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media/image18.jpg" ContentType="image/jpg"/>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8" r:id="rId2"/>
  </p:sldMasterIdLst>
  <p:notesMasterIdLst>
    <p:notesMasterId r:id="rId21"/>
  </p:notesMasterIdLst>
  <p:sldIdLst>
    <p:sldId id="382" r:id="rId3"/>
    <p:sldId id="375" r:id="rId4"/>
    <p:sldId id="394" r:id="rId5"/>
    <p:sldId id="347" r:id="rId6"/>
    <p:sldId id="395" r:id="rId7"/>
    <p:sldId id="396" r:id="rId8"/>
    <p:sldId id="397" r:id="rId9"/>
    <p:sldId id="342" r:id="rId10"/>
    <p:sldId id="349" r:id="rId11"/>
    <p:sldId id="388" r:id="rId12"/>
    <p:sldId id="391" r:id="rId13"/>
    <p:sldId id="393" r:id="rId14"/>
    <p:sldId id="392" r:id="rId15"/>
    <p:sldId id="402" r:id="rId16"/>
    <p:sldId id="400" r:id="rId17"/>
    <p:sldId id="401" r:id="rId18"/>
    <p:sldId id="398" r:id="rId19"/>
    <p:sldId id="39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feifei" initials="wf" lastIdx="1" clrIdx="0">
    <p:extLst>
      <p:ext uri="{19B8F6BF-5375-455C-9EA6-DF929625EA0E}">
        <p15:presenceInfo xmlns:p15="http://schemas.microsoft.com/office/powerpoint/2012/main" userId="09259e3449be90a8" providerId="Windows Live"/>
      </p:ext>
    </p:extLst>
  </p:cmAuthor>
  <p:cmAuthor id="2" name="Dell" initials="D" lastIdx="1" clrIdx="1">
    <p:extLst>
      <p:ext uri="{19B8F6BF-5375-455C-9EA6-DF929625EA0E}">
        <p15:presenceInfo xmlns:p15="http://schemas.microsoft.com/office/powerpoint/2012/main" userId="43958e1efcc63b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27272"/>
    <a:srgbClr val="B4002D"/>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319" autoAdjust="0"/>
    <p:restoredTop sz="95797" autoAdjust="0"/>
  </p:normalViewPr>
  <p:slideViewPr>
    <p:cSldViewPr snapToGrid="0">
      <p:cViewPr varScale="1">
        <p:scale>
          <a:sx n="77" d="100"/>
          <a:sy n="77" d="100"/>
        </p:scale>
        <p:origin x="540" y="54"/>
      </p:cViewPr>
      <p:guideLst/>
    </p:cSldViewPr>
  </p:slideViewPr>
  <p:notesTextViewPr>
    <p:cViewPr>
      <p:scale>
        <a:sx n="1" d="1"/>
        <a:sy n="1" d="1"/>
      </p:scale>
      <p:origin x="0" y="0"/>
    </p:cViewPr>
  </p:notesTextViewPr>
  <p:sorterViewPr>
    <p:cViewPr>
      <p:scale>
        <a:sx n="100" d="100"/>
        <a:sy n="100" d="100"/>
      </p:scale>
      <p:origin x="0" y="-972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293D0A-7309-4557-A71E-2D60DB7B215C}" type="datetimeFigureOut">
              <a:rPr lang="zh-CN" altLang="en-US" smtClean="0"/>
              <a:t>2024/4/22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E536C-EC75-4F5E-A72B-8666E321C09F}" type="slidenum">
              <a:rPr lang="zh-CN" altLang="en-US" smtClean="0"/>
              <a:t>‹#›</a:t>
            </a:fld>
            <a:endParaRPr lang="zh-CN" altLang="en-US"/>
          </a:p>
        </p:txBody>
      </p:sp>
    </p:spTree>
    <p:extLst>
      <p:ext uri="{BB962C8B-B14F-4D97-AF65-F5344CB8AC3E}">
        <p14:creationId xmlns:p14="http://schemas.microsoft.com/office/powerpoint/2010/main" val="3687465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1E3519-AA41-4C8F-81B1-98F81BDCD14B}" type="slidenum">
              <a:rPr lang="zh-CN" altLang="en-US" smtClean="0"/>
              <a:t>0</a:t>
            </a:fld>
            <a:endParaRPr lang="zh-CN" altLang="en-US"/>
          </a:p>
        </p:txBody>
      </p:sp>
    </p:spTree>
    <p:extLst>
      <p:ext uri="{BB962C8B-B14F-4D97-AF65-F5344CB8AC3E}">
        <p14:creationId xmlns:p14="http://schemas.microsoft.com/office/powerpoint/2010/main" val="1685644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a:p>
        </p:txBody>
      </p:sp>
      <p:sp>
        <p:nvSpPr>
          <p:cNvPr id="4" name="灯片编号占位符 3"/>
          <p:cNvSpPr>
            <a:spLocks noGrp="1"/>
          </p:cNvSpPr>
          <p:nvPr>
            <p:ph type="sldNum" sz="quarter" idx="5"/>
          </p:nvPr>
        </p:nvSpPr>
        <p:spPr/>
        <p:txBody>
          <a:bodyPr/>
          <a:lstStyle/>
          <a:p>
            <a:fld id="{5E6E536C-EC75-4F5E-A72B-8666E321C09F}" type="slidenum">
              <a:rPr lang="zh-CN" altLang="en-US" smtClean="0"/>
              <a:t>7</a:t>
            </a:fld>
            <a:endParaRPr lang="zh-CN" altLang="en-US"/>
          </a:p>
        </p:txBody>
      </p:sp>
    </p:spTree>
    <p:extLst>
      <p:ext uri="{BB962C8B-B14F-4D97-AF65-F5344CB8AC3E}">
        <p14:creationId xmlns:p14="http://schemas.microsoft.com/office/powerpoint/2010/main" val="22890551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25.svg"/><Relationship Id="rId18" Type="http://schemas.openxmlformats.org/officeDocument/2006/relationships/image" Target="../media/image16.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8.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0.png"/><Relationship Id="rId11" Type="http://schemas.openxmlformats.org/officeDocument/2006/relationships/image" Target="../media/image23.svg"/><Relationship Id="rId5" Type="http://schemas.openxmlformats.org/officeDocument/2006/relationships/image" Target="../media/image17.svg"/><Relationship Id="rId15" Type="http://schemas.openxmlformats.org/officeDocument/2006/relationships/image" Target="../media/image27.svg"/><Relationship Id="rId10" Type="http://schemas.openxmlformats.org/officeDocument/2006/relationships/image" Target="../media/image12.png"/><Relationship Id="rId19" Type="http://schemas.openxmlformats.org/officeDocument/2006/relationships/image" Target="../media/image31.svg"/><Relationship Id="rId4" Type="http://schemas.openxmlformats.org/officeDocument/2006/relationships/image" Target="../media/image9.png"/><Relationship Id="rId9" Type="http://schemas.openxmlformats.org/officeDocument/2006/relationships/image" Target="../media/image21.svg"/><Relationship Id="rId14"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11.svg"/><Relationship Id="rId3" Type="http://schemas.openxmlformats.org/officeDocument/2006/relationships/image" Target="../media/image19.png"/><Relationship Id="rId7" Type="http://schemas.openxmlformats.org/officeDocument/2006/relationships/image" Target="../media/image5.svg"/><Relationship Id="rId12" Type="http://schemas.openxmlformats.org/officeDocument/2006/relationships/image" Target="../media/image6.png"/><Relationship Id="rId2" Type="http://schemas.openxmlformats.org/officeDocument/2006/relationships/image" Target="../media/image18.jpg"/><Relationship Id="rId1" Type="http://schemas.openxmlformats.org/officeDocument/2006/relationships/slideMaster" Target="../slideMasters/slideMaster1.xml"/><Relationship Id="rId6" Type="http://schemas.openxmlformats.org/officeDocument/2006/relationships/image" Target="../media/image3.png"/><Relationship Id="rId11" Type="http://schemas.openxmlformats.org/officeDocument/2006/relationships/image" Target="../media/image9.svg"/><Relationship Id="rId5" Type="http://schemas.openxmlformats.org/officeDocument/2006/relationships/image" Target="../media/image3.svg"/><Relationship Id="rId15" Type="http://schemas.openxmlformats.org/officeDocument/2006/relationships/image" Target="../media/image13.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iPPT_0">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B4C46995-4A99-46D3-BC65-18A77235EB6F}"/>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AFB9BE18-398F-4C54-802A-AB3F46B53F7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0898B66-8AD7-40D8-9128-E310FFBFC152}"/>
              </a:ext>
            </a:extLst>
          </p:cNvPr>
          <p:cNvSpPr>
            <a:spLocks noGrp="1"/>
          </p:cNvSpPr>
          <p:nvPr>
            <p:ph type="sldNum" sz="quarter" idx="12"/>
          </p:nvPr>
        </p:nvSpPr>
        <p:spPr/>
        <p:txBody>
          <a:bodyPr/>
          <a:lstStyle/>
          <a:p>
            <a:fld id="{23827C11-0337-4590-B17C-5FF2A19AAEB3}" type="slidenum">
              <a:rPr lang="zh-CN" altLang="en-US" smtClean="0"/>
              <a:t>‹#›</a:t>
            </a:fld>
            <a:endParaRPr lang="zh-CN" altLang="en-US"/>
          </a:p>
        </p:txBody>
      </p:sp>
      <p:pic>
        <p:nvPicPr>
          <p:cNvPr id="6" name="图片 5">
            <a:extLst>
              <a:ext uri="{FF2B5EF4-FFF2-40B4-BE49-F238E27FC236}">
                <a16:creationId xmlns:a16="http://schemas.microsoft.com/office/drawing/2014/main" id="{12D3C2C0-2A2E-4C06-97C7-833271D5BBF4}"/>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0" y="609"/>
            <a:ext cx="12192000" cy="6856781"/>
          </a:xfrm>
          <a:prstGeom prst="rect">
            <a:avLst/>
          </a:prstGeom>
        </p:spPr>
      </p:pic>
    </p:spTree>
    <p:extLst>
      <p:ext uri="{BB962C8B-B14F-4D97-AF65-F5344CB8AC3E}">
        <p14:creationId xmlns:p14="http://schemas.microsoft.com/office/powerpoint/2010/main" val="1717229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UiPPT_07">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6D4590BC-593A-42B9-80B3-24C6294F2750}"/>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61D0AFB-D9D5-4033-AE09-43ECE96CBD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B6BB6D0-7EC3-48C0-89A9-CBBB775DB4C6}"/>
              </a:ext>
            </a:extLst>
          </p:cNvPr>
          <p:cNvSpPr>
            <a:spLocks noGrp="1"/>
          </p:cNvSpPr>
          <p:nvPr>
            <p:ph type="sldNum" sz="quarter" idx="12"/>
          </p:nvPr>
        </p:nvSpPr>
        <p:spPr/>
        <p:txBody>
          <a:bodyPr/>
          <a:lstStyle/>
          <a:p>
            <a:fld id="{23827C11-0337-4590-B17C-5FF2A19AAEB3}" type="slidenum">
              <a:rPr lang="zh-CN" altLang="en-US" smtClean="0"/>
              <a:t>‹#›</a:t>
            </a:fld>
            <a:endParaRPr lang="zh-CN" altLang="en-US"/>
          </a:p>
        </p:txBody>
      </p:sp>
      <p:sp>
        <p:nvSpPr>
          <p:cNvPr id="6" name="矩形 5">
            <a:extLst>
              <a:ext uri="{FF2B5EF4-FFF2-40B4-BE49-F238E27FC236}">
                <a16:creationId xmlns:a16="http://schemas.microsoft.com/office/drawing/2014/main" id="{684115E3-C97B-4878-871B-81D432329817}"/>
              </a:ext>
            </a:extLst>
          </p:cNvPr>
          <p:cNvSpPr/>
          <p:nvPr/>
        </p:nvSpPr>
        <p:spPr>
          <a:xfrm>
            <a:off x="0" y="0"/>
            <a:ext cx="12192000" cy="6858000"/>
          </a:xfrm>
          <a:prstGeom prst="rect">
            <a:avLst/>
          </a:prstGeom>
          <a: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saturation sat="300000"/>
                      </a14:imgEffect>
                      <a14:imgEffect>
                        <a14:brightnessContrast contrast="40000"/>
                      </a14:imgEffect>
                    </a14:imgLayer>
                  </a14:imgProps>
                </a:ext>
              </a:extLst>
            </a:blip>
            <a:srcRect/>
            <a:stretch>
              <a:fillRect t="-1029" b="-10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9BF485B2-BCAC-48A0-9381-214C9071204A}"/>
              </a:ext>
            </a:extLst>
          </p:cNvPr>
          <p:cNvSpPr/>
          <p:nvPr/>
        </p:nvSpPr>
        <p:spPr>
          <a:xfrm>
            <a:off x="4046419" y="4440604"/>
            <a:ext cx="4099162" cy="707886"/>
          </a:xfrm>
          <a:prstGeom prst="rect">
            <a:avLst/>
          </a:prstGeom>
        </p:spPr>
        <p:txBody>
          <a:bodyPr wrap="square">
            <a:spAutoFit/>
          </a:bodyPr>
          <a:lstStyle/>
          <a:p>
            <a:pPr algn="ctr"/>
            <a:r>
              <a:rPr lang="zh-CN" altLang="en-US" sz="4000" b="1" spc="300" dirty="0">
                <a:solidFill>
                  <a:schemeClr val="bg1"/>
                </a:solidFill>
                <a:latin typeface="+mj-ea"/>
                <a:ea typeface="+mj-ea"/>
              </a:rPr>
              <a:t>模板设计规范</a:t>
            </a:r>
          </a:p>
        </p:txBody>
      </p:sp>
      <p:sp>
        <p:nvSpPr>
          <p:cNvPr id="8" name="木先生iPPT">
            <a:extLst>
              <a:ext uri="{FF2B5EF4-FFF2-40B4-BE49-F238E27FC236}">
                <a16:creationId xmlns:a16="http://schemas.microsoft.com/office/drawing/2014/main" id="{E90CC496-3E54-49D3-AF1C-E0AF35169FCF}"/>
              </a:ext>
            </a:extLst>
          </p:cNvPr>
          <p:cNvSpPr txBox="1"/>
          <p:nvPr/>
        </p:nvSpPr>
        <p:spPr>
          <a:xfrm>
            <a:off x="4390837" y="5148490"/>
            <a:ext cx="3410325" cy="286688"/>
          </a:xfrm>
          <a:prstGeom prst="rect">
            <a:avLst/>
          </a:prstGeom>
          <a:noFill/>
        </p:spPr>
        <p:txBody>
          <a:bodyPr wrap="square" rtlCol="0">
            <a:spAutoFit/>
          </a:bodyPr>
          <a:lstStyle/>
          <a:p>
            <a:pPr algn="dist"/>
            <a:r>
              <a:rPr lang="en-US" altLang="zh-CN" sz="1200" dirty="0">
                <a:solidFill>
                  <a:schemeClr val="bg1"/>
                </a:solidFill>
                <a:latin typeface="+mn-lt"/>
                <a:ea typeface="微软雅黑 Light" panose="020B0502040204020203" pitchFamily="34" charset="-122"/>
              </a:rPr>
              <a:t>PPT DESIGN CODE</a:t>
            </a:r>
            <a:endParaRPr lang="zh-CN" altLang="en-US" sz="1200" dirty="0">
              <a:solidFill>
                <a:schemeClr val="bg1"/>
              </a:solidFill>
              <a:latin typeface="+mn-lt"/>
              <a:ea typeface="微软雅黑 Light" panose="020B0502040204020203" pitchFamily="34" charset="-122"/>
            </a:endParaRPr>
          </a:p>
        </p:txBody>
      </p:sp>
      <p:sp>
        <p:nvSpPr>
          <p:cNvPr id="9" name="任意多边形: 形状 8">
            <a:extLst>
              <a:ext uri="{FF2B5EF4-FFF2-40B4-BE49-F238E27FC236}">
                <a16:creationId xmlns:a16="http://schemas.microsoft.com/office/drawing/2014/main" id="{5B718EE5-3AF2-4D73-BB16-15C0256C6902}"/>
              </a:ext>
            </a:extLst>
          </p:cNvPr>
          <p:cNvSpPr/>
          <p:nvPr/>
        </p:nvSpPr>
        <p:spPr>
          <a:xfrm>
            <a:off x="4563025" y="1211784"/>
            <a:ext cx="3065950" cy="2988244"/>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rgbClr val="FFFFFF"/>
          </a:solidFill>
          <a:ln w="4651" cap="flat">
            <a:noFill/>
            <a:prstDash val="solid"/>
            <a:miter/>
          </a:ln>
        </p:spPr>
        <p:txBody>
          <a:bodyPr rtlCol="0" anchor="ctr"/>
          <a:lstStyle/>
          <a:p>
            <a:endParaRPr lang="zh-CN" altLang="en-US"/>
          </a:p>
        </p:txBody>
      </p:sp>
    </p:spTree>
    <p:extLst>
      <p:ext uri="{BB962C8B-B14F-4D97-AF65-F5344CB8AC3E}">
        <p14:creationId xmlns:p14="http://schemas.microsoft.com/office/powerpoint/2010/main" val="1504920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UiPPT_08">
    <p:spTree>
      <p:nvGrpSpPr>
        <p:cNvPr id="1" name=""/>
        <p:cNvGrpSpPr/>
        <p:nvPr/>
      </p:nvGrpSpPr>
      <p:grpSpPr>
        <a:xfrm>
          <a:off x="0" y="0"/>
          <a:ext cx="0" cy="0"/>
          <a:chOff x="0" y="0"/>
          <a:chExt cx="0" cy="0"/>
        </a:xfrm>
      </p:grpSpPr>
      <p:grpSp>
        <p:nvGrpSpPr>
          <p:cNvPr id="63" name="isľidè">
            <a:extLst>
              <a:ext uri="{FF2B5EF4-FFF2-40B4-BE49-F238E27FC236}">
                <a16:creationId xmlns:a16="http://schemas.microsoft.com/office/drawing/2014/main" id="{4A0F1502-6221-4DE9-B67D-D457192112DA}"/>
              </a:ext>
            </a:extLst>
          </p:cNvPr>
          <p:cNvGrpSpPr/>
          <p:nvPr/>
        </p:nvGrpSpPr>
        <p:grpSpPr>
          <a:xfrm>
            <a:off x="0" y="4750216"/>
            <a:ext cx="12177668" cy="2440826"/>
            <a:chOff x="0" y="4466341"/>
            <a:chExt cx="9144000" cy="1832773"/>
          </a:xfrm>
        </p:grpSpPr>
        <p:sp>
          <p:nvSpPr>
            <p:cNvPr id="64" name="îsľïḓe">
              <a:extLst>
                <a:ext uri="{FF2B5EF4-FFF2-40B4-BE49-F238E27FC236}">
                  <a16:creationId xmlns:a16="http://schemas.microsoft.com/office/drawing/2014/main" id="{2CF93AA1-259A-4BE2-869C-70157C4CD808}"/>
                </a:ext>
              </a:extLst>
            </p:cNvPr>
            <p:cNvSpPr/>
            <p:nvPr/>
          </p:nvSpPr>
          <p:spPr bwMode="auto">
            <a:xfrm>
              <a:off x="772875" y="4678733"/>
              <a:ext cx="4359944" cy="1392352"/>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5" name="îṥļîḍê">
              <a:extLst>
                <a:ext uri="{FF2B5EF4-FFF2-40B4-BE49-F238E27FC236}">
                  <a16:creationId xmlns:a16="http://schemas.microsoft.com/office/drawing/2014/main" id="{3BAE47DE-99F4-4098-9D18-690201CE9E5C}"/>
                </a:ext>
              </a:extLst>
            </p:cNvPr>
            <p:cNvSpPr/>
            <p:nvPr/>
          </p:nvSpPr>
          <p:spPr bwMode="auto">
            <a:xfrm>
              <a:off x="117996" y="5321000"/>
              <a:ext cx="5994189" cy="7500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6" name="ïSlîḍê">
              <a:extLst>
                <a:ext uri="{FF2B5EF4-FFF2-40B4-BE49-F238E27FC236}">
                  <a16:creationId xmlns:a16="http://schemas.microsoft.com/office/drawing/2014/main" id="{E188F9FB-BACC-44F9-B06D-8E59069B5D41}"/>
                </a:ext>
              </a:extLst>
            </p:cNvPr>
            <p:cNvSpPr/>
            <p:nvPr/>
          </p:nvSpPr>
          <p:spPr bwMode="auto">
            <a:xfrm>
              <a:off x="430686"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7" name="îSliḋê">
              <a:extLst>
                <a:ext uri="{FF2B5EF4-FFF2-40B4-BE49-F238E27FC236}">
                  <a16:creationId xmlns:a16="http://schemas.microsoft.com/office/drawing/2014/main" id="{70589ABE-677A-43AA-8962-C6EF3599BFB6}"/>
                </a:ext>
              </a:extLst>
            </p:cNvPr>
            <p:cNvSpPr/>
            <p:nvPr/>
          </p:nvSpPr>
          <p:spPr bwMode="auto">
            <a:xfrm>
              <a:off x="908568"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8" name="ïsľïḓé">
              <a:extLst>
                <a:ext uri="{FF2B5EF4-FFF2-40B4-BE49-F238E27FC236}">
                  <a16:creationId xmlns:a16="http://schemas.microsoft.com/office/drawing/2014/main" id="{0E3FB156-053C-4F01-8C00-B2BAC5652907}"/>
                </a:ext>
              </a:extLst>
            </p:cNvPr>
            <p:cNvSpPr/>
            <p:nvPr/>
          </p:nvSpPr>
          <p:spPr bwMode="auto">
            <a:xfrm>
              <a:off x="2041328"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69" name="ïSḷîḍê">
              <a:extLst>
                <a:ext uri="{FF2B5EF4-FFF2-40B4-BE49-F238E27FC236}">
                  <a16:creationId xmlns:a16="http://schemas.microsoft.com/office/drawing/2014/main" id="{1497A96B-8E16-4864-8FEC-A04A4534D555}"/>
                </a:ext>
              </a:extLst>
            </p:cNvPr>
            <p:cNvSpPr/>
            <p:nvPr/>
          </p:nvSpPr>
          <p:spPr bwMode="auto">
            <a:xfrm>
              <a:off x="2118028"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70" name="ïSḷïďê">
              <a:extLst>
                <a:ext uri="{FF2B5EF4-FFF2-40B4-BE49-F238E27FC236}">
                  <a16:creationId xmlns:a16="http://schemas.microsoft.com/office/drawing/2014/main" id="{6E3E7400-04D0-4815-8FF2-6E075990899C}"/>
                </a:ext>
              </a:extLst>
            </p:cNvPr>
            <p:cNvSpPr/>
            <p:nvPr/>
          </p:nvSpPr>
          <p:spPr bwMode="auto">
            <a:xfrm>
              <a:off x="2348117"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1" name="îŝľiḑé">
              <a:extLst>
                <a:ext uri="{FF2B5EF4-FFF2-40B4-BE49-F238E27FC236}">
                  <a16:creationId xmlns:a16="http://schemas.microsoft.com/office/drawing/2014/main" id="{250D6E86-54C4-42CE-8E73-E10B0A06E7D4}"/>
                </a:ext>
              </a:extLst>
            </p:cNvPr>
            <p:cNvSpPr/>
            <p:nvPr/>
          </p:nvSpPr>
          <p:spPr bwMode="auto">
            <a:xfrm>
              <a:off x="2660808"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72" name="íṡḷîde">
              <a:extLst>
                <a:ext uri="{FF2B5EF4-FFF2-40B4-BE49-F238E27FC236}">
                  <a16:creationId xmlns:a16="http://schemas.microsoft.com/office/drawing/2014/main" id="{034F9A40-4E17-451B-931A-D9FA4A867F54}"/>
                </a:ext>
              </a:extLst>
            </p:cNvPr>
            <p:cNvSpPr/>
            <p:nvPr/>
          </p:nvSpPr>
          <p:spPr bwMode="auto">
            <a:xfrm>
              <a:off x="2796502"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73" name="iṥḻíďé">
              <a:extLst>
                <a:ext uri="{FF2B5EF4-FFF2-40B4-BE49-F238E27FC236}">
                  <a16:creationId xmlns:a16="http://schemas.microsoft.com/office/drawing/2014/main" id="{FE327C89-8777-4CD6-94C8-7EF6F3BF92EE}"/>
                </a:ext>
              </a:extLst>
            </p:cNvPr>
            <p:cNvSpPr/>
            <p:nvPr/>
          </p:nvSpPr>
          <p:spPr bwMode="auto">
            <a:xfrm>
              <a:off x="3421880" y="5610901"/>
              <a:ext cx="147494" cy="442486"/>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4" name="îṧḻïḑè">
              <a:extLst>
                <a:ext uri="{FF2B5EF4-FFF2-40B4-BE49-F238E27FC236}">
                  <a16:creationId xmlns:a16="http://schemas.microsoft.com/office/drawing/2014/main" id="{F2C4F85C-0F17-4415-B1D0-989AA202A0C4}"/>
                </a:ext>
              </a:extLst>
            </p:cNvPr>
            <p:cNvSpPr/>
            <p:nvPr/>
          </p:nvSpPr>
          <p:spPr bwMode="auto">
            <a:xfrm>
              <a:off x="3646071" y="5964889"/>
              <a:ext cx="82597" cy="88498"/>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75" name="iśļíḓè">
              <a:extLst>
                <a:ext uri="{FF2B5EF4-FFF2-40B4-BE49-F238E27FC236}">
                  <a16:creationId xmlns:a16="http://schemas.microsoft.com/office/drawing/2014/main" id="{C70A332F-BA06-453D-A246-1BEE654DE381}"/>
                </a:ext>
              </a:extLst>
            </p:cNvPr>
            <p:cNvSpPr/>
            <p:nvPr/>
          </p:nvSpPr>
          <p:spPr bwMode="auto">
            <a:xfrm>
              <a:off x="3675572" y="5021474"/>
              <a:ext cx="778773" cy="1031913"/>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6" name="iṣlîḍé">
              <a:extLst>
                <a:ext uri="{FF2B5EF4-FFF2-40B4-BE49-F238E27FC236}">
                  <a16:creationId xmlns:a16="http://schemas.microsoft.com/office/drawing/2014/main" id="{50169DB8-2314-490D-8792-F60FB6623511}"/>
                </a:ext>
              </a:extLst>
            </p:cNvPr>
            <p:cNvSpPr/>
            <p:nvPr/>
          </p:nvSpPr>
          <p:spPr bwMode="auto">
            <a:xfrm>
              <a:off x="4383548" y="5622700"/>
              <a:ext cx="306789" cy="430687"/>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7" name="íṧļîḍè">
              <a:extLst>
                <a:ext uri="{FF2B5EF4-FFF2-40B4-BE49-F238E27FC236}">
                  <a16:creationId xmlns:a16="http://schemas.microsoft.com/office/drawing/2014/main" id="{349945C4-A3D6-4411-98B6-C85A0BA3C839}"/>
                </a:ext>
              </a:extLst>
            </p:cNvPr>
            <p:cNvSpPr/>
            <p:nvPr/>
          </p:nvSpPr>
          <p:spPr bwMode="auto">
            <a:xfrm>
              <a:off x="4908627" y="5634500"/>
              <a:ext cx="365788" cy="418888"/>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8" name="ïśḻîḑê">
              <a:extLst>
                <a:ext uri="{FF2B5EF4-FFF2-40B4-BE49-F238E27FC236}">
                  <a16:creationId xmlns:a16="http://schemas.microsoft.com/office/drawing/2014/main" id="{12DB8DE3-749F-46A0-BABC-82642611CE04}"/>
                </a:ext>
              </a:extLst>
            </p:cNvPr>
            <p:cNvSpPr/>
            <p:nvPr/>
          </p:nvSpPr>
          <p:spPr bwMode="auto">
            <a:xfrm>
              <a:off x="5303915" y="5410309"/>
              <a:ext cx="873170" cy="643080"/>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9" name="iṩ1iḋe">
              <a:extLst>
                <a:ext uri="{FF2B5EF4-FFF2-40B4-BE49-F238E27FC236}">
                  <a16:creationId xmlns:a16="http://schemas.microsoft.com/office/drawing/2014/main" id="{E8833DBA-E2C2-44B0-9BD1-C57188712562}"/>
                </a:ext>
              </a:extLst>
            </p:cNvPr>
            <p:cNvSpPr/>
            <p:nvPr/>
          </p:nvSpPr>
          <p:spPr bwMode="auto">
            <a:xfrm>
              <a:off x="35399"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80" name="ïš1ide">
              <a:extLst>
                <a:ext uri="{FF2B5EF4-FFF2-40B4-BE49-F238E27FC236}">
                  <a16:creationId xmlns:a16="http://schemas.microsoft.com/office/drawing/2014/main" id="{1E2D01A0-FE8B-45A0-80B3-FC308EE75771}"/>
                </a:ext>
              </a:extLst>
            </p:cNvPr>
            <p:cNvSpPr/>
            <p:nvPr/>
          </p:nvSpPr>
          <p:spPr bwMode="auto">
            <a:xfrm>
              <a:off x="2796502" y="4887064"/>
              <a:ext cx="595877" cy="1166323"/>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1" name="ïSļíḍè">
              <a:extLst>
                <a:ext uri="{FF2B5EF4-FFF2-40B4-BE49-F238E27FC236}">
                  <a16:creationId xmlns:a16="http://schemas.microsoft.com/office/drawing/2014/main" id="{CDD74FC0-BBAF-40CD-A5D3-CA1679EB095C}"/>
                </a:ext>
              </a:extLst>
            </p:cNvPr>
            <p:cNvSpPr/>
            <p:nvPr/>
          </p:nvSpPr>
          <p:spPr bwMode="auto">
            <a:xfrm>
              <a:off x="4708034" y="6006189"/>
              <a:ext cx="631276" cy="47199"/>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82" name="ïṥ1íďe">
              <a:extLst>
                <a:ext uri="{FF2B5EF4-FFF2-40B4-BE49-F238E27FC236}">
                  <a16:creationId xmlns:a16="http://schemas.microsoft.com/office/drawing/2014/main" id="{FFA2A1A0-B400-49A9-A510-0C27DDC5653F}"/>
                </a:ext>
              </a:extLst>
            </p:cNvPr>
            <p:cNvSpPr/>
            <p:nvPr/>
          </p:nvSpPr>
          <p:spPr bwMode="auto">
            <a:xfrm>
              <a:off x="0" y="5982589"/>
              <a:ext cx="9144000" cy="316525"/>
            </a:xfrm>
            <a:custGeom>
              <a:avLst/>
              <a:gdLst>
                <a:gd name="T0" fmla="*/ 132 w 2098"/>
                <a:gd name="T1" fmla="*/ 21 h 101"/>
                <a:gd name="T2" fmla="*/ 138 w 2098"/>
                <a:gd name="T3" fmla="*/ 0 h 101"/>
                <a:gd name="T4" fmla="*/ 281 w 2098"/>
                <a:gd name="T5" fmla="*/ 21 h 101"/>
                <a:gd name="T6" fmla="*/ 289 w 2098"/>
                <a:gd name="T7" fmla="*/ 0 h 101"/>
                <a:gd name="T8" fmla="*/ 675 w 2098"/>
                <a:gd name="T9" fmla="*/ 21 h 101"/>
                <a:gd name="T10" fmla="*/ 685 w 2098"/>
                <a:gd name="T11" fmla="*/ 0 h 101"/>
                <a:gd name="T12" fmla="*/ 706 w 2098"/>
                <a:gd name="T13" fmla="*/ 21 h 101"/>
                <a:gd name="T14" fmla="*/ 710 w 2098"/>
                <a:gd name="T15" fmla="*/ 0 h 101"/>
                <a:gd name="T16" fmla="*/ 819 w 2098"/>
                <a:gd name="T17" fmla="*/ 21 h 101"/>
                <a:gd name="T18" fmla="*/ 824 w 2098"/>
                <a:gd name="T19" fmla="*/ 0 h 101"/>
                <a:gd name="T20" fmla="*/ 889 w 2098"/>
                <a:gd name="T21" fmla="*/ 21 h 101"/>
                <a:gd name="T22" fmla="*/ 895 w 2098"/>
                <a:gd name="T23" fmla="*/ 0 h 101"/>
                <a:gd name="T24" fmla="*/ 979 w 2098"/>
                <a:gd name="T25" fmla="*/ 21 h 101"/>
                <a:gd name="T26" fmla="*/ 987 w 2098"/>
                <a:gd name="T27" fmla="*/ 0 h 101"/>
                <a:gd name="T28" fmla="*/ 1222 w 2098"/>
                <a:gd name="T29" fmla="*/ 21 h 101"/>
                <a:gd name="T30" fmla="*/ 1228 w 2098"/>
                <a:gd name="T31" fmla="*/ 0 h 101"/>
                <a:gd name="T32" fmla="*/ 1257 w 2098"/>
                <a:gd name="T33" fmla="*/ 21 h 101"/>
                <a:gd name="T34" fmla="*/ 1260 w 2098"/>
                <a:gd name="T35" fmla="*/ 4 h 101"/>
                <a:gd name="T36" fmla="*/ 1352 w 2098"/>
                <a:gd name="T37" fmla="*/ 0 h 101"/>
                <a:gd name="T38" fmla="*/ 1362 w 2098"/>
                <a:gd name="T39" fmla="*/ 4 h 101"/>
                <a:gd name="T40" fmla="*/ 1446 w 2098"/>
                <a:gd name="T41" fmla="*/ 0 h 101"/>
                <a:gd name="T42" fmla="*/ 1446 w 2098"/>
                <a:gd name="T43" fmla="*/ 11 h 101"/>
                <a:gd name="T44" fmla="*/ 1477 w 2098"/>
                <a:gd name="T45" fmla="*/ 21 h 101"/>
                <a:gd name="T46" fmla="*/ 1478 w 2098"/>
                <a:gd name="T47" fmla="*/ 0 h 101"/>
                <a:gd name="T48" fmla="*/ 1582 w 2098"/>
                <a:gd name="T49" fmla="*/ 21 h 101"/>
                <a:gd name="T50" fmla="*/ 1610 w 2098"/>
                <a:gd name="T51" fmla="*/ 0 h 101"/>
                <a:gd name="T52" fmla="*/ 1783 w 2098"/>
                <a:gd name="T53" fmla="*/ 21 h 101"/>
                <a:gd name="T54" fmla="*/ 1792 w 2098"/>
                <a:gd name="T55" fmla="*/ 0 h 101"/>
                <a:gd name="T56" fmla="*/ 1884 w 2098"/>
                <a:gd name="T57" fmla="*/ 4 h 101"/>
                <a:gd name="T58" fmla="*/ 1903 w 2098"/>
                <a:gd name="T59" fmla="*/ 11 h 101"/>
                <a:gd name="T60" fmla="*/ 1928 w 2098"/>
                <a:gd name="T61" fmla="*/ 0 h 101"/>
                <a:gd name="T62" fmla="*/ 2029 w 2098"/>
                <a:gd name="T63" fmla="*/ 11 h 101"/>
                <a:gd name="T64" fmla="*/ 2037 w 2098"/>
                <a:gd name="T65" fmla="*/ 19 h 101"/>
                <a:gd name="T66" fmla="*/ 2046 w 2098"/>
                <a:gd name="T67" fmla="*/ 4 h 101"/>
                <a:gd name="T68" fmla="*/ 2081 w 2098"/>
                <a:gd name="T69" fmla="*/ 19 h 101"/>
                <a:gd name="T70" fmla="*/ 2087 w 2098"/>
                <a:gd name="T71" fmla="*/ 21 h 101"/>
                <a:gd name="T72" fmla="*/ 2098 w 2098"/>
                <a:gd name="T73" fmla="*/ 57 h 101"/>
                <a:gd name="T74" fmla="*/ 2098 w 2098"/>
                <a:gd name="T75" fmla="*/ 101 h 101"/>
                <a:gd name="T76" fmla="*/ 0 w 2098"/>
                <a:gd name="T77" fmla="*/ 101 h 101"/>
                <a:gd name="T78" fmla="*/ 0 w 2098"/>
                <a:gd name="T79" fmla="*/ 57 h 101"/>
                <a:gd name="T80" fmla="*/ 4 w 2098"/>
                <a:gd name="T81" fmla="*/ 21 h 101"/>
                <a:gd name="T82" fmla="*/ 132 w 2098"/>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8" h="101">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3" name="iSľîďè">
              <a:extLst>
                <a:ext uri="{FF2B5EF4-FFF2-40B4-BE49-F238E27FC236}">
                  <a16:creationId xmlns:a16="http://schemas.microsoft.com/office/drawing/2014/main" id="{B17D0A9F-C62A-47B1-89C7-CFD41DAC2915}"/>
                </a:ext>
              </a:extLst>
            </p:cNvPr>
            <p:cNvSpPr/>
            <p:nvPr/>
          </p:nvSpPr>
          <p:spPr bwMode="auto">
            <a:xfrm>
              <a:off x="6503219"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4" name="îṩḷïḍè">
              <a:extLst>
                <a:ext uri="{FF2B5EF4-FFF2-40B4-BE49-F238E27FC236}">
                  <a16:creationId xmlns:a16="http://schemas.microsoft.com/office/drawing/2014/main" id="{97C1CAD4-6182-47F7-91EA-4BBA2B83BFF1}"/>
                </a:ext>
              </a:extLst>
            </p:cNvPr>
            <p:cNvSpPr/>
            <p:nvPr/>
          </p:nvSpPr>
          <p:spPr bwMode="auto">
            <a:xfrm>
              <a:off x="6981101"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5" name="ísliḑé">
              <a:extLst>
                <a:ext uri="{FF2B5EF4-FFF2-40B4-BE49-F238E27FC236}">
                  <a16:creationId xmlns:a16="http://schemas.microsoft.com/office/drawing/2014/main" id="{6D5DD0B8-5314-43BB-A886-3D203D2085F9}"/>
                </a:ext>
              </a:extLst>
            </p:cNvPr>
            <p:cNvSpPr/>
            <p:nvPr/>
          </p:nvSpPr>
          <p:spPr bwMode="auto">
            <a:xfrm>
              <a:off x="8113861"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86" name="íṩḷíḓè">
              <a:extLst>
                <a:ext uri="{FF2B5EF4-FFF2-40B4-BE49-F238E27FC236}">
                  <a16:creationId xmlns:a16="http://schemas.microsoft.com/office/drawing/2014/main" id="{56212929-F102-451E-A335-CF69C05052AC}"/>
                </a:ext>
              </a:extLst>
            </p:cNvPr>
            <p:cNvSpPr/>
            <p:nvPr/>
          </p:nvSpPr>
          <p:spPr bwMode="auto">
            <a:xfrm>
              <a:off x="8190561"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87" name="îṣḻíḑe">
              <a:extLst>
                <a:ext uri="{FF2B5EF4-FFF2-40B4-BE49-F238E27FC236}">
                  <a16:creationId xmlns:a16="http://schemas.microsoft.com/office/drawing/2014/main" id="{7D5847AB-2553-4C59-9AB5-38B94773C2F1}"/>
                </a:ext>
              </a:extLst>
            </p:cNvPr>
            <p:cNvSpPr/>
            <p:nvPr/>
          </p:nvSpPr>
          <p:spPr bwMode="auto">
            <a:xfrm>
              <a:off x="8420651"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8" name="îŝļïďe">
              <a:extLst>
                <a:ext uri="{FF2B5EF4-FFF2-40B4-BE49-F238E27FC236}">
                  <a16:creationId xmlns:a16="http://schemas.microsoft.com/office/drawing/2014/main" id="{A91E82B7-4142-444F-B1BF-2EDD60F2E6BC}"/>
                </a:ext>
              </a:extLst>
            </p:cNvPr>
            <p:cNvSpPr/>
            <p:nvPr/>
          </p:nvSpPr>
          <p:spPr bwMode="auto">
            <a:xfrm>
              <a:off x="8733341"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89" name="îṩḻïḑé">
              <a:extLst>
                <a:ext uri="{FF2B5EF4-FFF2-40B4-BE49-F238E27FC236}">
                  <a16:creationId xmlns:a16="http://schemas.microsoft.com/office/drawing/2014/main" id="{0C5D5A55-29A1-4969-8C2A-59160E8B33E4}"/>
                </a:ext>
              </a:extLst>
            </p:cNvPr>
            <p:cNvSpPr/>
            <p:nvPr/>
          </p:nvSpPr>
          <p:spPr bwMode="auto">
            <a:xfrm>
              <a:off x="8869035"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90" name="ísļídè">
              <a:extLst>
                <a:ext uri="{FF2B5EF4-FFF2-40B4-BE49-F238E27FC236}">
                  <a16:creationId xmlns:a16="http://schemas.microsoft.com/office/drawing/2014/main" id="{81251A9A-1A4D-4A49-9954-CCEA5DAB2C3F}"/>
                </a:ext>
              </a:extLst>
            </p:cNvPr>
            <p:cNvSpPr/>
            <p:nvPr/>
          </p:nvSpPr>
          <p:spPr bwMode="auto">
            <a:xfrm>
              <a:off x="6107932"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91" name="išḻíďé">
              <a:extLst>
                <a:ext uri="{FF2B5EF4-FFF2-40B4-BE49-F238E27FC236}">
                  <a16:creationId xmlns:a16="http://schemas.microsoft.com/office/drawing/2014/main" id="{1B4DCEE0-7A7D-4946-9DF9-6F752F86E0CF}"/>
                </a:ext>
              </a:extLst>
            </p:cNvPr>
            <p:cNvSpPr/>
            <p:nvPr/>
          </p:nvSpPr>
          <p:spPr bwMode="auto">
            <a:xfrm>
              <a:off x="8454305" y="4466341"/>
              <a:ext cx="595877" cy="1587046"/>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92" name="íšľïḓè">
              <a:extLst>
                <a:ext uri="{FF2B5EF4-FFF2-40B4-BE49-F238E27FC236}">
                  <a16:creationId xmlns:a16="http://schemas.microsoft.com/office/drawing/2014/main" id="{96403478-AFD3-4521-A3E9-8188C49BDBDB}"/>
                </a:ext>
              </a:extLst>
            </p:cNvPr>
            <p:cNvSpPr/>
            <p:nvPr/>
          </p:nvSpPr>
          <p:spPr bwMode="auto">
            <a:xfrm>
              <a:off x="3813013" y="5050424"/>
              <a:ext cx="5330987" cy="102066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grpSp>
      <p:sp>
        <p:nvSpPr>
          <p:cNvPr id="7" name="日期占位符 6">
            <a:extLst>
              <a:ext uri="{FF2B5EF4-FFF2-40B4-BE49-F238E27FC236}">
                <a16:creationId xmlns:a16="http://schemas.microsoft.com/office/drawing/2014/main" id="{6153CC4E-CEFA-4195-BBFA-3D50C849B1B7}"/>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BBE4B11D-CCC3-4CB9-9894-95BFD24EBF2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D99C06F-9790-4BBF-9954-5C63E2A48E32}"/>
              </a:ext>
            </a:extLst>
          </p:cNvPr>
          <p:cNvSpPr>
            <a:spLocks noGrp="1"/>
          </p:cNvSpPr>
          <p:nvPr>
            <p:ph type="sldNum" sz="quarter" idx="12"/>
          </p:nvPr>
        </p:nvSpPr>
        <p:spPr/>
        <p:txBody>
          <a:bodyPr/>
          <a:lstStyle/>
          <a:p>
            <a:fld id="{23827C11-0337-4590-B17C-5FF2A19AAEB3}" type="slidenum">
              <a:rPr lang="zh-CN" altLang="en-US" smtClean="0"/>
              <a:t>‹#›</a:t>
            </a:fld>
            <a:endParaRPr lang="zh-CN" altLang="en-US"/>
          </a:p>
        </p:txBody>
      </p:sp>
      <p:sp>
        <p:nvSpPr>
          <p:cNvPr id="47" name="矩形 46">
            <a:extLst>
              <a:ext uri="{FF2B5EF4-FFF2-40B4-BE49-F238E27FC236}">
                <a16:creationId xmlns:a16="http://schemas.microsoft.com/office/drawing/2014/main" id="{01AB98C8-782E-4F40-8114-3FE6BE16603B}"/>
              </a:ext>
            </a:extLst>
          </p:cNvPr>
          <p:cNvSpPr/>
          <p:nvPr/>
        </p:nvSpPr>
        <p:spPr>
          <a:xfrm>
            <a:off x="843292" y="389461"/>
            <a:ext cx="8290378" cy="461665"/>
          </a:xfrm>
          <a:prstGeom prst="rect">
            <a:avLst/>
          </a:prstGeom>
        </p:spPr>
        <p:txBody>
          <a:bodyPr wrap="square">
            <a:spAutoFit/>
          </a:bodyPr>
          <a:lstStyle/>
          <a:p>
            <a:r>
              <a:rPr kumimoji="0" lang="zh-CN" altLang="en-US" sz="2400" b="1" i="0" u="none" strike="noStrike" kern="1200" cap="none" spc="0" normalizeH="0" baseline="0" noProof="0" dirty="0">
                <a:ln>
                  <a:noFill/>
                </a:ln>
                <a:solidFill>
                  <a:schemeClr val="accent1"/>
                </a:solidFill>
                <a:effectLst/>
                <a:uLnTx/>
                <a:uFillTx/>
                <a:latin typeface="+mj-ea"/>
                <a:ea typeface="+mj-ea"/>
                <a:cs typeface="+mj-cs"/>
              </a:rPr>
              <a:t>品牌标志 </a:t>
            </a:r>
            <a:r>
              <a:rPr kumimoji="0" lang="en-US" altLang="zh-CN" sz="2400" b="1" i="0" u="none" strike="noStrike" kern="1200" cap="none" spc="0" normalizeH="0" baseline="0" noProof="0" dirty="0">
                <a:ln>
                  <a:noFill/>
                </a:ln>
                <a:solidFill>
                  <a:schemeClr val="accent1"/>
                </a:solidFill>
                <a:effectLst/>
                <a:uLnTx/>
                <a:uFillTx/>
                <a:latin typeface="+mj-ea"/>
                <a:ea typeface="+mj-ea"/>
                <a:cs typeface="+mj-cs"/>
              </a:rPr>
              <a:t>LOGO</a:t>
            </a:r>
            <a:endParaRPr lang="zh-CN" altLang="en-US" b="1" dirty="0">
              <a:solidFill>
                <a:schemeClr val="accent1"/>
              </a:solidFill>
              <a:latin typeface="+mj-ea"/>
              <a:ea typeface="+mj-ea"/>
            </a:endParaRPr>
          </a:p>
        </p:txBody>
      </p:sp>
      <p:grpSp>
        <p:nvGrpSpPr>
          <p:cNvPr id="133" name="组合 132">
            <a:extLst>
              <a:ext uri="{FF2B5EF4-FFF2-40B4-BE49-F238E27FC236}">
                <a16:creationId xmlns:a16="http://schemas.microsoft.com/office/drawing/2014/main" id="{5DF3A888-16B2-41A6-A178-30912F66DA0E}"/>
              </a:ext>
            </a:extLst>
          </p:cNvPr>
          <p:cNvGrpSpPr/>
          <p:nvPr/>
        </p:nvGrpSpPr>
        <p:grpSpPr>
          <a:xfrm>
            <a:off x="586593" y="1050829"/>
            <a:ext cx="10958158" cy="4604600"/>
            <a:chOff x="586593" y="1178367"/>
            <a:chExt cx="10958158" cy="4477061"/>
          </a:xfrm>
        </p:grpSpPr>
        <p:sp>
          <p:nvSpPr>
            <p:cNvPr id="57" name="木先生iPPT">
              <a:extLst>
                <a:ext uri="{FF2B5EF4-FFF2-40B4-BE49-F238E27FC236}">
                  <a16:creationId xmlns:a16="http://schemas.microsoft.com/office/drawing/2014/main" id="{45130CE2-C15F-4D1B-8364-8BC2B9CE4032}"/>
                </a:ext>
              </a:extLst>
            </p:cNvPr>
            <p:cNvSpPr/>
            <p:nvPr/>
          </p:nvSpPr>
          <p:spPr>
            <a:xfrm>
              <a:off x="586593" y="1178367"/>
              <a:ext cx="7187604" cy="447706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木先生iPPT">
              <a:extLst>
                <a:ext uri="{FF2B5EF4-FFF2-40B4-BE49-F238E27FC236}">
                  <a16:creationId xmlns:a16="http://schemas.microsoft.com/office/drawing/2014/main" id="{2B7D7D04-B7E7-46E5-BC11-89912DD91050}"/>
                </a:ext>
              </a:extLst>
            </p:cNvPr>
            <p:cNvSpPr/>
            <p:nvPr/>
          </p:nvSpPr>
          <p:spPr>
            <a:xfrm>
              <a:off x="7894327" y="1178367"/>
              <a:ext cx="3650424" cy="2181057"/>
            </a:xfrm>
            <a:prstGeom prst="rect">
              <a:avLst/>
            </a:prstGeom>
            <a:solidFill>
              <a:srgbClr val="0091DA"/>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木先生iPPT">
              <a:extLst>
                <a:ext uri="{FF2B5EF4-FFF2-40B4-BE49-F238E27FC236}">
                  <a16:creationId xmlns:a16="http://schemas.microsoft.com/office/drawing/2014/main" id="{7D46176F-EAFA-4DFC-A361-BD43FC1F80C9}"/>
                </a:ext>
              </a:extLst>
            </p:cNvPr>
            <p:cNvSpPr/>
            <p:nvPr/>
          </p:nvSpPr>
          <p:spPr>
            <a:xfrm>
              <a:off x="7894327" y="3474370"/>
              <a:ext cx="3650424" cy="218105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2" name="图形 61">
            <a:extLst>
              <a:ext uri="{FF2B5EF4-FFF2-40B4-BE49-F238E27FC236}">
                <a16:creationId xmlns:a16="http://schemas.microsoft.com/office/drawing/2014/main" id="{90D635FF-9748-428D-98DE-EEBBC59574E5}"/>
              </a:ext>
            </a:extLst>
          </p:cNvPr>
          <p:cNvPicPr>
            <a:picLocks noChangeAspect="1"/>
          </p:cNvPicPr>
          <p:nvPr/>
        </p:nvPicPr>
        <p:blipFill>
          <a:blip r:embed="rId2">
            <a:extLst>
              <a:ext uri="{96DAC541-7B7A-43D3-8B79-37D633B846F1}">
                <asvg:svgBlip xmlns:asvg="http://schemas.microsoft.com/office/drawing/2016/SVG/main" xmlns="" r:embed="rId3"/>
              </a:ext>
            </a:extLst>
          </a:blip>
          <a:stretch>
            <a:fillRect/>
          </a:stretch>
        </p:blipFill>
        <p:spPr>
          <a:xfrm>
            <a:off x="8430499" y="4106833"/>
            <a:ext cx="2578081" cy="843820"/>
          </a:xfrm>
          <a:prstGeom prst="rect">
            <a:avLst/>
          </a:prstGeom>
        </p:spPr>
      </p:pic>
      <p:grpSp>
        <p:nvGrpSpPr>
          <p:cNvPr id="2" name="图形 59">
            <a:extLst>
              <a:ext uri="{FF2B5EF4-FFF2-40B4-BE49-F238E27FC236}">
                <a16:creationId xmlns:a16="http://schemas.microsoft.com/office/drawing/2014/main" id="{4A3864A9-8A5B-47AD-84F7-7580E601B391}"/>
              </a:ext>
            </a:extLst>
          </p:cNvPr>
          <p:cNvGrpSpPr/>
          <p:nvPr/>
        </p:nvGrpSpPr>
        <p:grpSpPr>
          <a:xfrm>
            <a:off x="8430499" y="1750513"/>
            <a:ext cx="2578081" cy="843820"/>
            <a:chOff x="8430499" y="2005408"/>
            <a:chExt cx="2578081" cy="843820"/>
          </a:xfrm>
        </p:grpSpPr>
        <p:sp>
          <p:nvSpPr>
            <p:cNvPr id="3" name="任意多边形: 形状 2">
              <a:extLst>
                <a:ext uri="{FF2B5EF4-FFF2-40B4-BE49-F238E27FC236}">
                  <a16:creationId xmlns:a16="http://schemas.microsoft.com/office/drawing/2014/main" id="{37C44110-EBD7-483D-8923-AFA3DEA5BAF0}"/>
                </a:ext>
              </a:extLst>
            </p:cNvPr>
            <p:cNvSpPr/>
            <p:nvPr/>
          </p:nvSpPr>
          <p:spPr>
            <a:xfrm>
              <a:off x="8430499" y="2005265"/>
              <a:ext cx="824706" cy="803804"/>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rgbClr val="FFFFFF"/>
            </a:solidFill>
            <a:ln w="4651" cap="flat">
              <a:noFill/>
              <a:prstDash val="solid"/>
              <a:miter/>
            </a:ln>
          </p:spPr>
          <p:txBody>
            <a:bodyPr rtlCol="0" anchor="ctr"/>
            <a:lstStyle/>
            <a:p>
              <a:endParaRPr lang="zh-CN" altLang="en-US"/>
            </a:p>
          </p:txBody>
        </p:sp>
        <p:sp>
          <p:nvSpPr>
            <p:cNvPr id="4" name="任意多边形: 形状 3">
              <a:extLst>
                <a:ext uri="{FF2B5EF4-FFF2-40B4-BE49-F238E27FC236}">
                  <a16:creationId xmlns:a16="http://schemas.microsoft.com/office/drawing/2014/main" id="{7F96463D-51D9-4754-A926-FD6A37AF9B00}"/>
                </a:ext>
              </a:extLst>
            </p:cNvPr>
            <p:cNvSpPr/>
            <p:nvPr/>
          </p:nvSpPr>
          <p:spPr>
            <a:xfrm>
              <a:off x="9885506" y="2068344"/>
              <a:ext cx="564100" cy="460604"/>
            </a:xfrm>
            <a:custGeom>
              <a:avLst/>
              <a:gdLst>
                <a:gd name="connsiteX0" fmla="*/ 564101 w 564100"/>
                <a:gd name="connsiteY0" fmla="*/ 0 h 460604"/>
                <a:gd name="connsiteX1" fmla="*/ 564101 w 564100"/>
                <a:gd name="connsiteY1" fmla="*/ 460605 h 460604"/>
                <a:gd name="connsiteX2" fmla="*/ 439159 w 564100"/>
                <a:gd name="connsiteY2" fmla="*/ 460605 h 460604"/>
                <a:gd name="connsiteX3" fmla="*/ 439159 w 564100"/>
                <a:gd name="connsiteY3" fmla="*/ 176223 h 460604"/>
                <a:gd name="connsiteX4" fmla="*/ 322610 w 564100"/>
                <a:gd name="connsiteY4" fmla="*/ 356176 h 460604"/>
                <a:gd name="connsiteX5" fmla="*/ 322610 w 564100"/>
                <a:gd name="connsiteY5" fmla="*/ 356176 h 460604"/>
                <a:gd name="connsiteX6" fmla="*/ 282050 w 564100"/>
                <a:gd name="connsiteY6" fmla="*/ 378087 h 460604"/>
                <a:gd name="connsiteX7" fmla="*/ 241491 w 564100"/>
                <a:gd name="connsiteY7" fmla="*/ 356176 h 460604"/>
                <a:gd name="connsiteX8" fmla="*/ 241491 w 564100"/>
                <a:gd name="connsiteY8" fmla="*/ 356176 h 460604"/>
                <a:gd name="connsiteX9" fmla="*/ 124941 w 564100"/>
                <a:gd name="connsiteY9" fmla="*/ 176223 h 460604"/>
                <a:gd name="connsiteX10" fmla="*/ 124941 w 564100"/>
                <a:gd name="connsiteY10" fmla="*/ 460605 h 460604"/>
                <a:gd name="connsiteX11" fmla="*/ 0 w 564100"/>
                <a:gd name="connsiteY11" fmla="*/ 460605 h 460604"/>
                <a:gd name="connsiteX12" fmla="*/ 0 w 564100"/>
                <a:gd name="connsiteY12" fmla="*/ 0 h 460604"/>
                <a:gd name="connsiteX13" fmla="*/ 124941 w 564100"/>
                <a:gd name="connsiteY13" fmla="*/ 0 h 460604"/>
                <a:gd name="connsiteX14" fmla="*/ 124941 w 564100"/>
                <a:gd name="connsiteY14" fmla="*/ 0 h 460604"/>
                <a:gd name="connsiteX15" fmla="*/ 282050 w 564100"/>
                <a:gd name="connsiteY15" fmla="*/ 241957 h 460604"/>
                <a:gd name="connsiteX16" fmla="*/ 439159 w 564100"/>
                <a:gd name="connsiteY16" fmla="*/ 0 h 460604"/>
                <a:gd name="connsiteX17" fmla="*/ 439159 w 564100"/>
                <a:gd name="connsiteY17" fmla="*/ 0 h 460604"/>
                <a:gd name="connsiteX18" fmla="*/ 564101 w 564100"/>
                <a:gd name="connsiteY18" fmla="*/ 0 h 46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4100" h="460604">
                  <a:moveTo>
                    <a:pt x="564101" y="0"/>
                  </a:moveTo>
                  <a:lnTo>
                    <a:pt x="564101" y="460605"/>
                  </a:lnTo>
                  <a:lnTo>
                    <a:pt x="439159" y="460605"/>
                  </a:lnTo>
                  <a:lnTo>
                    <a:pt x="439159" y="176223"/>
                  </a:lnTo>
                  <a:lnTo>
                    <a:pt x="322610" y="356176"/>
                  </a:lnTo>
                  <a:lnTo>
                    <a:pt x="322610" y="356176"/>
                  </a:lnTo>
                  <a:cubicBezTo>
                    <a:pt x="313752" y="369230"/>
                    <a:pt x="299300" y="378087"/>
                    <a:pt x="282050" y="378087"/>
                  </a:cubicBezTo>
                  <a:cubicBezTo>
                    <a:pt x="265267" y="378087"/>
                    <a:pt x="250349" y="369230"/>
                    <a:pt x="241491" y="356176"/>
                  </a:cubicBezTo>
                  <a:lnTo>
                    <a:pt x="241491" y="356176"/>
                  </a:lnTo>
                  <a:lnTo>
                    <a:pt x="124941" y="176223"/>
                  </a:lnTo>
                  <a:lnTo>
                    <a:pt x="124941" y="460605"/>
                  </a:lnTo>
                  <a:lnTo>
                    <a:pt x="0" y="460605"/>
                  </a:lnTo>
                  <a:lnTo>
                    <a:pt x="0" y="0"/>
                  </a:lnTo>
                  <a:lnTo>
                    <a:pt x="124941" y="0"/>
                  </a:lnTo>
                  <a:lnTo>
                    <a:pt x="124941" y="0"/>
                  </a:lnTo>
                  <a:lnTo>
                    <a:pt x="282050" y="241957"/>
                  </a:lnTo>
                  <a:lnTo>
                    <a:pt x="439159" y="0"/>
                  </a:lnTo>
                  <a:lnTo>
                    <a:pt x="439159" y="0"/>
                  </a:lnTo>
                  <a:lnTo>
                    <a:pt x="564101" y="0"/>
                  </a:lnTo>
                  <a:close/>
                </a:path>
              </a:pathLst>
            </a:custGeom>
            <a:solidFill>
              <a:srgbClr val="FFFFFF"/>
            </a:solidFill>
            <a:ln w="4651" cap="flat">
              <a:noFill/>
              <a:prstDash val="solid"/>
              <a:miter/>
            </a:ln>
          </p:spPr>
          <p:txBody>
            <a:bodyPr rtlCol="0" anchor="ctr"/>
            <a:lstStyle/>
            <a:p>
              <a:endParaRPr lang="zh-CN" altLang="en-US"/>
            </a:p>
          </p:txBody>
        </p:sp>
        <p:sp>
          <p:nvSpPr>
            <p:cNvPr id="5" name="任意多边形: 形状 4">
              <a:extLst>
                <a:ext uri="{FF2B5EF4-FFF2-40B4-BE49-F238E27FC236}">
                  <a16:creationId xmlns:a16="http://schemas.microsoft.com/office/drawing/2014/main" id="{2BE947D8-C67C-4F75-BB55-60C5B5B34271}"/>
                </a:ext>
              </a:extLst>
            </p:cNvPr>
            <p:cNvSpPr/>
            <p:nvPr/>
          </p:nvSpPr>
          <p:spPr>
            <a:xfrm>
              <a:off x="9339121" y="2056223"/>
              <a:ext cx="493704" cy="479718"/>
            </a:xfrm>
            <a:custGeom>
              <a:avLst/>
              <a:gdLst>
                <a:gd name="connsiteX0" fmla="*/ 296503 w 493704"/>
                <a:gd name="connsiteY0" fmla="*/ 185081 h 479718"/>
                <a:gd name="connsiteX1" fmla="*/ 151515 w 493704"/>
                <a:gd name="connsiteY1" fmla="*/ 130069 h 479718"/>
                <a:gd name="connsiteX2" fmla="*/ 274591 w 493704"/>
                <a:gd name="connsiteY2" fmla="*/ 90443 h 479718"/>
                <a:gd name="connsiteX3" fmla="*/ 432633 w 493704"/>
                <a:gd name="connsiteY3" fmla="*/ 110489 h 479718"/>
                <a:gd name="connsiteX4" fmla="*/ 484381 w 493704"/>
                <a:gd name="connsiteY4" fmla="*/ 30303 h 479718"/>
                <a:gd name="connsiteX5" fmla="*/ 269929 w 493704"/>
                <a:gd name="connsiteY5" fmla="*/ 0 h 479718"/>
                <a:gd name="connsiteX6" fmla="*/ 10256 w 493704"/>
                <a:gd name="connsiteY6" fmla="*/ 137062 h 479718"/>
                <a:gd name="connsiteX7" fmla="*/ 206992 w 493704"/>
                <a:gd name="connsiteY7" fmla="*/ 275990 h 479718"/>
                <a:gd name="connsiteX8" fmla="*/ 351980 w 493704"/>
                <a:gd name="connsiteY8" fmla="*/ 339393 h 479718"/>
                <a:gd name="connsiteX9" fmla="*/ 221445 w 493704"/>
                <a:gd name="connsiteY9" fmla="*/ 389276 h 479718"/>
                <a:gd name="connsiteX10" fmla="*/ 52214 w 493704"/>
                <a:gd name="connsiteY10" fmla="*/ 356642 h 479718"/>
                <a:gd name="connsiteX11" fmla="*/ 0 w 493704"/>
                <a:gd name="connsiteY11" fmla="*/ 436828 h 479718"/>
                <a:gd name="connsiteX12" fmla="*/ 228904 w 493704"/>
                <a:gd name="connsiteY12" fmla="*/ 479719 h 479718"/>
                <a:gd name="connsiteX13" fmla="*/ 493705 w 493704"/>
                <a:gd name="connsiteY13" fmla="*/ 328204 h 479718"/>
                <a:gd name="connsiteX14" fmla="*/ 296503 w 493704"/>
                <a:gd name="connsiteY14" fmla="*/ 185081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704" h="479718">
                  <a:moveTo>
                    <a:pt x="296503" y="185081"/>
                  </a:moveTo>
                  <a:cubicBezTo>
                    <a:pt x="200932" y="168298"/>
                    <a:pt x="151515" y="163636"/>
                    <a:pt x="151515" y="130069"/>
                  </a:cubicBezTo>
                  <a:cubicBezTo>
                    <a:pt x="151515" y="95571"/>
                    <a:pt x="204661" y="90443"/>
                    <a:pt x="274591" y="90443"/>
                  </a:cubicBezTo>
                  <a:cubicBezTo>
                    <a:pt x="325407" y="90443"/>
                    <a:pt x="398134" y="101165"/>
                    <a:pt x="432633" y="110489"/>
                  </a:cubicBezTo>
                  <a:lnTo>
                    <a:pt x="484381" y="30303"/>
                  </a:lnTo>
                  <a:cubicBezTo>
                    <a:pt x="428903" y="11655"/>
                    <a:pt x="343589" y="0"/>
                    <a:pt x="269929" y="0"/>
                  </a:cubicBezTo>
                  <a:cubicBezTo>
                    <a:pt x="103496" y="0"/>
                    <a:pt x="11189" y="50349"/>
                    <a:pt x="10256" y="137062"/>
                  </a:cubicBezTo>
                  <a:cubicBezTo>
                    <a:pt x="9790" y="221911"/>
                    <a:pt x="80186" y="256409"/>
                    <a:pt x="206992" y="275990"/>
                  </a:cubicBezTo>
                  <a:cubicBezTo>
                    <a:pt x="293239" y="289510"/>
                    <a:pt x="351980" y="294172"/>
                    <a:pt x="351980" y="339393"/>
                  </a:cubicBezTo>
                  <a:cubicBezTo>
                    <a:pt x="351980" y="379020"/>
                    <a:pt x="294638" y="391141"/>
                    <a:pt x="221445" y="389276"/>
                  </a:cubicBezTo>
                  <a:cubicBezTo>
                    <a:pt x="157109" y="387411"/>
                    <a:pt x="95105" y="370162"/>
                    <a:pt x="52214" y="356642"/>
                  </a:cubicBezTo>
                  <a:lnTo>
                    <a:pt x="0" y="436828"/>
                  </a:lnTo>
                  <a:cubicBezTo>
                    <a:pt x="42890" y="455476"/>
                    <a:pt x="143123" y="479719"/>
                    <a:pt x="228904" y="479719"/>
                  </a:cubicBezTo>
                  <a:cubicBezTo>
                    <a:pt x="437761" y="479719"/>
                    <a:pt x="493705" y="401397"/>
                    <a:pt x="493705" y="328204"/>
                  </a:cubicBezTo>
                  <a:cubicBezTo>
                    <a:pt x="493239" y="235430"/>
                    <a:pt x="408857" y="205128"/>
                    <a:pt x="296503" y="185081"/>
                  </a:cubicBezTo>
                </a:path>
              </a:pathLst>
            </a:custGeom>
            <a:solidFill>
              <a:srgbClr val="FFFFFF"/>
            </a:solidFill>
            <a:ln w="4651" cap="flat">
              <a:noFill/>
              <a:prstDash val="solid"/>
              <a:miter/>
            </a:ln>
          </p:spPr>
          <p:txBody>
            <a:bodyPr rtlCol="0" anchor="ctr"/>
            <a:lstStyle/>
            <a:p>
              <a:endParaRPr lang="zh-CN" altLang="en-US"/>
            </a:p>
          </p:txBody>
        </p:sp>
        <p:sp>
          <p:nvSpPr>
            <p:cNvPr id="6" name="任意多边形: 形状 5">
              <a:extLst>
                <a:ext uri="{FF2B5EF4-FFF2-40B4-BE49-F238E27FC236}">
                  <a16:creationId xmlns:a16="http://schemas.microsoft.com/office/drawing/2014/main" id="{D2975295-E2FC-46A1-AD5A-C20F072B3547}"/>
                </a:ext>
              </a:extLst>
            </p:cNvPr>
            <p:cNvSpPr/>
            <p:nvPr/>
          </p:nvSpPr>
          <p:spPr>
            <a:xfrm>
              <a:off x="10504618" y="2056689"/>
              <a:ext cx="503495" cy="479718"/>
            </a:xfrm>
            <a:custGeom>
              <a:avLst/>
              <a:gdLst>
                <a:gd name="connsiteX0" fmla="*/ 503495 w 503495"/>
                <a:gd name="connsiteY0" fmla="*/ 0 h 479718"/>
                <a:gd name="connsiteX1" fmla="*/ 0 w 503495"/>
                <a:gd name="connsiteY1" fmla="*/ 0 h 479718"/>
                <a:gd name="connsiteX2" fmla="*/ 0 w 503495"/>
                <a:gd name="connsiteY2" fmla="*/ 84848 h 479718"/>
                <a:gd name="connsiteX3" fmla="*/ 189743 w 503495"/>
                <a:gd name="connsiteY3" fmla="*/ 84848 h 479718"/>
                <a:gd name="connsiteX4" fmla="*/ 189743 w 503495"/>
                <a:gd name="connsiteY4" fmla="*/ 479719 h 479718"/>
                <a:gd name="connsiteX5" fmla="*/ 314218 w 503495"/>
                <a:gd name="connsiteY5" fmla="*/ 479719 h 479718"/>
                <a:gd name="connsiteX6" fmla="*/ 314218 w 503495"/>
                <a:gd name="connsiteY6" fmla="*/ 84848 h 479718"/>
                <a:gd name="connsiteX7" fmla="*/ 503495 w 503495"/>
                <a:gd name="connsiteY7" fmla="*/ 84848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95" h="479718">
                  <a:moveTo>
                    <a:pt x="503495" y="0"/>
                  </a:moveTo>
                  <a:lnTo>
                    <a:pt x="0" y="0"/>
                  </a:lnTo>
                  <a:lnTo>
                    <a:pt x="0" y="84848"/>
                  </a:lnTo>
                  <a:lnTo>
                    <a:pt x="189743" y="84848"/>
                  </a:lnTo>
                  <a:lnTo>
                    <a:pt x="189743" y="479719"/>
                  </a:lnTo>
                  <a:lnTo>
                    <a:pt x="314218" y="479719"/>
                  </a:lnTo>
                  <a:lnTo>
                    <a:pt x="314218" y="84848"/>
                  </a:lnTo>
                  <a:lnTo>
                    <a:pt x="503495" y="84848"/>
                  </a:lnTo>
                  <a:close/>
                </a:path>
              </a:pathLst>
            </a:custGeom>
            <a:solidFill>
              <a:srgbClr val="FFFFFF"/>
            </a:solidFill>
            <a:ln w="4651"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482DC24F-C3E8-4C80-8ADF-8CC09D34EABA}"/>
                </a:ext>
              </a:extLst>
            </p:cNvPr>
            <p:cNvSpPr/>
            <p:nvPr/>
          </p:nvSpPr>
          <p:spPr>
            <a:xfrm>
              <a:off x="9337722" y="2590953"/>
              <a:ext cx="135663" cy="118880"/>
            </a:xfrm>
            <a:custGeom>
              <a:avLst/>
              <a:gdLst>
                <a:gd name="connsiteX0" fmla="*/ 54545 w 135663"/>
                <a:gd name="connsiteY0" fmla="*/ 0 h 118880"/>
                <a:gd name="connsiteX1" fmla="*/ 74592 w 135663"/>
                <a:gd name="connsiteY1" fmla="*/ 0 h 118880"/>
                <a:gd name="connsiteX2" fmla="*/ 69930 w 135663"/>
                <a:gd name="connsiteY2" fmla="*/ 26573 h 118880"/>
                <a:gd name="connsiteX3" fmla="*/ 135664 w 135663"/>
                <a:gd name="connsiteY3" fmla="*/ 26573 h 118880"/>
                <a:gd name="connsiteX4" fmla="*/ 132867 w 135663"/>
                <a:gd name="connsiteY4" fmla="*/ 42890 h 118880"/>
                <a:gd name="connsiteX5" fmla="*/ 67599 w 135663"/>
                <a:gd name="connsiteY5" fmla="*/ 42890 h 118880"/>
                <a:gd name="connsiteX6" fmla="*/ 57809 w 135663"/>
                <a:gd name="connsiteY6" fmla="*/ 102564 h 118880"/>
                <a:gd name="connsiteX7" fmla="*/ 123077 w 135663"/>
                <a:gd name="connsiteY7" fmla="*/ 102564 h 118880"/>
                <a:gd name="connsiteX8" fmla="*/ 120746 w 135663"/>
                <a:gd name="connsiteY8" fmla="*/ 118881 h 118880"/>
                <a:gd name="connsiteX9" fmla="*/ 0 w 135663"/>
                <a:gd name="connsiteY9" fmla="*/ 118881 h 118880"/>
                <a:gd name="connsiteX10" fmla="*/ 2331 w 135663"/>
                <a:gd name="connsiteY10" fmla="*/ 102564 h 118880"/>
                <a:gd name="connsiteX11" fmla="*/ 37762 w 135663"/>
                <a:gd name="connsiteY11" fmla="*/ 102564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663" h="118880">
                  <a:moveTo>
                    <a:pt x="54545" y="0"/>
                  </a:moveTo>
                  <a:lnTo>
                    <a:pt x="74592" y="0"/>
                  </a:lnTo>
                  <a:lnTo>
                    <a:pt x="69930" y="26573"/>
                  </a:lnTo>
                  <a:lnTo>
                    <a:pt x="135664" y="26573"/>
                  </a:lnTo>
                  <a:lnTo>
                    <a:pt x="132867" y="42890"/>
                  </a:lnTo>
                  <a:lnTo>
                    <a:pt x="67599" y="42890"/>
                  </a:lnTo>
                  <a:lnTo>
                    <a:pt x="57809" y="102564"/>
                  </a:lnTo>
                  <a:lnTo>
                    <a:pt x="123077" y="102564"/>
                  </a:lnTo>
                  <a:lnTo>
                    <a:pt x="120746" y="118881"/>
                  </a:lnTo>
                  <a:lnTo>
                    <a:pt x="0" y="118881"/>
                  </a:lnTo>
                  <a:lnTo>
                    <a:pt x="2331" y="102564"/>
                  </a:lnTo>
                  <a:lnTo>
                    <a:pt x="37762" y="102564"/>
                  </a:lnTo>
                  <a:close/>
                </a:path>
              </a:pathLst>
            </a:custGeom>
            <a:solidFill>
              <a:srgbClr val="FFFFFF"/>
            </a:solidFill>
            <a:ln w="4651" cap="flat">
              <a:noFill/>
              <a:prstDash val="solid"/>
              <a:miter/>
            </a:ln>
          </p:spPr>
          <p:txBody>
            <a:bodyPr rtlCol="0" anchor="ctr"/>
            <a:lstStyle/>
            <a:p>
              <a:endParaRPr lang="zh-CN" altLang="en-US"/>
            </a:p>
          </p:txBody>
        </p:sp>
        <p:sp>
          <p:nvSpPr>
            <p:cNvPr id="93" name="任意多边形: 形状 92">
              <a:extLst>
                <a:ext uri="{FF2B5EF4-FFF2-40B4-BE49-F238E27FC236}">
                  <a16:creationId xmlns:a16="http://schemas.microsoft.com/office/drawing/2014/main" id="{985B2A59-F25A-49AC-977D-4E8FBAD0A3CB}"/>
                </a:ext>
              </a:extLst>
            </p:cNvPr>
            <p:cNvSpPr/>
            <p:nvPr/>
          </p:nvSpPr>
          <p:spPr>
            <a:xfrm>
              <a:off x="9477115" y="2591419"/>
              <a:ext cx="139393" cy="119390"/>
            </a:xfrm>
            <a:custGeom>
              <a:avLst/>
              <a:gdLst>
                <a:gd name="connsiteX0" fmla="*/ 43357 w 139393"/>
                <a:gd name="connsiteY0" fmla="*/ 63869 h 119390"/>
                <a:gd name="connsiteX1" fmla="*/ 47552 w 139393"/>
                <a:gd name="connsiteY1" fmla="*/ 63869 h 119390"/>
                <a:gd name="connsiteX2" fmla="*/ 53147 w 139393"/>
                <a:gd name="connsiteY2" fmla="*/ 28438 h 119390"/>
                <a:gd name="connsiteX3" fmla="*/ 132401 w 139393"/>
                <a:gd name="connsiteY3" fmla="*/ 28438 h 119390"/>
                <a:gd name="connsiteX4" fmla="*/ 126806 w 139393"/>
                <a:gd name="connsiteY4" fmla="*/ 64335 h 119390"/>
                <a:gd name="connsiteX5" fmla="*/ 130070 w 139393"/>
                <a:gd name="connsiteY5" fmla="*/ 64335 h 119390"/>
                <a:gd name="connsiteX6" fmla="*/ 127739 w 139393"/>
                <a:gd name="connsiteY6" fmla="*/ 79720 h 119390"/>
                <a:gd name="connsiteX7" fmla="*/ 124475 w 139393"/>
                <a:gd name="connsiteY7" fmla="*/ 79720 h 119390"/>
                <a:gd name="connsiteX8" fmla="*/ 120279 w 139393"/>
                <a:gd name="connsiteY8" fmla="*/ 104895 h 119390"/>
                <a:gd name="connsiteX9" fmla="*/ 116084 w 139393"/>
                <a:gd name="connsiteY9" fmla="*/ 115617 h 119390"/>
                <a:gd name="connsiteX10" fmla="*/ 106293 w 139393"/>
                <a:gd name="connsiteY10" fmla="*/ 118415 h 119390"/>
                <a:gd name="connsiteX11" fmla="*/ 39161 w 139393"/>
                <a:gd name="connsiteY11" fmla="*/ 118415 h 119390"/>
                <a:gd name="connsiteX12" fmla="*/ 45221 w 139393"/>
                <a:gd name="connsiteY12" fmla="*/ 79720 h 119390"/>
                <a:gd name="connsiteX13" fmla="*/ 40559 w 139393"/>
                <a:gd name="connsiteY13" fmla="*/ 79720 h 119390"/>
                <a:gd name="connsiteX14" fmla="*/ 41492 w 139393"/>
                <a:gd name="connsiteY14" fmla="*/ 74592 h 119390"/>
                <a:gd name="connsiteX15" fmla="*/ 28904 w 139393"/>
                <a:gd name="connsiteY15" fmla="*/ 74592 h 119390"/>
                <a:gd name="connsiteX16" fmla="*/ 15385 w 139393"/>
                <a:gd name="connsiteY16" fmla="*/ 66200 h 119390"/>
                <a:gd name="connsiteX17" fmla="*/ 13520 w 139393"/>
                <a:gd name="connsiteY17" fmla="*/ 39627 h 119390"/>
                <a:gd name="connsiteX18" fmla="*/ 33566 w 139393"/>
                <a:gd name="connsiteY18" fmla="*/ 39627 h 119390"/>
                <a:gd name="connsiteX19" fmla="*/ 35431 w 139393"/>
                <a:gd name="connsiteY19" fmla="*/ 54545 h 119390"/>
                <a:gd name="connsiteX20" fmla="*/ 40093 w 139393"/>
                <a:gd name="connsiteY20" fmla="*/ 59673 h 119390"/>
                <a:gd name="connsiteX21" fmla="*/ 44755 w 139393"/>
                <a:gd name="connsiteY21" fmla="*/ 59673 h 119390"/>
                <a:gd name="connsiteX22" fmla="*/ 43357 w 139393"/>
                <a:gd name="connsiteY22" fmla="*/ 63869 h 119390"/>
                <a:gd name="connsiteX23" fmla="*/ 0 w 139393"/>
                <a:gd name="connsiteY23" fmla="*/ 119347 h 119390"/>
                <a:gd name="connsiteX24" fmla="*/ 2331 w 139393"/>
                <a:gd name="connsiteY24" fmla="*/ 105361 h 119390"/>
                <a:gd name="connsiteX25" fmla="*/ 7925 w 139393"/>
                <a:gd name="connsiteY25" fmla="*/ 105361 h 119390"/>
                <a:gd name="connsiteX26" fmla="*/ 13986 w 139393"/>
                <a:gd name="connsiteY26" fmla="*/ 100699 h 119390"/>
                <a:gd name="connsiteX27" fmla="*/ 20979 w 139393"/>
                <a:gd name="connsiteY27" fmla="*/ 80652 h 119390"/>
                <a:gd name="connsiteX28" fmla="*/ 40093 w 139393"/>
                <a:gd name="connsiteY28" fmla="*/ 80652 h 119390"/>
                <a:gd name="connsiteX29" fmla="*/ 28904 w 139393"/>
                <a:gd name="connsiteY29" fmla="*/ 109557 h 119390"/>
                <a:gd name="connsiteX30" fmla="*/ 14452 w 139393"/>
                <a:gd name="connsiteY30" fmla="*/ 119347 h 119390"/>
                <a:gd name="connsiteX31" fmla="*/ 0 w 139393"/>
                <a:gd name="connsiteY31" fmla="*/ 119347 h 119390"/>
                <a:gd name="connsiteX32" fmla="*/ 33566 w 139393"/>
                <a:gd name="connsiteY32" fmla="*/ 35431 h 119390"/>
                <a:gd name="connsiteX33" fmla="*/ 20979 w 139393"/>
                <a:gd name="connsiteY33" fmla="*/ 22844 h 119390"/>
                <a:gd name="connsiteX34" fmla="*/ 20047 w 139393"/>
                <a:gd name="connsiteY34" fmla="*/ 932 h 119390"/>
                <a:gd name="connsiteX35" fmla="*/ 40559 w 139393"/>
                <a:gd name="connsiteY35" fmla="*/ 932 h 119390"/>
                <a:gd name="connsiteX36" fmla="*/ 41026 w 139393"/>
                <a:gd name="connsiteY36" fmla="*/ 16317 h 119390"/>
                <a:gd name="connsiteX37" fmla="*/ 45688 w 139393"/>
                <a:gd name="connsiteY37" fmla="*/ 20047 h 119390"/>
                <a:gd name="connsiteX38" fmla="*/ 48951 w 139393"/>
                <a:gd name="connsiteY38" fmla="*/ 20047 h 119390"/>
                <a:gd name="connsiteX39" fmla="*/ 46620 w 139393"/>
                <a:gd name="connsiteY39" fmla="*/ 34965 h 119390"/>
                <a:gd name="connsiteX40" fmla="*/ 33566 w 139393"/>
                <a:gd name="connsiteY40" fmla="*/ 34965 h 119390"/>
                <a:gd name="connsiteX41" fmla="*/ 55478 w 139393"/>
                <a:gd name="connsiteY41" fmla="*/ 10256 h 119390"/>
                <a:gd name="connsiteX42" fmla="*/ 67133 w 139393"/>
                <a:gd name="connsiteY42" fmla="*/ 4662 h 119390"/>
                <a:gd name="connsiteX43" fmla="*/ 69930 w 139393"/>
                <a:gd name="connsiteY43" fmla="*/ 0 h 119390"/>
                <a:gd name="connsiteX44" fmla="*/ 92774 w 139393"/>
                <a:gd name="connsiteY44" fmla="*/ 0 h 119390"/>
                <a:gd name="connsiteX45" fmla="*/ 89976 w 139393"/>
                <a:gd name="connsiteY45" fmla="*/ 5128 h 119390"/>
                <a:gd name="connsiteX46" fmla="*/ 139394 w 139393"/>
                <a:gd name="connsiteY46" fmla="*/ 5128 h 119390"/>
                <a:gd name="connsiteX47" fmla="*/ 137063 w 139393"/>
                <a:gd name="connsiteY47" fmla="*/ 20047 h 119390"/>
                <a:gd name="connsiteX48" fmla="*/ 75990 w 139393"/>
                <a:gd name="connsiteY48" fmla="*/ 20047 h 119390"/>
                <a:gd name="connsiteX49" fmla="*/ 60606 w 139393"/>
                <a:gd name="connsiteY49" fmla="*/ 27506 h 119390"/>
                <a:gd name="connsiteX50" fmla="*/ 49883 w 139393"/>
                <a:gd name="connsiteY50" fmla="*/ 27506 h 119390"/>
                <a:gd name="connsiteX51" fmla="*/ 52681 w 139393"/>
                <a:gd name="connsiteY51" fmla="*/ 10256 h 119390"/>
                <a:gd name="connsiteX52" fmla="*/ 55478 w 139393"/>
                <a:gd name="connsiteY52" fmla="*/ 10256 h 119390"/>
                <a:gd name="connsiteX53" fmla="*/ 69464 w 139393"/>
                <a:gd name="connsiteY53" fmla="*/ 41958 h 119390"/>
                <a:gd name="connsiteX54" fmla="*/ 65734 w 139393"/>
                <a:gd name="connsiteY54" fmla="*/ 64335 h 119390"/>
                <a:gd name="connsiteX55" fmla="*/ 81119 w 139393"/>
                <a:gd name="connsiteY55" fmla="*/ 64335 h 119390"/>
                <a:gd name="connsiteX56" fmla="*/ 74592 w 139393"/>
                <a:gd name="connsiteY56" fmla="*/ 49417 h 119390"/>
                <a:gd name="connsiteX57" fmla="*/ 75058 w 139393"/>
                <a:gd name="connsiteY57" fmla="*/ 48485 h 119390"/>
                <a:gd name="connsiteX58" fmla="*/ 95571 w 139393"/>
                <a:gd name="connsiteY58" fmla="*/ 48485 h 119390"/>
                <a:gd name="connsiteX59" fmla="*/ 103030 w 139393"/>
                <a:gd name="connsiteY59" fmla="*/ 64335 h 119390"/>
                <a:gd name="connsiteX60" fmla="*/ 107226 w 139393"/>
                <a:gd name="connsiteY60" fmla="*/ 64335 h 119390"/>
                <a:gd name="connsiteX61" fmla="*/ 110955 w 139393"/>
                <a:gd name="connsiteY61" fmla="*/ 41958 h 119390"/>
                <a:gd name="connsiteX62" fmla="*/ 69464 w 139393"/>
                <a:gd name="connsiteY62" fmla="*/ 41958 h 119390"/>
                <a:gd name="connsiteX63" fmla="*/ 104895 w 139393"/>
                <a:gd name="connsiteY63" fmla="*/ 79720 h 119390"/>
                <a:gd name="connsiteX64" fmla="*/ 63403 w 139393"/>
                <a:gd name="connsiteY64" fmla="*/ 79720 h 119390"/>
                <a:gd name="connsiteX65" fmla="*/ 59207 w 139393"/>
                <a:gd name="connsiteY65" fmla="*/ 104895 h 119390"/>
                <a:gd name="connsiteX66" fmla="*/ 75524 w 139393"/>
                <a:gd name="connsiteY66" fmla="*/ 104895 h 119390"/>
                <a:gd name="connsiteX67" fmla="*/ 68065 w 139393"/>
                <a:gd name="connsiteY67" fmla="*/ 85781 h 119390"/>
                <a:gd name="connsiteX68" fmla="*/ 68065 w 139393"/>
                <a:gd name="connsiteY68" fmla="*/ 84848 h 119390"/>
                <a:gd name="connsiteX69" fmla="*/ 88578 w 139393"/>
                <a:gd name="connsiteY69" fmla="*/ 84848 h 119390"/>
                <a:gd name="connsiteX70" fmla="*/ 96969 w 139393"/>
                <a:gd name="connsiteY70" fmla="*/ 103962 h 119390"/>
                <a:gd name="connsiteX71" fmla="*/ 101165 w 139393"/>
                <a:gd name="connsiteY71" fmla="*/ 100233 h 119390"/>
                <a:gd name="connsiteX72" fmla="*/ 104895 w 139393"/>
                <a:gd name="connsiteY72" fmla="*/ 79720 h 11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9393" h="119390">
                  <a:moveTo>
                    <a:pt x="43357" y="63869"/>
                  </a:moveTo>
                  <a:lnTo>
                    <a:pt x="47552" y="63869"/>
                  </a:lnTo>
                  <a:lnTo>
                    <a:pt x="53147" y="28438"/>
                  </a:lnTo>
                  <a:lnTo>
                    <a:pt x="132401" y="28438"/>
                  </a:lnTo>
                  <a:lnTo>
                    <a:pt x="126806" y="64335"/>
                  </a:lnTo>
                  <a:lnTo>
                    <a:pt x="130070" y="64335"/>
                  </a:lnTo>
                  <a:lnTo>
                    <a:pt x="127739" y="79720"/>
                  </a:lnTo>
                  <a:lnTo>
                    <a:pt x="124475" y="79720"/>
                  </a:lnTo>
                  <a:lnTo>
                    <a:pt x="120279" y="104895"/>
                  </a:lnTo>
                  <a:cubicBezTo>
                    <a:pt x="119347" y="110489"/>
                    <a:pt x="117948" y="114219"/>
                    <a:pt x="116084" y="115617"/>
                  </a:cubicBezTo>
                  <a:cubicBezTo>
                    <a:pt x="114219" y="117482"/>
                    <a:pt x="110955" y="118415"/>
                    <a:pt x="106293" y="118415"/>
                  </a:cubicBezTo>
                  <a:lnTo>
                    <a:pt x="39161" y="118415"/>
                  </a:lnTo>
                  <a:lnTo>
                    <a:pt x="45221" y="79720"/>
                  </a:lnTo>
                  <a:lnTo>
                    <a:pt x="40559" y="79720"/>
                  </a:lnTo>
                  <a:lnTo>
                    <a:pt x="41492" y="74592"/>
                  </a:lnTo>
                  <a:lnTo>
                    <a:pt x="28904" y="74592"/>
                  </a:lnTo>
                  <a:cubicBezTo>
                    <a:pt x="20513" y="75058"/>
                    <a:pt x="15851" y="72261"/>
                    <a:pt x="15385" y="66200"/>
                  </a:cubicBezTo>
                  <a:lnTo>
                    <a:pt x="13520" y="39627"/>
                  </a:lnTo>
                  <a:lnTo>
                    <a:pt x="33566" y="39627"/>
                  </a:lnTo>
                  <a:lnTo>
                    <a:pt x="35431" y="54545"/>
                  </a:lnTo>
                  <a:cubicBezTo>
                    <a:pt x="36364" y="58275"/>
                    <a:pt x="37762" y="60140"/>
                    <a:pt x="40093" y="59673"/>
                  </a:cubicBezTo>
                  <a:lnTo>
                    <a:pt x="44755" y="59673"/>
                  </a:lnTo>
                  <a:lnTo>
                    <a:pt x="43357" y="63869"/>
                  </a:lnTo>
                  <a:close/>
                  <a:moveTo>
                    <a:pt x="0" y="119347"/>
                  </a:moveTo>
                  <a:lnTo>
                    <a:pt x="2331" y="105361"/>
                  </a:lnTo>
                  <a:lnTo>
                    <a:pt x="7925" y="105361"/>
                  </a:lnTo>
                  <a:cubicBezTo>
                    <a:pt x="11189" y="105361"/>
                    <a:pt x="13054" y="103962"/>
                    <a:pt x="13986" y="100699"/>
                  </a:cubicBezTo>
                  <a:lnTo>
                    <a:pt x="20979" y="80652"/>
                  </a:lnTo>
                  <a:lnTo>
                    <a:pt x="40093" y="80652"/>
                  </a:lnTo>
                  <a:lnTo>
                    <a:pt x="28904" y="109557"/>
                  </a:lnTo>
                  <a:cubicBezTo>
                    <a:pt x="26573" y="116550"/>
                    <a:pt x="21911" y="119813"/>
                    <a:pt x="14452" y="119347"/>
                  </a:cubicBezTo>
                  <a:lnTo>
                    <a:pt x="0" y="119347"/>
                  </a:lnTo>
                  <a:close/>
                  <a:moveTo>
                    <a:pt x="33566" y="35431"/>
                  </a:moveTo>
                  <a:cubicBezTo>
                    <a:pt x="25175" y="35431"/>
                    <a:pt x="20979" y="31235"/>
                    <a:pt x="20979" y="22844"/>
                  </a:cubicBezTo>
                  <a:lnTo>
                    <a:pt x="20047" y="932"/>
                  </a:lnTo>
                  <a:lnTo>
                    <a:pt x="40559" y="932"/>
                  </a:lnTo>
                  <a:lnTo>
                    <a:pt x="41026" y="16317"/>
                  </a:lnTo>
                  <a:cubicBezTo>
                    <a:pt x="41492" y="18648"/>
                    <a:pt x="42890" y="20047"/>
                    <a:pt x="45688" y="20047"/>
                  </a:cubicBezTo>
                  <a:lnTo>
                    <a:pt x="48951" y="20047"/>
                  </a:lnTo>
                  <a:lnTo>
                    <a:pt x="46620" y="34965"/>
                  </a:lnTo>
                  <a:lnTo>
                    <a:pt x="33566" y="34965"/>
                  </a:lnTo>
                  <a:close/>
                  <a:moveTo>
                    <a:pt x="55478" y="10256"/>
                  </a:moveTo>
                  <a:cubicBezTo>
                    <a:pt x="60140" y="10723"/>
                    <a:pt x="63869" y="8858"/>
                    <a:pt x="67133" y="4662"/>
                  </a:cubicBezTo>
                  <a:lnTo>
                    <a:pt x="69930" y="0"/>
                  </a:lnTo>
                  <a:lnTo>
                    <a:pt x="92774" y="0"/>
                  </a:lnTo>
                  <a:lnTo>
                    <a:pt x="89976" y="5128"/>
                  </a:lnTo>
                  <a:lnTo>
                    <a:pt x="139394" y="5128"/>
                  </a:lnTo>
                  <a:lnTo>
                    <a:pt x="137063" y="20047"/>
                  </a:lnTo>
                  <a:lnTo>
                    <a:pt x="75990" y="20047"/>
                  </a:lnTo>
                  <a:cubicBezTo>
                    <a:pt x="70396" y="25175"/>
                    <a:pt x="65268" y="27506"/>
                    <a:pt x="60606" y="27506"/>
                  </a:cubicBezTo>
                  <a:lnTo>
                    <a:pt x="49883" y="27506"/>
                  </a:lnTo>
                  <a:lnTo>
                    <a:pt x="52681" y="10256"/>
                  </a:lnTo>
                  <a:lnTo>
                    <a:pt x="55478" y="10256"/>
                  </a:lnTo>
                  <a:close/>
                  <a:moveTo>
                    <a:pt x="69464" y="41958"/>
                  </a:moveTo>
                  <a:lnTo>
                    <a:pt x="65734" y="64335"/>
                  </a:lnTo>
                  <a:lnTo>
                    <a:pt x="81119" y="64335"/>
                  </a:lnTo>
                  <a:lnTo>
                    <a:pt x="74592" y="49417"/>
                  </a:lnTo>
                  <a:lnTo>
                    <a:pt x="75058" y="48485"/>
                  </a:lnTo>
                  <a:lnTo>
                    <a:pt x="95571" y="48485"/>
                  </a:lnTo>
                  <a:lnTo>
                    <a:pt x="103030" y="64335"/>
                  </a:lnTo>
                  <a:lnTo>
                    <a:pt x="107226" y="64335"/>
                  </a:lnTo>
                  <a:lnTo>
                    <a:pt x="110955" y="41958"/>
                  </a:lnTo>
                  <a:lnTo>
                    <a:pt x="69464" y="41958"/>
                  </a:lnTo>
                  <a:close/>
                  <a:moveTo>
                    <a:pt x="104895" y="79720"/>
                  </a:moveTo>
                  <a:lnTo>
                    <a:pt x="63403" y="79720"/>
                  </a:lnTo>
                  <a:lnTo>
                    <a:pt x="59207" y="104895"/>
                  </a:lnTo>
                  <a:lnTo>
                    <a:pt x="75524" y="104895"/>
                  </a:lnTo>
                  <a:lnTo>
                    <a:pt x="68065" y="85781"/>
                  </a:lnTo>
                  <a:lnTo>
                    <a:pt x="68065" y="84848"/>
                  </a:lnTo>
                  <a:lnTo>
                    <a:pt x="88578" y="84848"/>
                  </a:lnTo>
                  <a:lnTo>
                    <a:pt x="96969" y="103962"/>
                  </a:lnTo>
                  <a:cubicBezTo>
                    <a:pt x="99300" y="103962"/>
                    <a:pt x="100699" y="102564"/>
                    <a:pt x="101165" y="100233"/>
                  </a:cubicBezTo>
                  <a:lnTo>
                    <a:pt x="104895" y="79720"/>
                  </a:lnTo>
                  <a:close/>
                </a:path>
              </a:pathLst>
            </a:custGeom>
            <a:solidFill>
              <a:srgbClr val="FFFFFF"/>
            </a:solidFill>
            <a:ln w="4651" cap="flat">
              <a:noFill/>
              <a:prstDash val="solid"/>
              <a:miter/>
            </a:ln>
          </p:spPr>
          <p:txBody>
            <a:bodyPr rtlCol="0" anchor="ctr"/>
            <a:lstStyle/>
            <a:p>
              <a:endParaRPr lang="zh-CN" altLang="en-US"/>
            </a:p>
          </p:txBody>
        </p:sp>
        <p:sp>
          <p:nvSpPr>
            <p:cNvPr id="94" name="任意多边形: 形状 93">
              <a:extLst>
                <a:ext uri="{FF2B5EF4-FFF2-40B4-BE49-F238E27FC236}">
                  <a16:creationId xmlns:a16="http://schemas.microsoft.com/office/drawing/2014/main" id="{5229A6FD-793E-4CDE-B00A-34B6ED859374}"/>
                </a:ext>
              </a:extLst>
            </p:cNvPr>
            <p:cNvSpPr/>
            <p:nvPr/>
          </p:nvSpPr>
          <p:spPr>
            <a:xfrm>
              <a:off x="9615577" y="2590953"/>
              <a:ext cx="137994" cy="119851"/>
            </a:xfrm>
            <a:custGeom>
              <a:avLst/>
              <a:gdLst>
                <a:gd name="connsiteX0" fmla="*/ 43823 w 137994"/>
                <a:gd name="connsiteY0" fmla="*/ 0 h 119851"/>
                <a:gd name="connsiteX1" fmla="*/ 66200 w 137994"/>
                <a:gd name="connsiteY1" fmla="*/ 0 h 119851"/>
                <a:gd name="connsiteX2" fmla="*/ 62937 w 137994"/>
                <a:gd name="connsiteY2" fmla="*/ 4662 h 119851"/>
                <a:gd name="connsiteX3" fmla="*/ 137995 w 137994"/>
                <a:gd name="connsiteY3" fmla="*/ 4662 h 119851"/>
                <a:gd name="connsiteX4" fmla="*/ 135198 w 137994"/>
                <a:gd name="connsiteY4" fmla="*/ 22844 h 119851"/>
                <a:gd name="connsiteX5" fmla="*/ 52214 w 137994"/>
                <a:gd name="connsiteY5" fmla="*/ 22844 h 119851"/>
                <a:gd name="connsiteX6" fmla="*/ 36364 w 137994"/>
                <a:gd name="connsiteY6" fmla="*/ 45687 h 119851"/>
                <a:gd name="connsiteX7" fmla="*/ 64335 w 137994"/>
                <a:gd name="connsiteY7" fmla="*/ 45687 h 119851"/>
                <a:gd name="connsiteX8" fmla="*/ 67133 w 137994"/>
                <a:gd name="connsiteY8" fmla="*/ 29837 h 119851"/>
                <a:gd name="connsiteX9" fmla="*/ 87179 w 137994"/>
                <a:gd name="connsiteY9" fmla="*/ 29837 h 119851"/>
                <a:gd name="connsiteX10" fmla="*/ 84382 w 137994"/>
                <a:gd name="connsiteY10" fmla="*/ 45687 h 119851"/>
                <a:gd name="connsiteX11" fmla="*/ 131468 w 137994"/>
                <a:gd name="connsiteY11" fmla="*/ 45687 h 119851"/>
                <a:gd name="connsiteX12" fmla="*/ 128671 w 137994"/>
                <a:gd name="connsiteY12" fmla="*/ 63869 h 119851"/>
                <a:gd name="connsiteX13" fmla="*/ 81585 w 137994"/>
                <a:gd name="connsiteY13" fmla="*/ 63869 h 119851"/>
                <a:gd name="connsiteX14" fmla="*/ 74592 w 137994"/>
                <a:gd name="connsiteY14" fmla="*/ 107692 h 119851"/>
                <a:gd name="connsiteX15" fmla="*/ 62471 w 137994"/>
                <a:gd name="connsiteY15" fmla="*/ 119813 h 119851"/>
                <a:gd name="connsiteX16" fmla="*/ 38695 w 137994"/>
                <a:gd name="connsiteY16" fmla="*/ 119813 h 119851"/>
                <a:gd name="connsiteX17" fmla="*/ 41026 w 137994"/>
                <a:gd name="connsiteY17" fmla="*/ 105827 h 119851"/>
                <a:gd name="connsiteX18" fmla="*/ 52681 w 137994"/>
                <a:gd name="connsiteY18" fmla="*/ 105827 h 119851"/>
                <a:gd name="connsiteX19" fmla="*/ 54545 w 137994"/>
                <a:gd name="connsiteY19" fmla="*/ 104429 h 119851"/>
                <a:gd name="connsiteX20" fmla="*/ 61072 w 137994"/>
                <a:gd name="connsiteY20" fmla="*/ 63869 h 119851"/>
                <a:gd name="connsiteX21" fmla="*/ 9324 w 137994"/>
                <a:gd name="connsiteY21" fmla="*/ 63869 h 119851"/>
                <a:gd name="connsiteX22" fmla="*/ 12121 w 137994"/>
                <a:gd name="connsiteY22" fmla="*/ 48018 h 119851"/>
                <a:gd name="connsiteX23" fmla="*/ 29837 w 137994"/>
                <a:gd name="connsiteY23" fmla="*/ 23310 h 119851"/>
                <a:gd name="connsiteX24" fmla="*/ 16317 w 137994"/>
                <a:gd name="connsiteY24" fmla="*/ 23310 h 119851"/>
                <a:gd name="connsiteX25" fmla="*/ 19114 w 137994"/>
                <a:gd name="connsiteY25" fmla="*/ 5128 h 119851"/>
                <a:gd name="connsiteX26" fmla="*/ 40093 w 137994"/>
                <a:gd name="connsiteY26" fmla="*/ 5128 h 119851"/>
                <a:gd name="connsiteX27" fmla="*/ 43823 w 137994"/>
                <a:gd name="connsiteY27" fmla="*/ 0 h 119851"/>
                <a:gd name="connsiteX28" fmla="*/ 33566 w 137994"/>
                <a:gd name="connsiteY28" fmla="*/ 71328 h 119851"/>
                <a:gd name="connsiteX29" fmla="*/ 53613 w 137994"/>
                <a:gd name="connsiteY29" fmla="*/ 71328 h 119851"/>
                <a:gd name="connsiteX30" fmla="*/ 29371 w 137994"/>
                <a:gd name="connsiteY30" fmla="*/ 112820 h 119851"/>
                <a:gd name="connsiteX31" fmla="*/ 18648 w 137994"/>
                <a:gd name="connsiteY31" fmla="*/ 118881 h 119851"/>
                <a:gd name="connsiteX32" fmla="*/ 0 w 137994"/>
                <a:gd name="connsiteY32" fmla="*/ 118881 h 119851"/>
                <a:gd name="connsiteX33" fmla="*/ 2331 w 137994"/>
                <a:gd name="connsiteY33" fmla="*/ 104895 h 119851"/>
                <a:gd name="connsiteX34" fmla="*/ 11189 w 137994"/>
                <a:gd name="connsiteY34" fmla="*/ 104895 h 119851"/>
                <a:gd name="connsiteX35" fmla="*/ 14452 w 137994"/>
                <a:gd name="connsiteY35" fmla="*/ 103496 h 119851"/>
                <a:gd name="connsiteX36" fmla="*/ 33566 w 137994"/>
                <a:gd name="connsiteY36" fmla="*/ 71328 h 119851"/>
                <a:gd name="connsiteX37" fmla="*/ 87645 w 137994"/>
                <a:gd name="connsiteY37" fmla="*/ 70862 h 119851"/>
                <a:gd name="connsiteX38" fmla="*/ 106760 w 137994"/>
                <a:gd name="connsiteY38" fmla="*/ 70862 h 119851"/>
                <a:gd name="connsiteX39" fmla="*/ 112820 w 137994"/>
                <a:gd name="connsiteY39" fmla="*/ 102564 h 119851"/>
                <a:gd name="connsiteX40" fmla="*/ 116084 w 137994"/>
                <a:gd name="connsiteY40" fmla="*/ 105361 h 119851"/>
                <a:gd name="connsiteX41" fmla="*/ 122610 w 137994"/>
                <a:gd name="connsiteY41" fmla="*/ 105361 h 119851"/>
                <a:gd name="connsiteX42" fmla="*/ 120279 w 137994"/>
                <a:gd name="connsiteY42" fmla="*/ 119347 h 119851"/>
                <a:gd name="connsiteX43" fmla="*/ 103496 w 137994"/>
                <a:gd name="connsiteY43" fmla="*/ 119347 h 119851"/>
                <a:gd name="connsiteX44" fmla="*/ 95105 w 137994"/>
                <a:gd name="connsiteY44" fmla="*/ 113286 h 119851"/>
                <a:gd name="connsiteX45" fmla="*/ 87645 w 137994"/>
                <a:gd name="connsiteY45" fmla="*/ 70862 h 11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7994" h="119851">
                  <a:moveTo>
                    <a:pt x="43823" y="0"/>
                  </a:moveTo>
                  <a:lnTo>
                    <a:pt x="66200" y="0"/>
                  </a:lnTo>
                  <a:lnTo>
                    <a:pt x="62937" y="4662"/>
                  </a:lnTo>
                  <a:lnTo>
                    <a:pt x="137995" y="4662"/>
                  </a:lnTo>
                  <a:lnTo>
                    <a:pt x="135198" y="22844"/>
                  </a:lnTo>
                  <a:lnTo>
                    <a:pt x="52214" y="22844"/>
                  </a:lnTo>
                  <a:lnTo>
                    <a:pt x="36364" y="45687"/>
                  </a:lnTo>
                  <a:lnTo>
                    <a:pt x="64335" y="45687"/>
                  </a:lnTo>
                  <a:lnTo>
                    <a:pt x="67133" y="29837"/>
                  </a:lnTo>
                  <a:lnTo>
                    <a:pt x="87179" y="29837"/>
                  </a:lnTo>
                  <a:lnTo>
                    <a:pt x="84382" y="45687"/>
                  </a:lnTo>
                  <a:lnTo>
                    <a:pt x="131468" y="45687"/>
                  </a:lnTo>
                  <a:lnTo>
                    <a:pt x="128671" y="63869"/>
                  </a:lnTo>
                  <a:lnTo>
                    <a:pt x="81585" y="63869"/>
                  </a:lnTo>
                  <a:lnTo>
                    <a:pt x="74592" y="107692"/>
                  </a:lnTo>
                  <a:cubicBezTo>
                    <a:pt x="74126" y="116550"/>
                    <a:pt x="69930" y="120279"/>
                    <a:pt x="62471" y="119813"/>
                  </a:cubicBezTo>
                  <a:lnTo>
                    <a:pt x="38695" y="119813"/>
                  </a:lnTo>
                  <a:lnTo>
                    <a:pt x="41026" y="105827"/>
                  </a:lnTo>
                  <a:lnTo>
                    <a:pt x="52681" y="105827"/>
                  </a:lnTo>
                  <a:cubicBezTo>
                    <a:pt x="53613" y="106293"/>
                    <a:pt x="54079" y="105827"/>
                    <a:pt x="54545" y="104429"/>
                  </a:cubicBezTo>
                  <a:lnTo>
                    <a:pt x="61072" y="63869"/>
                  </a:lnTo>
                  <a:lnTo>
                    <a:pt x="9324" y="63869"/>
                  </a:lnTo>
                  <a:lnTo>
                    <a:pt x="12121" y="48018"/>
                  </a:lnTo>
                  <a:lnTo>
                    <a:pt x="29837" y="23310"/>
                  </a:lnTo>
                  <a:lnTo>
                    <a:pt x="16317" y="23310"/>
                  </a:lnTo>
                  <a:lnTo>
                    <a:pt x="19114" y="5128"/>
                  </a:lnTo>
                  <a:lnTo>
                    <a:pt x="40093" y="5128"/>
                  </a:lnTo>
                  <a:lnTo>
                    <a:pt x="43823" y="0"/>
                  </a:lnTo>
                  <a:close/>
                  <a:moveTo>
                    <a:pt x="33566" y="71328"/>
                  </a:moveTo>
                  <a:lnTo>
                    <a:pt x="53613" y="71328"/>
                  </a:lnTo>
                  <a:lnTo>
                    <a:pt x="29371" y="112820"/>
                  </a:lnTo>
                  <a:cubicBezTo>
                    <a:pt x="27040" y="117482"/>
                    <a:pt x="23776" y="119813"/>
                    <a:pt x="18648" y="118881"/>
                  </a:cubicBezTo>
                  <a:lnTo>
                    <a:pt x="0" y="118881"/>
                  </a:lnTo>
                  <a:lnTo>
                    <a:pt x="2331" y="104895"/>
                  </a:lnTo>
                  <a:lnTo>
                    <a:pt x="11189" y="104895"/>
                  </a:lnTo>
                  <a:cubicBezTo>
                    <a:pt x="13054" y="105361"/>
                    <a:pt x="14452" y="104895"/>
                    <a:pt x="14452" y="103496"/>
                  </a:cubicBezTo>
                  <a:lnTo>
                    <a:pt x="33566" y="71328"/>
                  </a:lnTo>
                  <a:close/>
                  <a:moveTo>
                    <a:pt x="87645" y="70862"/>
                  </a:moveTo>
                  <a:lnTo>
                    <a:pt x="106760" y="70862"/>
                  </a:lnTo>
                  <a:lnTo>
                    <a:pt x="112820" y="102564"/>
                  </a:lnTo>
                  <a:cubicBezTo>
                    <a:pt x="113286" y="104429"/>
                    <a:pt x="114219" y="105361"/>
                    <a:pt x="116084" y="105361"/>
                  </a:cubicBezTo>
                  <a:lnTo>
                    <a:pt x="122610" y="105361"/>
                  </a:lnTo>
                  <a:lnTo>
                    <a:pt x="120279" y="119347"/>
                  </a:lnTo>
                  <a:lnTo>
                    <a:pt x="103496" y="119347"/>
                  </a:lnTo>
                  <a:cubicBezTo>
                    <a:pt x="98368" y="119813"/>
                    <a:pt x="95571" y="117482"/>
                    <a:pt x="95105" y="113286"/>
                  </a:cubicBezTo>
                  <a:lnTo>
                    <a:pt x="87645" y="70862"/>
                  </a:lnTo>
                  <a:close/>
                </a:path>
              </a:pathLst>
            </a:custGeom>
            <a:solidFill>
              <a:srgbClr val="FFFFFF"/>
            </a:solidFill>
            <a:ln w="4651" cap="flat">
              <a:noFill/>
              <a:prstDash val="solid"/>
              <a:miter/>
            </a:ln>
          </p:spPr>
          <p:txBody>
            <a:bodyPr rtlCol="0" anchor="ctr"/>
            <a:lstStyle/>
            <a:p>
              <a:endParaRPr lang="zh-CN" altLang="en-US"/>
            </a:p>
          </p:txBody>
        </p:sp>
        <p:sp>
          <p:nvSpPr>
            <p:cNvPr id="95" name="任意多边形: 形状 94">
              <a:extLst>
                <a:ext uri="{FF2B5EF4-FFF2-40B4-BE49-F238E27FC236}">
                  <a16:creationId xmlns:a16="http://schemas.microsoft.com/office/drawing/2014/main" id="{51CCEC1B-D9A4-4BC5-9B8A-E3FA66198705}"/>
                </a:ext>
              </a:extLst>
            </p:cNvPr>
            <p:cNvSpPr/>
            <p:nvPr/>
          </p:nvSpPr>
          <p:spPr>
            <a:xfrm>
              <a:off x="9754504" y="2591419"/>
              <a:ext cx="138461" cy="117513"/>
            </a:xfrm>
            <a:custGeom>
              <a:avLst/>
              <a:gdLst>
                <a:gd name="connsiteX0" fmla="*/ 66666 w 138461"/>
                <a:gd name="connsiteY0" fmla="*/ 7925 h 117513"/>
                <a:gd name="connsiteX1" fmla="*/ 68065 w 138461"/>
                <a:gd name="connsiteY1" fmla="*/ 0 h 117513"/>
                <a:gd name="connsiteX2" fmla="*/ 89044 w 138461"/>
                <a:gd name="connsiteY2" fmla="*/ 0 h 117513"/>
                <a:gd name="connsiteX3" fmla="*/ 87645 w 138461"/>
                <a:gd name="connsiteY3" fmla="*/ 7925 h 117513"/>
                <a:gd name="connsiteX4" fmla="*/ 138461 w 138461"/>
                <a:gd name="connsiteY4" fmla="*/ 7925 h 117513"/>
                <a:gd name="connsiteX5" fmla="*/ 136130 w 138461"/>
                <a:gd name="connsiteY5" fmla="*/ 23310 h 117513"/>
                <a:gd name="connsiteX6" fmla="*/ 45687 w 138461"/>
                <a:gd name="connsiteY6" fmla="*/ 23310 h 117513"/>
                <a:gd name="connsiteX7" fmla="*/ 44289 w 138461"/>
                <a:gd name="connsiteY7" fmla="*/ 33100 h 117513"/>
                <a:gd name="connsiteX8" fmla="*/ 128205 w 138461"/>
                <a:gd name="connsiteY8" fmla="*/ 33100 h 117513"/>
                <a:gd name="connsiteX9" fmla="*/ 116550 w 138461"/>
                <a:gd name="connsiteY9" fmla="*/ 103962 h 117513"/>
                <a:gd name="connsiteX10" fmla="*/ 90443 w 138461"/>
                <a:gd name="connsiteY10" fmla="*/ 117482 h 117513"/>
                <a:gd name="connsiteX11" fmla="*/ 49417 w 138461"/>
                <a:gd name="connsiteY11" fmla="*/ 117482 h 117513"/>
                <a:gd name="connsiteX12" fmla="*/ 51748 w 138461"/>
                <a:gd name="connsiteY12" fmla="*/ 102564 h 117513"/>
                <a:gd name="connsiteX13" fmla="*/ 95105 w 138461"/>
                <a:gd name="connsiteY13" fmla="*/ 102564 h 117513"/>
                <a:gd name="connsiteX14" fmla="*/ 98368 w 138461"/>
                <a:gd name="connsiteY14" fmla="*/ 99300 h 117513"/>
                <a:gd name="connsiteX15" fmla="*/ 106760 w 138461"/>
                <a:gd name="connsiteY15" fmla="*/ 48485 h 117513"/>
                <a:gd name="connsiteX16" fmla="*/ 41492 w 138461"/>
                <a:gd name="connsiteY16" fmla="*/ 48485 h 117513"/>
                <a:gd name="connsiteX17" fmla="*/ 33100 w 138461"/>
                <a:gd name="connsiteY17" fmla="*/ 100699 h 117513"/>
                <a:gd name="connsiteX18" fmla="*/ 13520 w 138461"/>
                <a:gd name="connsiteY18" fmla="*/ 117482 h 117513"/>
                <a:gd name="connsiteX19" fmla="*/ 0 w 138461"/>
                <a:gd name="connsiteY19" fmla="*/ 117482 h 117513"/>
                <a:gd name="connsiteX20" fmla="*/ 2331 w 138461"/>
                <a:gd name="connsiteY20" fmla="*/ 103030 h 117513"/>
                <a:gd name="connsiteX21" fmla="*/ 7925 w 138461"/>
                <a:gd name="connsiteY21" fmla="*/ 103030 h 117513"/>
                <a:gd name="connsiteX22" fmla="*/ 14918 w 138461"/>
                <a:gd name="connsiteY22" fmla="*/ 96503 h 117513"/>
                <a:gd name="connsiteX23" fmla="*/ 26573 w 138461"/>
                <a:gd name="connsiteY23" fmla="*/ 23776 h 117513"/>
                <a:gd name="connsiteX24" fmla="*/ 14918 w 138461"/>
                <a:gd name="connsiteY24" fmla="*/ 23776 h 117513"/>
                <a:gd name="connsiteX25" fmla="*/ 17716 w 138461"/>
                <a:gd name="connsiteY25" fmla="*/ 7925 h 117513"/>
                <a:gd name="connsiteX26" fmla="*/ 66666 w 138461"/>
                <a:gd name="connsiteY26" fmla="*/ 7925 h 1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461" h="117513">
                  <a:moveTo>
                    <a:pt x="66666" y="7925"/>
                  </a:moveTo>
                  <a:lnTo>
                    <a:pt x="68065" y="0"/>
                  </a:lnTo>
                  <a:lnTo>
                    <a:pt x="89044" y="0"/>
                  </a:lnTo>
                  <a:lnTo>
                    <a:pt x="87645" y="7925"/>
                  </a:lnTo>
                  <a:lnTo>
                    <a:pt x="138461" y="7925"/>
                  </a:lnTo>
                  <a:lnTo>
                    <a:pt x="136130" y="23310"/>
                  </a:lnTo>
                  <a:lnTo>
                    <a:pt x="45687" y="23310"/>
                  </a:lnTo>
                  <a:lnTo>
                    <a:pt x="44289" y="33100"/>
                  </a:lnTo>
                  <a:lnTo>
                    <a:pt x="128205" y="33100"/>
                  </a:lnTo>
                  <a:lnTo>
                    <a:pt x="116550" y="103962"/>
                  </a:lnTo>
                  <a:cubicBezTo>
                    <a:pt x="115617" y="113286"/>
                    <a:pt x="107226" y="117948"/>
                    <a:pt x="90443" y="117482"/>
                  </a:cubicBezTo>
                  <a:lnTo>
                    <a:pt x="49417" y="117482"/>
                  </a:lnTo>
                  <a:lnTo>
                    <a:pt x="51748" y="102564"/>
                  </a:lnTo>
                  <a:lnTo>
                    <a:pt x="95105" y="102564"/>
                  </a:lnTo>
                  <a:cubicBezTo>
                    <a:pt x="96969" y="102564"/>
                    <a:pt x="97902" y="101631"/>
                    <a:pt x="98368" y="99300"/>
                  </a:cubicBezTo>
                  <a:lnTo>
                    <a:pt x="106760" y="48485"/>
                  </a:lnTo>
                  <a:lnTo>
                    <a:pt x="41492" y="48485"/>
                  </a:lnTo>
                  <a:lnTo>
                    <a:pt x="33100" y="100699"/>
                  </a:lnTo>
                  <a:cubicBezTo>
                    <a:pt x="30303" y="110489"/>
                    <a:pt x="23776" y="116084"/>
                    <a:pt x="13520" y="117482"/>
                  </a:cubicBezTo>
                  <a:lnTo>
                    <a:pt x="0" y="117482"/>
                  </a:lnTo>
                  <a:lnTo>
                    <a:pt x="2331" y="103030"/>
                  </a:lnTo>
                  <a:lnTo>
                    <a:pt x="7925" y="103030"/>
                  </a:lnTo>
                  <a:cubicBezTo>
                    <a:pt x="12121" y="103030"/>
                    <a:pt x="14452" y="100699"/>
                    <a:pt x="14918" y="96503"/>
                  </a:cubicBezTo>
                  <a:lnTo>
                    <a:pt x="26573" y="23776"/>
                  </a:lnTo>
                  <a:lnTo>
                    <a:pt x="14918" y="23776"/>
                  </a:lnTo>
                  <a:lnTo>
                    <a:pt x="17716" y="7925"/>
                  </a:lnTo>
                  <a:lnTo>
                    <a:pt x="66666" y="7925"/>
                  </a:lnTo>
                  <a:close/>
                </a:path>
              </a:pathLst>
            </a:custGeom>
            <a:solidFill>
              <a:srgbClr val="FFFFFF"/>
            </a:solidFill>
            <a:ln w="4651" cap="flat">
              <a:noFill/>
              <a:prstDash val="solid"/>
              <a:miter/>
            </a:ln>
          </p:spPr>
          <p:txBody>
            <a:bodyPr rtlCol="0" anchor="ctr"/>
            <a:lstStyle/>
            <a:p>
              <a:endParaRPr lang="zh-CN" altLang="en-US"/>
            </a:p>
          </p:txBody>
        </p:sp>
        <p:sp>
          <p:nvSpPr>
            <p:cNvPr id="96" name="任意多边形: 形状 95">
              <a:extLst>
                <a:ext uri="{FF2B5EF4-FFF2-40B4-BE49-F238E27FC236}">
                  <a16:creationId xmlns:a16="http://schemas.microsoft.com/office/drawing/2014/main" id="{D187EEDC-40AD-48BC-BC3C-755FAE5CE34F}"/>
                </a:ext>
              </a:extLst>
            </p:cNvPr>
            <p:cNvSpPr/>
            <p:nvPr/>
          </p:nvSpPr>
          <p:spPr>
            <a:xfrm>
              <a:off x="9899958" y="2590953"/>
              <a:ext cx="129603" cy="118414"/>
            </a:xfrm>
            <a:custGeom>
              <a:avLst/>
              <a:gdLst>
                <a:gd name="connsiteX0" fmla="*/ 9324 w 129603"/>
                <a:gd name="connsiteY0" fmla="*/ 24709 h 118414"/>
                <a:gd name="connsiteX1" fmla="*/ 12587 w 129603"/>
                <a:gd name="connsiteY1" fmla="*/ 24709 h 118414"/>
                <a:gd name="connsiteX2" fmla="*/ 16783 w 129603"/>
                <a:gd name="connsiteY2" fmla="*/ 20979 h 118414"/>
                <a:gd name="connsiteX3" fmla="*/ 27972 w 129603"/>
                <a:gd name="connsiteY3" fmla="*/ 0 h 118414"/>
                <a:gd name="connsiteX4" fmla="*/ 48018 w 129603"/>
                <a:gd name="connsiteY4" fmla="*/ 0 h 118414"/>
                <a:gd name="connsiteX5" fmla="*/ 35431 w 129603"/>
                <a:gd name="connsiteY5" fmla="*/ 25175 h 118414"/>
                <a:gd name="connsiteX6" fmla="*/ 20513 w 129603"/>
                <a:gd name="connsiteY6" fmla="*/ 118415 h 118414"/>
                <a:gd name="connsiteX7" fmla="*/ 0 w 129603"/>
                <a:gd name="connsiteY7" fmla="*/ 118415 h 118414"/>
                <a:gd name="connsiteX8" fmla="*/ 12587 w 129603"/>
                <a:gd name="connsiteY8" fmla="*/ 42424 h 118414"/>
                <a:gd name="connsiteX9" fmla="*/ 6993 w 129603"/>
                <a:gd name="connsiteY9" fmla="*/ 42424 h 118414"/>
                <a:gd name="connsiteX10" fmla="*/ 9324 w 129603"/>
                <a:gd name="connsiteY10" fmla="*/ 24709 h 118414"/>
                <a:gd name="connsiteX11" fmla="*/ 46620 w 129603"/>
                <a:gd name="connsiteY11" fmla="*/ 5594 h 118414"/>
                <a:gd name="connsiteX12" fmla="*/ 67599 w 129603"/>
                <a:gd name="connsiteY12" fmla="*/ 5594 h 118414"/>
                <a:gd name="connsiteX13" fmla="*/ 70862 w 129603"/>
                <a:gd name="connsiteY13" fmla="*/ 0 h 118414"/>
                <a:gd name="connsiteX14" fmla="*/ 91841 w 129603"/>
                <a:gd name="connsiteY14" fmla="*/ 0 h 118414"/>
                <a:gd name="connsiteX15" fmla="*/ 89044 w 129603"/>
                <a:gd name="connsiteY15" fmla="*/ 5594 h 118414"/>
                <a:gd name="connsiteX16" fmla="*/ 129603 w 129603"/>
                <a:gd name="connsiteY16" fmla="*/ 5594 h 118414"/>
                <a:gd name="connsiteX17" fmla="*/ 126806 w 129603"/>
                <a:gd name="connsiteY17" fmla="*/ 23310 h 118414"/>
                <a:gd name="connsiteX18" fmla="*/ 81119 w 129603"/>
                <a:gd name="connsiteY18" fmla="*/ 23310 h 118414"/>
                <a:gd name="connsiteX19" fmla="*/ 74592 w 129603"/>
                <a:gd name="connsiteY19" fmla="*/ 34032 h 118414"/>
                <a:gd name="connsiteX20" fmla="*/ 124941 w 129603"/>
                <a:gd name="connsiteY20" fmla="*/ 34032 h 118414"/>
                <a:gd name="connsiteX21" fmla="*/ 122144 w 129603"/>
                <a:gd name="connsiteY21" fmla="*/ 51748 h 118414"/>
                <a:gd name="connsiteX22" fmla="*/ 66666 w 129603"/>
                <a:gd name="connsiteY22" fmla="*/ 51748 h 118414"/>
                <a:gd name="connsiteX23" fmla="*/ 60140 w 129603"/>
                <a:gd name="connsiteY23" fmla="*/ 62004 h 118414"/>
                <a:gd name="connsiteX24" fmla="*/ 120279 w 129603"/>
                <a:gd name="connsiteY24" fmla="*/ 62004 h 118414"/>
                <a:gd name="connsiteX25" fmla="*/ 117482 w 129603"/>
                <a:gd name="connsiteY25" fmla="*/ 79254 h 118414"/>
                <a:gd name="connsiteX26" fmla="*/ 92307 w 129603"/>
                <a:gd name="connsiteY26" fmla="*/ 103496 h 118414"/>
                <a:gd name="connsiteX27" fmla="*/ 113753 w 129603"/>
                <a:gd name="connsiteY27" fmla="*/ 103496 h 118414"/>
                <a:gd name="connsiteX28" fmla="*/ 111422 w 129603"/>
                <a:gd name="connsiteY28" fmla="*/ 117948 h 118414"/>
                <a:gd name="connsiteX29" fmla="*/ 67599 w 129603"/>
                <a:gd name="connsiteY29" fmla="*/ 117948 h 118414"/>
                <a:gd name="connsiteX30" fmla="*/ 55011 w 129603"/>
                <a:gd name="connsiteY30" fmla="*/ 113286 h 118414"/>
                <a:gd name="connsiteX31" fmla="*/ 38228 w 129603"/>
                <a:gd name="connsiteY31" fmla="*/ 90909 h 118414"/>
                <a:gd name="connsiteX32" fmla="*/ 61538 w 129603"/>
                <a:gd name="connsiteY32" fmla="*/ 90909 h 118414"/>
                <a:gd name="connsiteX33" fmla="*/ 70396 w 129603"/>
                <a:gd name="connsiteY33" fmla="*/ 100233 h 118414"/>
                <a:gd name="connsiteX34" fmla="*/ 90909 w 129603"/>
                <a:gd name="connsiteY34" fmla="*/ 80186 h 118414"/>
                <a:gd name="connsiteX35" fmla="*/ 32634 w 129603"/>
                <a:gd name="connsiteY35" fmla="*/ 80186 h 118414"/>
                <a:gd name="connsiteX36" fmla="*/ 34499 w 129603"/>
                <a:gd name="connsiteY36" fmla="*/ 68997 h 118414"/>
                <a:gd name="connsiteX37" fmla="*/ 44755 w 129603"/>
                <a:gd name="connsiteY37" fmla="*/ 51748 h 118414"/>
                <a:gd name="connsiteX38" fmla="*/ 37762 w 129603"/>
                <a:gd name="connsiteY38" fmla="*/ 51748 h 118414"/>
                <a:gd name="connsiteX39" fmla="*/ 40559 w 129603"/>
                <a:gd name="connsiteY39" fmla="*/ 34032 h 118414"/>
                <a:gd name="connsiteX40" fmla="*/ 52680 w 129603"/>
                <a:gd name="connsiteY40" fmla="*/ 34032 h 118414"/>
                <a:gd name="connsiteX41" fmla="*/ 59207 w 129603"/>
                <a:gd name="connsiteY41" fmla="*/ 23310 h 118414"/>
                <a:gd name="connsiteX42" fmla="*/ 43356 w 129603"/>
                <a:gd name="connsiteY42" fmla="*/ 23310 h 118414"/>
                <a:gd name="connsiteX43" fmla="*/ 46620 w 129603"/>
                <a:gd name="connsiteY43" fmla="*/ 5594 h 1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9603" h="118414">
                  <a:moveTo>
                    <a:pt x="9324" y="24709"/>
                  </a:moveTo>
                  <a:lnTo>
                    <a:pt x="12587" y="24709"/>
                  </a:lnTo>
                  <a:cubicBezTo>
                    <a:pt x="13986" y="25641"/>
                    <a:pt x="15385" y="24242"/>
                    <a:pt x="16783" y="20979"/>
                  </a:cubicBezTo>
                  <a:lnTo>
                    <a:pt x="27972" y="0"/>
                  </a:lnTo>
                  <a:lnTo>
                    <a:pt x="48018" y="0"/>
                  </a:lnTo>
                  <a:lnTo>
                    <a:pt x="35431" y="25175"/>
                  </a:lnTo>
                  <a:lnTo>
                    <a:pt x="20513" y="118415"/>
                  </a:lnTo>
                  <a:lnTo>
                    <a:pt x="0" y="118415"/>
                  </a:lnTo>
                  <a:lnTo>
                    <a:pt x="12587" y="42424"/>
                  </a:lnTo>
                  <a:lnTo>
                    <a:pt x="6993" y="42424"/>
                  </a:lnTo>
                  <a:lnTo>
                    <a:pt x="9324" y="24709"/>
                  </a:lnTo>
                  <a:close/>
                  <a:moveTo>
                    <a:pt x="46620" y="5594"/>
                  </a:moveTo>
                  <a:lnTo>
                    <a:pt x="67599" y="5594"/>
                  </a:lnTo>
                  <a:lnTo>
                    <a:pt x="70862" y="0"/>
                  </a:lnTo>
                  <a:lnTo>
                    <a:pt x="91841" y="0"/>
                  </a:lnTo>
                  <a:lnTo>
                    <a:pt x="89044" y="5594"/>
                  </a:lnTo>
                  <a:lnTo>
                    <a:pt x="129603" y="5594"/>
                  </a:lnTo>
                  <a:lnTo>
                    <a:pt x="126806" y="23310"/>
                  </a:lnTo>
                  <a:lnTo>
                    <a:pt x="81119" y="23310"/>
                  </a:lnTo>
                  <a:lnTo>
                    <a:pt x="74592" y="34032"/>
                  </a:lnTo>
                  <a:lnTo>
                    <a:pt x="124941" y="34032"/>
                  </a:lnTo>
                  <a:lnTo>
                    <a:pt x="122144" y="51748"/>
                  </a:lnTo>
                  <a:lnTo>
                    <a:pt x="66666" y="51748"/>
                  </a:lnTo>
                  <a:lnTo>
                    <a:pt x="60140" y="62004"/>
                  </a:lnTo>
                  <a:lnTo>
                    <a:pt x="120279" y="62004"/>
                  </a:lnTo>
                  <a:lnTo>
                    <a:pt x="117482" y="79254"/>
                  </a:lnTo>
                  <a:lnTo>
                    <a:pt x="92307" y="103496"/>
                  </a:lnTo>
                  <a:lnTo>
                    <a:pt x="113753" y="103496"/>
                  </a:lnTo>
                  <a:lnTo>
                    <a:pt x="111422" y="117948"/>
                  </a:lnTo>
                  <a:lnTo>
                    <a:pt x="67599" y="117948"/>
                  </a:lnTo>
                  <a:cubicBezTo>
                    <a:pt x="61072" y="118415"/>
                    <a:pt x="56876" y="116550"/>
                    <a:pt x="55011" y="113286"/>
                  </a:cubicBezTo>
                  <a:lnTo>
                    <a:pt x="38228" y="90909"/>
                  </a:lnTo>
                  <a:lnTo>
                    <a:pt x="61538" y="90909"/>
                  </a:lnTo>
                  <a:lnTo>
                    <a:pt x="70396" y="100233"/>
                  </a:lnTo>
                  <a:lnTo>
                    <a:pt x="90909" y="80186"/>
                  </a:lnTo>
                  <a:lnTo>
                    <a:pt x="32634" y="80186"/>
                  </a:lnTo>
                  <a:lnTo>
                    <a:pt x="34499" y="68997"/>
                  </a:lnTo>
                  <a:lnTo>
                    <a:pt x="44755" y="51748"/>
                  </a:lnTo>
                  <a:lnTo>
                    <a:pt x="37762" y="51748"/>
                  </a:lnTo>
                  <a:lnTo>
                    <a:pt x="40559" y="34032"/>
                  </a:lnTo>
                  <a:lnTo>
                    <a:pt x="52680" y="34032"/>
                  </a:lnTo>
                  <a:lnTo>
                    <a:pt x="59207" y="23310"/>
                  </a:lnTo>
                  <a:lnTo>
                    <a:pt x="43356" y="23310"/>
                  </a:lnTo>
                  <a:lnTo>
                    <a:pt x="46620" y="5594"/>
                  </a:lnTo>
                  <a:close/>
                </a:path>
              </a:pathLst>
            </a:custGeom>
            <a:solidFill>
              <a:srgbClr val="FFFFFF"/>
            </a:solidFill>
            <a:ln w="4651" cap="flat">
              <a:noFill/>
              <a:prstDash val="solid"/>
              <a:miter/>
            </a:ln>
          </p:spPr>
          <p:txBody>
            <a:bodyPr rtlCol="0" anchor="ctr"/>
            <a:lstStyle/>
            <a:p>
              <a:endParaRPr lang="zh-CN" altLang="en-US"/>
            </a:p>
          </p:txBody>
        </p:sp>
        <p:sp>
          <p:nvSpPr>
            <p:cNvPr id="97" name="任意多边形: 形状 96">
              <a:extLst>
                <a:ext uri="{FF2B5EF4-FFF2-40B4-BE49-F238E27FC236}">
                  <a16:creationId xmlns:a16="http://schemas.microsoft.com/office/drawing/2014/main" id="{1C47C25D-B4D7-4F16-8316-036611DC9054}"/>
                </a:ext>
              </a:extLst>
            </p:cNvPr>
            <p:cNvSpPr/>
            <p:nvPr/>
          </p:nvSpPr>
          <p:spPr>
            <a:xfrm>
              <a:off x="10031426" y="2590953"/>
              <a:ext cx="137062" cy="118880"/>
            </a:xfrm>
            <a:custGeom>
              <a:avLst/>
              <a:gdLst>
                <a:gd name="connsiteX0" fmla="*/ 12587 w 137062"/>
                <a:gd name="connsiteY0" fmla="*/ 29371 h 118880"/>
                <a:gd name="connsiteX1" fmla="*/ 14918 w 137062"/>
                <a:gd name="connsiteY1" fmla="*/ 14452 h 118880"/>
                <a:gd name="connsiteX2" fmla="*/ 20979 w 137062"/>
                <a:gd name="connsiteY2" fmla="*/ 14452 h 118880"/>
                <a:gd name="connsiteX3" fmla="*/ 23310 w 137062"/>
                <a:gd name="connsiteY3" fmla="*/ 466 h 118880"/>
                <a:gd name="connsiteX4" fmla="*/ 40093 w 137062"/>
                <a:gd name="connsiteY4" fmla="*/ 466 h 118880"/>
                <a:gd name="connsiteX5" fmla="*/ 37762 w 137062"/>
                <a:gd name="connsiteY5" fmla="*/ 14452 h 118880"/>
                <a:gd name="connsiteX6" fmla="*/ 48951 w 137062"/>
                <a:gd name="connsiteY6" fmla="*/ 14452 h 118880"/>
                <a:gd name="connsiteX7" fmla="*/ 51282 w 137062"/>
                <a:gd name="connsiteY7" fmla="*/ 466 h 118880"/>
                <a:gd name="connsiteX8" fmla="*/ 68065 w 137062"/>
                <a:gd name="connsiteY8" fmla="*/ 466 h 118880"/>
                <a:gd name="connsiteX9" fmla="*/ 65734 w 137062"/>
                <a:gd name="connsiteY9" fmla="*/ 13986 h 118880"/>
                <a:gd name="connsiteX10" fmla="*/ 70862 w 137062"/>
                <a:gd name="connsiteY10" fmla="*/ 13986 h 118880"/>
                <a:gd name="connsiteX11" fmla="*/ 71795 w 137062"/>
                <a:gd name="connsiteY11" fmla="*/ 7459 h 118880"/>
                <a:gd name="connsiteX12" fmla="*/ 75058 w 137062"/>
                <a:gd name="connsiteY12" fmla="*/ 7459 h 118880"/>
                <a:gd name="connsiteX13" fmla="*/ 75991 w 137062"/>
                <a:gd name="connsiteY13" fmla="*/ 466 h 118880"/>
                <a:gd name="connsiteX14" fmla="*/ 91841 w 137062"/>
                <a:gd name="connsiteY14" fmla="*/ 466 h 118880"/>
                <a:gd name="connsiteX15" fmla="*/ 91375 w 137062"/>
                <a:gd name="connsiteY15" fmla="*/ 6527 h 118880"/>
                <a:gd name="connsiteX16" fmla="*/ 117016 w 137062"/>
                <a:gd name="connsiteY16" fmla="*/ 6527 h 118880"/>
                <a:gd name="connsiteX17" fmla="*/ 117948 w 137062"/>
                <a:gd name="connsiteY17" fmla="*/ 0 h 118880"/>
                <a:gd name="connsiteX18" fmla="*/ 135198 w 137062"/>
                <a:gd name="connsiteY18" fmla="*/ 0 h 118880"/>
                <a:gd name="connsiteX19" fmla="*/ 134265 w 137062"/>
                <a:gd name="connsiteY19" fmla="*/ 6527 h 118880"/>
                <a:gd name="connsiteX20" fmla="*/ 137063 w 137062"/>
                <a:gd name="connsiteY20" fmla="*/ 6527 h 118880"/>
                <a:gd name="connsiteX21" fmla="*/ 134732 w 137062"/>
                <a:gd name="connsiteY21" fmla="*/ 21911 h 118880"/>
                <a:gd name="connsiteX22" fmla="*/ 131934 w 137062"/>
                <a:gd name="connsiteY22" fmla="*/ 21911 h 118880"/>
                <a:gd name="connsiteX23" fmla="*/ 127272 w 137062"/>
                <a:gd name="connsiteY23" fmla="*/ 51282 h 118880"/>
                <a:gd name="connsiteX24" fmla="*/ 112354 w 137062"/>
                <a:gd name="connsiteY24" fmla="*/ 65268 h 118880"/>
                <a:gd name="connsiteX25" fmla="*/ 103030 w 137062"/>
                <a:gd name="connsiteY25" fmla="*/ 65268 h 118880"/>
                <a:gd name="connsiteX26" fmla="*/ 102098 w 137062"/>
                <a:gd name="connsiteY26" fmla="*/ 70396 h 118880"/>
                <a:gd name="connsiteX27" fmla="*/ 126806 w 137062"/>
                <a:gd name="connsiteY27" fmla="*/ 70396 h 118880"/>
                <a:gd name="connsiteX28" fmla="*/ 124475 w 137062"/>
                <a:gd name="connsiteY28" fmla="*/ 84848 h 118880"/>
                <a:gd name="connsiteX29" fmla="*/ 99767 w 137062"/>
                <a:gd name="connsiteY29" fmla="*/ 84848 h 118880"/>
                <a:gd name="connsiteX30" fmla="*/ 99300 w 137062"/>
                <a:gd name="connsiteY30" fmla="*/ 88112 h 118880"/>
                <a:gd name="connsiteX31" fmla="*/ 115151 w 137062"/>
                <a:gd name="connsiteY31" fmla="*/ 88112 h 118880"/>
                <a:gd name="connsiteX32" fmla="*/ 115151 w 137062"/>
                <a:gd name="connsiteY32" fmla="*/ 101631 h 118880"/>
                <a:gd name="connsiteX33" fmla="*/ 118415 w 137062"/>
                <a:gd name="connsiteY33" fmla="*/ 106293 h 118880"/>
                <a:gd name="connsiteX34" fmla="*/ 121212 w 137062"/>
                <a:gd name="connsiteY34" fmla="*/ 106293 h 118880"/>
                <a:gd name="connsiteX35" fmla="*/ 119347 w 137062"/>
                <a:gd name="connsiteY35" fmla="*/ 118415 h 118880"/>
                <a:gd name="connsiteX36" fmla="*/ 107692 w 137062"/>
                <a:gd name="connsiteY36" fmla="*/ 118415 h 118880"/>
                <a:gd name="connsiteX37" fmla="*/ 99300 w 137062"/>
                <a:gd name="connsiteY37" fmla="*/ 109557 h 118880"/>
                <a:gd name="connsiteX38" fmla="*/ 99300 w 137062"/>
                <a:gd name="connsiteY38" fmla="*/ 97436 h 118880"/>
                <a:gd name="connsiteX39" fmla="*/ 97902 w 137062"/>
                <a:gd name="connsiteY39" fmla="*/ 97436 h 118880"/>
                <a:gd name="connsiteX40" fmla="*/ 94639 w 137062"/>
                <a:gd name="connsiteY40" fmla="*/ 118881 h 118880"/>
                <a:gd name="connsiteX41" fmla="*/ 77389 w 137062"/>
                <a:gd name="connsiteY41" fmla="*/ 118881 h 118880"/>
                <a:gd name="connsiteX42" fmla="*/ 80653 w 137062"/>
                <a:gd name="connsiteY42" fmla="*/ 97436 h 118880"/>
                <a:gd name="connsiteX43" fmla="*/ 79254 w 137062"/>
                <a:gd name="connsiteY43" fmla="*/ 97436 h 118880"/>
                <a:gd name="connsiteX44" fmla="*/ 73660 w 137062"/>
                <a:gd name="connsiteY44" fmla="*/ 110489 h 118880"/>
                <a:gd name="connsiteX45" fmla="*/ 61538 w 137062"/>
                <a:gd name="connsiteY45" fmla="*/ 118415 h 118880"/>
                <a:gd name="connsiteX46" fmla="*/ 42424 w 137062"/>
                <a:gd name="connsiteY46" fmla="*/ 118415 h 118880"/>
                <a:gd name="connsiteX47" fmla="*/ 34965 w 137062"/>
                <a:gd name="connsiteY47" fmla="*/ 114685 h 118880"/>
                <a:gd name="connsiteX48" fmla="*/ 29837 w 137062"/>
                <a:gd name="connsiteY48" fmla="*/ 108624 h 118880"/>
                <a:gd name="connsiteX49" fmla="*/ 24242 w 137062"/>
                <a:gd name="connsiteY49" fmla="*/ 114219 h 118880"/>
                <a:gd name="connsiteX50" fmla="*/ 13054 w 137062"/>
                <a:gd name="connsiteY50" fmla="*/ 118881 h 118880"/>
                <a:gd name="connsiteX51" fmla="*/ 0 w 137062"/>
                <a:gd name="connsiteY51" fmla="*/ 118881 h 118880"/>
                <a:gd name="connsiteX52" fmla="*/ 2331 w 137062"/>
                <a:gd name="connsiteY52" fmla="*/ 104895 h 118880"/>
                <a:gd name="connsiteX53" fmla="*/ 6993 w 137062"/>
                <a:gd name="connsiteY53" fmla="*/ 104895 h 118880"/>
                <a:gd name="connsiteX54" fmla="*/ 15385 w 137062"/>
                <a:gd name="connsiteY54" fmla="*/ 99767 h 118880"/>
                <a:gd name="connsiteX55" fmla="*/ 20513 w 137062"/>
                <a:gd name="connsiteY55" fmla="*/ 94638 h 118880"/>
                <a:gd name="connsiteX56" fmla="*/ 13520 w 137062"/>
                <a:gd name="connsiteY56" fmla="*/ 83916 h 118880"/>
                <a:gd name="connsiteX57" fmla="*/ 12587 w 137062"/>
                <a:gd name="connsiteY57" fmla="*/ 77389 h 118880"/>
                <a:gd name="connsiteX58" fmla="*/ 20047 w 137062"/>
                <a:gd name="connsiteY58" fmla="*/ 29837 h 118880"/>
                <a:gd name="connsiteX59" fmla="*/ 12587 w 137062"/>
                <a:gd name="connsiteY59" fmla="*/ 29837 h 118880"/>
                <a:gd name="connsiteX60" fmla="*/ 35431 w 137062"/>
                <a:gd name="connsiteY60" fmla="*/ 28904 h 118880"/>
                <a:gd name="connsiteX61" fmla="*/ 28438 w 137062"/>
                <a:gd name="connsiteY61" fmla="*/ 73659 h 118880"/>
                <a:gd name="connsiteX62" fmla="*/ 32634 w 137062"/>
                <a:gd name="connsiteY62" fmla="*/ 81119 h 118880"/>
                <a:gd name="connsiteX63" fmla="*/ 39161 w 137062"/>
                <a:gd name="connsiteY63" fmla="*/ 72727 h 118880"/>
                <a:gd name="connsiteX64" fmla="*/ 46154 w 137062"/>
                <a:gd name="connsiteY64" fmla="*/ 29371 h 118880"/>
                <a:gd name="connsiteX65" fmla="*/ 35431 w 137062"/>
                <a:gd name="connsiteY65" fmla="*/ 29371 h 118880"/>
                <a:gd name="connsiteX66" fmla="*/ 65734 w 137062"/>
                <a:gd name="connsiteY66" fmla="*/ 66200 h 118880"/>
                <a:gd name="connsiteX67" fmla="*/ 72727 w 137062"/>
                <a:gd name="connsiteY67" fmla="*/ 22378 h 118880"/>
                <a:gd name="connsiteX68" fmla="*/ 69930 w 137062"/>
                <a:gd name="connsiteY68" fmla="*/ 22378 h 118880"/>
                <a:gd name="connsiteX69" fmla="*/ 68998 w 137062"/>
                <a:gd name="connsiteY69" fmla="*/ 28904 h 118880"/>
                <a:gd name="connsiteX70" fmla="*/ 63403 w 137062"/>
                <a:gd name="connsiteY70" fmla="*/ 28904 h 118880"/>
                <a:gd name="connsiteX71" fmla="*/ 55944 w 137062"/>
                <a:gd name="connsiteY71" fmla="*/ 75524 h 118880"/>
                <a:gd name="connsiteX72" fmla="*/ 53147 w 137062"/>
                <a:gd name="connsiteY72" fmla="*/ 81585 h 118880"/>
                <a:gd name="connsiteX73" fmla="*/ 41958 w 137062"/>
                <a:gd name="connsiteY73" fmla="*/ 94172 h 118880"/>
                <a:gd name="connsiteX74" fmla="*/ 46620 w 137062"/>
                <a:gd name="connsiteY74" fmla="*/ 100699 h 118880"/>
                <a:gd name="connsiteX75" fmla="*/ 52214 w 137062"/>
                <a:gd name="connsiteY75" fmla="*/ 103962 h 118880"/>
                <a:gd name="connsiteX76" fmla="*/ 55478 w 137062"/>
                <a:gd name="connsiteY76" fmla="*/ 103962 h 118880"/>
                <a:gd name="connsiteX77" fmla="*/ 59674 w 137062"/>
                <a:gd name="connsiteY77" fmla="*/ 100233 h 118880"/>
                <a:gd name="connsiteX78" fmla="*/ 65268 w 137062"/>
                <a:gd name="connsiteY78" fmla="*/ 87645 h 118880"/>
                <a:gd name="connsiteX79" fmla="*/ 80186 w 137062"/>
                <a:gd name="connsiteY79" fmla="*/ 87645 h 118880"/>
                <a:gd name="connsiteX80" fmla="*/ 80653 w 137062"/>
                <a:gd name="connsiteY80" fmla="*/ 84848 h 118880"/>
                <a:gd name="connsiteX81" fmla="*/ 56410 w 137062"/>
                <a:gd name="connsiteY81" fmla="*/ 84848 h 118880"/>
                <a:gd name="connsiteX82" fmla="*/ 58741 w 137062"/>
                <a:gd name="connsiteY82" fmla="*/ 70396 h 118880"/>
                <a:gd name="connsiteX83" fmla="*/ 82984 w 137062"/>
                <a:gd name="connsiteY83" fmla="*/ 70396 h 118880"/>
                <a:gd name="connsiteX84" fmla="*/ 83916 w 137062"/>
                <a:gd name="connsiteY84" fmla="*/ 65734 h 118880"/>
                <a:gd name="connsiteX85" fmla="*/ 65734 w 137062"/>
                <a:gd name="connsiteY85" fmla="*/ 65734 h 118880"/>
                <a:gd name="connsiteX86" fmla="*/ 89044 w 137062"/>
                <a:gd name="connsiteY86" fmla="*/ 22378 h 118880"/>
                <a:gd name="connsiteX87" fmla="*/ 88112 w 137062"/>
                <a:gd name="connsiteY87" fmla="*/ 29837 h 118880"/>
                <a:gd name="connsiteX88" fmla="*/ 113286 w 137062"/>
                <a:gd name="connsiteY88" fmla="*/ 29837 h 118880"/>
                <a:gd name="connsiteX89" fmla="*/ 114685 w 137062"/>
                <a:gd name="connsiteY89" fmla="*/ 22378 h 118880"/>
                <a:gd name="connsiteX90" fmla="*/ 89044 w 137062"/>
                <a:gd name="connsiteY90" fmla="*/ 22378 h 118880"/>
                <a:gd name="connsiteX91" fmla="*/ 85315 w 137062"/>
                <a:gd name="connsiteY91" fmla="*/ 43823 h 118880"/>
                <a:gd name="connsiteX92" fmla="*/ 83916 w 137062"/>
                <a:gd name="connsiteY92" fmla="*/ 51282 h 118880"/>
                <a:gd name="connsiteX93" fmla="*/ 106760 w 137062"/>
                <a:gd name="connsiteY93" fmla="*/ 51282 h 118880"/>
                <a:gd name="connsiteX94" fmla="*/ 110023 w 137062"/>
                <a:gd name="connsiteY94" fmla="*/ 48018 h 118880"/>
                <a:gd name="connsiteX95" fmla="*/ 110489 w 137062"/>
                <a:gd name="connsiteY95" fmla="*/ 43823 h 118880"/>
                <a:gd name="connsiteX96" fmla="*/ 85315 w 137062"/>
                <a:gd name="connsiteY96" fmla="*/ 43823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37062" h="118880">
                  <a:moveTo>
                    <a:pt x="12587" y="29371"/>
                  </a:moveTo>
                  <a:lnTo>
                    <a:pt x="14918" y="14452"/>
                  </a:lnTo>
                  <a:lnTo>
                    <a:pt x="20979" y="14452"/>
                  </a:lnTo>
                  <a:lnTo>
                    <a:pt x="23310" y="466"/>
                  </a:lnTo>
                  <a:lnTo>
                    <a:pt x="40093" y="466"/>
                  </a:lnTo>
                  <a:lnTo>
                    <a:pt x="37762" y="14452"/>
                  </a:lnTo>
                  <a:lnTo>
                    <a:pt x="48951" y="14452"/>
                  </a:lnTo>
                  <a:lnTo>
                    <a:pt x="51282" y="466"/>
                  </a:lnTo>
                  <a:lnTo>
                    <a:pt x="68065" y="466"/>
                  </a:lnTo>
                  <a:lnTo>
                    <a:pt x="65734" y="13986"/>
                  </a:lnTo>
                  <a:lnTo>
                    <a:pt x="70862" y="13986"/>
                  </a:lnTo>
                  <a:lnTo>
                    <a:pt x="71795" y="7459"/>
                  </a:lnTo>
                  <a:lnTo>
                    <a:pt x="75058" y="7459"/>
                  </a:lnTo>
                  <a:lnTo>
                    <a:pt x="75991" y="466"/>
                  </a:lnTo>
                  <a:lnTo>
                    <a:pt x="91841" y="466"/>
                  </a:lnTo>
                  <a:lnTo>
                    <a:pt x="91375" y="6527"/>
                  </a:lnTo>
                  <a:lnTo>
                    <a:pt x="117016" y="6527"/>
                  </a:lnTo>
                  <a:lnTo>
                    <a:pt x="117948" y="0"/>
                  </a:lnTo>
                  <a:lnTo>
                    <a:pt x="135198" y="0"/>
                  </a:lnTo>
                  <a:lnTo>
                    <a:pt x="134265" y="6527"/>
                  </a:lnTo>
                  <a:lnTo>
                    <a:pt x="137063" y="6527"/>
                  </a:lnTo>
                  <a:lnTo>
                    <a:pt x="134732" y="21911"/>
                  </a:lnTo>
                  <a:lnTo>
                    <a:pt x="131934" y="21911"/>
                  </a:lnTo>
                  <a:lnTo>
                    <a:pt x="127272" y="51282"/>
                  </a:lnTo>
                  <a:cubicBezTo>
                    <a:pt x="126340" y="61072"/>
                    <a:pt x="121212" y="65734"/>
                    <a:pt x="112354" y="65268"/>
                  </a:cubicBezTo>
                  <a:lnTo>
                    <a:pt x="103030" y="65268"/>
                  </a:lnTo>
                  <a:lnTo>
                    <a:pt x="102098" y="70396"/>
                  </a:lnTo>
                  <a:lnTo>
                    <a:pt x="126806" y="70396"/>
                  </a:lnTo>
                  <a:lnTo>
                    <a:pt x="124475" y="84848"/>
                  </a:lnTo>
                  <a:lnTo>
                    <a:pt x="99767" y="84848"/>
                  </a:lnTo>
                  <a:lnTo>
                    <a:pt x="99300" y="88112"/>
                  </a:lnTo>
                  <a:lnTo>
                    <a:pt x="115151" y="88112"/>
                  </a:lnTo>
                  <a:lnTo>
                    <a:pt x="115151" y="101631"/>
                  </a:lnTo>
                  <a:cubicBezTo>
                    <a:pt x="115151" y="104895"/>
                    <a:pt x="116084" y="106293"/>
                    <a:pt x="118415" y="106293"/>
                  </a:cubicBezTo>
                  <a:lnTo>
                    <a:pt x="121212" y="106293"/>
                  </a:lnTo>
                  <a:lnTo>
                    <a:pt x="119347" y="118415"/>
                  </a:lnTo>
                  <a:lnTo>
                    <a:pt x="107692" y="118415"/>
                  </a:lnTo>
                  <a:cubicBezTo>
                    <a:pt x="102098" y="118881"/>
                    <a:pt x="99300" y="115617"/>
                    <a:pt x="99300" y="109557"/>
                  </a:cubicBezTo>
                  <a:lnTo>
                    <a:pt x="99300" y="97436"/>
                  </a:lnTo>
                  <a:lnTo>
                    <a:pt x="97902" y="97436"/>
                  </a:lnTo>
                  <a:lnTo>
                    <a:pt x="94639" y="118881"/>
                  </a:lnTo>
                  <a:lnTo>
                    <a:pt x="77389" y="118881"/>
                  </a:lnTo>
                  <a:lnTo>
                    <a:pt x="80653" y="97436"/>
                  </a:lnTo>
                  <a:lnTo>
                    <a:pt x="79254" y="97436"/>
                  </a:lnTo>
                  <a:lnTo>
                    <a:pt x="73660" y="110489"/>
                  </a:lnTo>
                  <a:cubicBezTo>
                    <a:pt x="70862" y="115617"/>
                    <a:pt x="66667" y="118415"/>
                    <a:pt x="61538" y="118415"/>
                  </a:cubicBezTo>
                  <a:lnTo>
                    <a:pt x="42424" y="118415"/>
                  </a:lnTo>
                  <a:cubicBezTo>
                    <a:pt x="40093" y="118881"/>
                    <a:pt x="37296" y="117482"/>
                    <a:pt x="34965" y="114685"/>
                  </a:cubicBezTo>
                  <a:lnTo>
                    <a:pt x="29837" y="108624"/>
                  </a:lnTo>
                  <a:lnTo>
                    <a:pt x="24242" y="114219"/>
                  </a:lnTo>
                  <a:cubicBezTo>
                    <a:pt x="20979" y="117482"/>
                    <a:pt x="17249" y="118881"/>
                    <a:pt x="13054" y="118881"/>
                  </a:cubicBezTo>
                  <a:lnTo>
                    <a:pt x="0" y="118881"/>
                  </a:lnTo>
                  <a:lnTo>
                    <a:pt x="2331" y="104895"/>
                  </a:lnTo>
                  <a:lnTo>
                    <a:pt x="6993" y="104895"/>
                  </a:lnTo>
                  <a:cubicBezTo>
                    <a:pt x="9324" y="105361"/>
                    <a:pt x="12121" y="103496"/>
                    <a:pt x="15385" y="99767"/>
                  </a:cubicBezTo>
                  <a:lnTo>
                    <a:pt x="20513" y="94638"/>
                  </a:lnTo>
                  <a:lnTo>
                    <a:pt x="13520" y="83916"/>
                  </a:lnTo>
                  <a:cubicBezTo>
                    <a:pt x="12121" y="82517"/>
                    <a:pt x="12121" y="80186"/>
                    <a:pt x="12587" y="77389"/>
                  </a:cubicBezTo>
                  <a:lnTo>
                    <a:pt x="20047" y="29837"/>
                  </a:lnTo>
                  <a:lnTo>
                    <a:pt x="12587" y="29837"/>
                  </a:lnTo>
                  <a:close/>
                  <a:moveTo>
                    <a:pt x="35431" y="28904"/>
                  </a:moveTo>
                  <a:lnTo>
                    <a:pt x="28438" y="73659"/>
                  </a:lnTo>
                  <a:lnTo>
                    <a:pt x="32634" y="81119"/>
                  </a:lnTo>
                  <a:lnTo>
                    <a:pt x="39161" y="72727"/>
                  </a:lnTo>
                  <a:lnTo>
                    <a:pt x="46154" y="29371"/>
                  </a:lnTo>
                  <a:lnTo>
                    <a:pt x="35431" y="29371"/>
                  </a:lnTo>
                  <a:close/>
                  <a:moveTo>
                    <a:pt x="65734" y="66200"/>
                  </a:moveTo>
                  <a:lnTo>
                    <a:pt x="72727" y="22378"/>
                  </a:lnTo>
                  <a:lnTo>
                    <a:pt x="69930" y="22378"/>
                  </a:lnTo>
                  <a:lnTo>
                    <a:pt x="68998" y="28904"/>
                  </a:lnTo>
                  <a:lnTo>
                    <a:pt x="63403" y="28904"/>
                  </a:lnTo>
                  <a:lnTo>
                    <a:pt x="55944" y="75524"/>
                  </a:lnTo>
                  <a:cubicBezTo>
                    <a:pt x="55478" y="77389"/>
                    <a:pt x="54545" y="79720"/>
                    <a:pt x="53147" y="81585"/>
                  </a:cubicBezTo>
                  <a:lnTo>
                    <a:pt x="41958" y="94172"/>
                  </a:lnTo>
                  <a:lnTo>
                    <a:pt x="46620" y="100699"/>
                  </a:lnTo>
                  <a:cubicBezTo>
                    <a:pt x="48485" y="103030"/>
                    <a:pt x="50350" y="103962"/>
                    <a:pt x="52214" y="103962"/>
                  </a:cubicBezTo>
                  <a:lnTo>
                    <a:pt x="55478" y="103962"/>
                  </a:lnTo>
                  <a:cubicBezTo>
                    <a:pt x="56876" y="103962"/>
                    <a:pt x="58275" y="102564"/>
                    <a:pt x="59674" y="100233"/>
                  </a:cubicBezTo>
                  <a:lnTo>
                    <a:pt x="65268" y="87645"/>
                  </a:lnTo>
                  <a:lnTo>
                    <a:pt x="80186" y="87645"/>
                  </a:lnTo>
                  <a:lnTo>
                    <a:pt x="80653" y="84848"/>
                  </a:lnTo>
                  <a:lnTo>
                    <a:pt x="56410" y="84848"/>
                  </a:lnTo>
                  <a:lnTo>
                    <a:pt x="58741" y="70396"/>
                  </a:lnTo>
                  <a:lnTo>
                    <a:pt x="82984" y="70396"/>
                  </a:lnTo>
                  <a:lnTo>
                    <a:pt x="83916" y="65734"/>
                  </a:lnTo>
                  <a:lnTo>
                    <a:pt x="65734" y="65734"/>
                  </a:lnTo>
                  <a:close/>
                  <a:moveTo>
                    <a:pt x="89044" y="22378"/>
                  </a:moveTo>
                  <a:lnTo>
                    <a:pt x="88112" y="29837"/>
                  </a:lnTo>
                  <a:lnTo>
                    <a:pt x="113286" y="29837"/>
                  </a:lnTo>
                  <a:lnTo>
                    <a:pt x="114685" y="22378"/>
                  </a:lnTo>
                  <a:lnTo>
                    <a:pt x="89044" y="22378"/>
                  </a:lnTo>
                  <a:close/>
                  <a:moveTo>
                    <a:pt x="85315" y="43823"/>
                  </a:moveTo>
                  <a:lnTo>
                    <a:pt x="83916" y="51282"/>
                  </a:lnTo>
                  <a:lnTo>
                    <a:pt x="106760" y="51282"/>
                  </a:lnTo>
                  <a:cubicBezTo>
                    <a:pt x="108624" y="51282"/>
                    <a:pt x="109557" y="50349"/>
                    <a:pt x="110023" y="48018"/>
                  </a:cubicBezTo>
                  <a:lnTo>
                    <a:pt x="110489" y="43823"/>
                  </a:lnTo>
                  <a:lnTo>
                    <a:pt x="85315" y="43823"/>
                  </a:lnTo>
                  <a:close/>
                </a:path>
              </a:pathLst>
            </a:custGeom>
            <a:solidFill>
              <a:srgbClr val="FFFFFF"/>
            </a:solidFill>
            <a:ln w="4651" cap="flat">
              <a:noFill/>
              <a:prstDash val="solid"/>
              <a:miter/>
            </a:ln>
          </p:spPr>
          <p:txBody>
            <a:bodyPr rtlCol="0" anchor="ctr"/>
            <a:lstStyle/>
            <a:p>
              <a:endParaRPr lang="zh-CN" altLang="en-US"/>
            </a:p>
          </p:txBody>
        </p:sp>
        <p:sp>
          <p:nvSpPr>
            <p:cNvPr id="98" name="任意多边形: 形状 97">
              <a:extLst>
                <a:ext uri="{FF2B5EF4-FFF2-40B4-BE49-F238E27FC236}">
                  <a16:creationId xmlns:a16="http://schemas.microsoft.com/office/drawing/2014/main" id="{55D27206-5A71-4468-A7F8-A175ECB5A438}"/>
                </a:ext>
              </a:extLst>
            </p:cNvPr>
            <p:cNvSpPr/>
            <p:nvPr/>
          </p:nvSpPr>
          <p:spPr>
            <a:xfrm>
              <a:off x="10173617" y="2590953"/>
              <a:ext cx="134731" cy="118880"/>
            </a:xfrm>
            <a:custGeom>
              <a:avLst/>
              <a:gdLst>
                <a:gd name="connsiteX0" fmla="*/ 13520 w 134731"/>
                <a:gd name="connsiteY0" fmla="*/ 10723 h 118880"/>
                <a:gd name="connsiteX1" fmla="*/ 41492 w 134731"/>
                <a:gd name="connsiteY1" fmla="*/ 10723 h 118880"/>
                <a:gd name="connsiteX2" fmla="*/ 42890 w 134731"/>
                <a:gd name="connsiteY2" fmla="*/ 466 h 118880"/>
                <a:gd name="connsiteX3" fmla="*/ 60140 w 134731"/>
                <a:gd name="connsiteY3" fmla="*/ 466 h 118880"/>
                <a:gd name="connsiteX4" fmla="*/ 58741 w 134731"/>
                <a:gd name="connsiteY4" fmla="*/ 10723 h 118880"/>
                <a:gd name="connsiteX5" fmla="*/ 65734 w 134731"/>
                <a:gd name="connsiteY5" fmla="*/ 10723 h 118880"/>
                <a:gd name="connsiteX6" fmla="*/ 63403 w 134731"/>
                <a:gd name="connsiteY6" fmla="*/ 26107 h 118880"/>
                <a:gd name="connsiteX7" fmla="*/ 56410 w 134731"/>
                <a:gd name="connsiteY7" fmla="*/ 26107 h 118880"/>
                <a:gd name="connsiteX8" fmla="*/ 55478 w 134731"/>
                <a:gd name="connsiteY8" fmla="*/ 32634 h 118880"/>
                <a:gd name="connsiteX9" fmla="*/ 60140 w 134731"/>
                <a:gd name="connsiteY9" fmla="*/ 32634 h 118880"/>
                <a:gd name="connsiteX10" fmla="*/ 57343 w 134731"/>
                <a:gd name="connsiteY10" fmla="*/ 49417 h 118880"/>
                <a:gd name="connsiteX11" fmla="*/ 52681 w 134731"/>
                <a:gd name="connsiteY11" fmla="*/ 49417 h 118880"/>
                <a:gd name="connsiteX12" fmla="*/ 43823 w 134731"/>
                <a:gd name="connsiteY12" fmla="*/ 105361 h 118880"/>
                <a:gd name="connsiteX13" fmla="*/ 28438 w 134731"/>
                <a:gd name="connsiteY13" fmla="*/ 118415 h 118880"/>
                <a:gd name="connsiteX14" fmla="*/ 0 w 134731"/>
                <a:gd name="connsiteY14" fmla="*/ 118415 h 118880"/>
                <a:gd name="connsiteX15" fmla="*/ 2331 w 134731"/>
                <a:gd name="connsiteY15" fmla="*/ 104429 h 118880"/>
                <a:gd name="connsiteX16" fmla="*/ 22844 w 134731"/>
                <a:gd name="connsiteY16" fmla="*/ 104429 h 118880"/>
                <a:gd name="connsiteX17" fmla="*/ 26573 w 134731"/>
                <a:gd name="connsiteY17" fmla="*/ 101165 h 118880"/>
                <a:gd name="connsiteX18" fmla="*/ 31235 w 134731"/>
                <a:gd name="connsiteY18" fmla="*/ 72727 h 118880"/>
                <a:gd name="connsiteX19" fmla="*/ 17716 w 134731"/>
                <a:gd name="connsiteY19" fmla="*/ 90909 h 118880"/>
                <a:gd name="connsiteX20" fmla="*/ 13520 w 134731"/>
                <a:gd name="connsiteY20" fmla="*/ 95105 h 118880"/>
                <a:gd name="connsiteX21" fmla="*/ 6993 w 134731"/>
                <a:gd name="connsiteY21" fmla="*/ 96037 h 118880"/>
                <a:gd name="connsiteX22" fmla="*/ 0 w 134731"/>
                <a:gd name="connsiteY22" fmla="*/ 96037 h 118880"/>
                <a:gd name="connsiteX23" fmla="*/ 2331 w 134731"/>
                <a:gd name="connsiteY23" fmla="*/ 81119 h 118880"/>
                <a:gd name="connsiteX24" fmla="*/ 3730 w 134731"/>
                <a:gd name="connsiteY24" fmla="*/ 81119 h 118880"/>
                <a:gd name="connsiteX25" fmla="*/ 9790 w 134731"/>
                <a:gd name="connsiteY25" fmla="*/ 76457 h 118880"/>
                <a:gd name="connsiteX26" fmla="*/ 36830 w 134731"/>
                <a:gd name="connsiteY26" fmla="*/ 40093 h 118880"/>
                <a:gd name="connsiteX27" fmla="*/ 39161 w 134731"/>
                <a:gd name="connsiteY27" fmla="*/ 26107 h 118880"/>
                <a:gd name="connsiteX28" fmla="*/ 11189 w 134731"/>
                <a:gd name="connsiteY28" fmla="*/ 26107 h 118880"/>
                <a:gd name="connsiteX29" fmla="*/ 13520 w 134731"/>
                <a:gd name="connsiteY29" fmla="*/ 10723 h 118880"/>
                <a:gd name="connsiteX30" fmla="*/ 89510 w 134731"/>
                <a:gd name="connsiteY30" fmla="*/ 11189 h 118880"/>
                <a:gd name="connsiteX31" fmla="*/ 91375 w 134731"/>
                <a:gd name="connsiteY31" fmla="*/ 0 h 118880"/>
                <a:gd name="connsiteX32" fmla="*/ 110023 w 134731"/>
                <a:gd name="connsiteY32" fmla="*/ 0 h 118880"/>
                <a:gd name="connsiteX33" fmla="*/ 108158 w 134731"/>
                <a:gd name="connsiteY33" fmla="*/ 11189 h 118880"/>
                <a:gd name="connsiteX34" fmla="*/ 134732 w 134731"/>
                <a:gd name="connsiteY34" fmla="*/ 11189 h 118880"/>
                <a:gd name="connsiteX35" fmla="*/ 132401 w 134731"/>
                <a:gd name="connsiteY35" fmla="*/ 25175 h 118880"/>
                <a:gd name="connsiteX36" fmla="*/ 105827 w 134731"/>
                <a:gd name="connsiteY36" fmla="*/ 25175 h 118880"/>
                <a:gd name="connsiteX37" fmla="*/ 103496 w 134731"/>
                <a:gd name="connsiteY37" fmla="*/ 40559 h 118880"/>
                <a:gd name="connsiteX38" fmla="*/ 130070 w 134731"/>
                <a:gd name="connsiteY38" fmla="*/ 40559 h 118880"/>
                <a:gd name="connsiteX39" fmla="*/ 128205 w 134731"/>
                <a:gd name="connsiteY39" fmla="*/ 53613 h 118880"/>
                <a:gd name="connsiteX40" fmla="*/ 98368 w 134731"/>
                <a:gd name="connsiteY40" fmla="*/ 89044 h 118880"/>
                <a:gd name="connsiteX41" fmla="*/ 106293 w 134731"/>
                <a:gd name="connsiteY41" fmla="*/ 101631 h 118880"/>
                <a:gd name="connsiteX42" fmla="*/ 112820 w 134731"/>
                <a:gd name="connsiteY42" fmla="*/ 104895 h 118880"/>
                <a:gd name="connsiteX43" fmla="*/ 120279 w 134731"/>
                <a:gd name="connsiteY43" fmla="*/ 104895 h 118880"/>
                <a:gd name="connsiteX44" fmla="*/ 117948 w 134731"/>
                <a:gd name="connsiteY44" fmla="*/ 118881 h 118880"/>
                <a:gd name="connsiteX45" fmla="*/ 100233 w 134731"/>
                <a:gd name="connsiteY45" fmla="*/ 118881 h 118880"/>
                <a:gd name="connsiteX46" fmla="*/ 92774 w 134731"/>
                <a:gd name="connsiteY46" fmla="*/ 114685 h 118880"/>
                <a:gd name="connsiteX47" fmla="*/ 86247 w 134731"/>
                <a:gd name="connsiteY47" fmla="*/ 103496 h 118880"/>
                <a:gd name="connsiteX48" fmla="*/ 73660 w 134731"/>
                <a:gd name="connsiteY48" fmla="*/ 117016 h 118880"/>
                <a:gd name="connsiteX49" fmla="*/ 66667 w 134731"/>
                <a:gd name="connsiteY49" fmla="*/ 118881 h 118880"/>
                <a:gd name="connsiteX50" fmla="*/ 48019 w 134731"/>
                <a:gd name="connsiteY50" fmla="*/ 118881 h 118880"/>
                <a:gd name="connsiteX51" fmla="*/ 50350 w 134731"/>
                <a:gd name="connsiteY51" fmla="*/ 104895 h 118880"/>
                <a:gd name="connsiteX52" fmla="*/ 61538 w 134731"/>
                <a:gd name="connsiteY52" fmla="*/ 104895 h 118880"/>
                <a:gd name="connsiteX53" fmla="*/ 67133 w 134731"/>
                <a:gd name="connsiteY53" fmla="*/ 101631 h 118880"/>
                <a:gd name="connsiteX54" fmla="*/ 79254 w 134731"/>
                <a:gd name="connsiteY54" fmla="*/ 89044 h 118880"/>
                <a:gd name="connsiteX55" fmla="*/ 62005 w 134731"/>
                <a:gd name="connsiteY55" fmla="*/ 61072 h 118880"/>
                <a:gd name="connsiteX56" fmla="*/ 82517 w 134731"/>
                <a:gd name="connsiteY56" fmla="*/ 61072 h 118880"/>
                <a:gd name="connsiteX57" fmla="*/ 90909 w 134731"/>
                <a:gd name="connsiteY57" fmla="*/ 75058 h 118880"/>
                <a:gd name="connsiteX58" fmla="*/ 107226 w 134731"/>
                <a:gd name="connsiteY58" fmla="*/ 55011 h 118880"/>
                <a:gd name="connsiteX59" fmla="*/ 61072 w 134731"/>
                <a:gd name="connsiteY59" fmla="*/ 55011 h 118880"/>
                <a:gd name="connsiteX60" fmla="*/ 63403 w 134731"/>
                <a:gd name="connsiteY60" fmla="*/ 41025 h 118880"/>
                <a:gd name="connsiteX61" fmla="*/ 84848 w 134731"/>
                <a:gd name="connsiteY61" fmla="*/ 41025 h 118880"/>
                <a:gd name="connsiteX62" fmla="*/ 87179 w 134731"/>
                <a:gd name="connsiteY62" fmla="*/ 25641 h 118880"/>
                <a:gd name="connsiteX63" fmla="*/ 66667 w 134731"/>
                <a:gd name="connsiteY63" fmla="*/ 25641 h 118880"/>
                <a:gd name="connsiteX64" fmla="*/ 68998 w 134731"/>
                <a:gd name="connsiteY64" fmla="*/ 11655 h 118880"/>
                <a:gd name="connsiteX65" fmla="*/ 89510 w 134731"/>
                <a:gd name="connsiteY65" fmla="*/ 11655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731" h="118880">
                  <a:moveTo>
                    <a:pt x="13520" y="10723"/>
                  </a:moveTo>
                  <a:lnTo>
                    <a:pt x="41492" y="10723"/>
                  </a:lnTo>
                  <a:lnTo>
                    <a:pt x="42890" y="466"/>
                  </a:lnTo>
                  <a:lnTo>
                    <a:pt x="60140" y="466"/>
                  </a:lnTo>
                  <a:lnTo>
                    <a:pt x="58741" y="10723"/>
                  </a:lnTo>
                  <a:lnTo>
                    <a:pt x="65734" y="10723"/>
                  </a:lnTo>
                  <a:lnTo>
                    <a:pt x="63403" y="26107"/>
                  </a:lnTo>
                  <a:lnTo>
                    <a:pt x="56410" y="26107"/>
                  </a:lnTo>
                  <a:lnTo>
                    <a:pt x="55478" y="32634"/>
                  </a:lnTo>
                  <a:lnTo>
                    <a:pt x="60140" y="32634"/>
                  </a:lnTo>
                  <a:lnTo>
                    <a:pt x="57343" y="49417"/>
                  </a:lnTo>
                  <a:lnTo>
                    <a:pt x="52681" y="49417"/>
                  </a:lnTo>
                  <a:lnTo>
                    <a:pt x="43823" y="105361"/>
                  </a:lnTo>
                  <a:cubicBezTo>
                    <a:pt x="42890" y="114685"/>
                    <a:pt x="37762" y="118881"/>
                    <a:pt x="28438" y="118415"/>
                  </a:cubicBezTo>
                  <a:lnTo>
                    <a:pt x="0" y="118415"/>
                  </a:lnTo>
                  <a:lnTo>
                    <a:pt x="2331" y="104429"/>
                  </a:lnTo>
                  <a:lnTo>
                    <a:pt x="22844" y="104429"/>
                  </a:lnTo>
                  <a:cubicBezTo>
                    <a:pt x="25175" y="104895"/>
                    <a:pt x="26573" y="103962"/>
                    <a:pt x="26573" y="101165"/>
                  </a:cubicBezTo>
                  <a:lnTo>
                    <a:pt x="31235" y="72727"/>
                  </a:lnTo>
                  <a:lnTo>
                    <a:pt x="17716" y="90909"/>
                  </a:lnTo>
                  <a:cubicBezTo>
                    <a:pt x="15385" y="93240"/>
                    <a:pt x="13986" y="94638"/>
                    <a:pt x="13520" y="95105"/>
                  </a:cubicBezTo>
                  <a:cubicBezTo>
                    <a:pt x="12587" y="96037"/>
                    <a:pt x="10256" y="96037"/>
                    <a:pt x="6993" y="96037"/>
                  </a:cubicBezTo>
                  <a:lnTo>
                    <a:pt x="0" y="96037"/>
                  </a:lnTo>
                  <a:lnTo>
                    <a:pt x="2331" y="81119"/>
                  </a:lnTo>
                  <a:lnTo>
                    <a:pt x="3730" y="81119"/>
                  </a:lnTo>
                  <a:cubicBezTo>
                    <a:pt x="5128" y="81585"/>
                    <a:pt x="6993" y="79720"/>
                    <a:pt x="9790" y="76457"/>
                  </a:cubicBezTo>
                  <a:lnTo>
                    <a:pt x="36830" y="40093"/>
                  </a:lnTo>
                  <a:lnTo>
                    <a:pt x="39161" y="26107"/>
                  </a:lnTo>
                  <a:lnTo>
                    <a:pt x="11189" y="26107"/>
                  </a:lnTo>
                  <a:lnTo>
                    <a:pt x="13520" y="10723"/>
                  </a:lnTo>
                  <a:close/>
                  <a:moveTo>
                    <a:pt x="89510" y="11189"/>
                  </a:moveTo>
                  <a:lnTo>
                    <a:pt x="91375" y="0"/>
                  </a:lnTo>
                  <a:lnTo>
                    <a:pt x="110023" y="0"/>
                  </a:lnTo>
                  <a:lnTo>
                    <a:pt x="108158" y="11189"/>
                  </a:lnTo>
                  <a:lnTo>
                    <a:pt x="134732" y="11189"/>
                  </a:lnTo>
                  <a:lnTo>
                    <a:pt x="132401" y="25175"/>
                  </a:lnTo>
                  <a:lnTo>
                    <a:pt x="105827" y="25175"/>
                  </a:lnTo>
                  <a:lnTo>
                    <a:pt x="103496" y="40559"/>
                  </a:lnTo>
                  <a:lnTo>
                    <a:pt x="130070" y="40559"/>
                  </a:lnTo>
                  <a:lnTo>
                    <a:pt x="128205" y="53613"/>
                  </a:lnTo>
                  <a:lnTo>
                    <a:pt x="98368" y="89044"/>
                  </a:lnTo>
                  <a:lnTo>
                    <a:pt x="106293" y="101631"/>
                  </a:lnTo>
                  <a:cubicBezTo>
                    <a:pt x="107692" y="103962"/>
                    <a:pt x="110023" y="104895"/>
                    <a:pt x="112820" y="104895"/>
                  </a:cubicBezTo>
                  <a:lnTo>
                    <a:pt x="120279" y="104895"/>
                  </a:lnTo>
                  <a:lnTo>
                    <a:pt x="117948" y="118881"/>
                  </a:lnTo>
                  <a:lnTo>
                    <a:pt x="100233" y="118881"/>
                  </a:lnTo>
                  <a:cubicBezTo>
                    <a:pt x="96503" y="118881"/>
                    <a:pt x="94172" y="117482"/>
                    <a:pt x="92774" y="114685"/>
                  </a:cubicBezTo>
                  <a:lnTo>
                    <a:pt x="86247" y="103496"/>
                  </a:lnTo>
                  <a:lnTo>
                    <a:pt x="73660" y="117016"/>
                  </a:lnTo>
                  <a:cubicBezTo>
                    <a:pt x="72727" y="118415"/>
                    <a:pt x="70396" y="118881"/>
                    <a:pt x="66667" y="118881"/>
                  </a:cubicBezTo>
                  <a:lnTo>
                    <a:pt x="48019" y="118881"/>
                  </a:lnTo>
                  <a:lnTo>
                    <a:pt x="50350" y="104895"/>
                  </a:lnTo>
                  <a:lnTo>
                    <a:pt x="61538" y="104895"/>
                  </a:lnTo>
                  <a:cubicBezTo>
                    <a:pt x="63403" y="105361"/>
                    <a:pt x="65268" y="104429"/>
                    <a:pt x="67133" y="101631"/>
                  </a:cubicBezTo>
                  <a:lnTo>
                    <a:pt x="79254" y="89044"/>
                  </a:lnTo>
                  <a:lnTo>
                    <a:pt x="62005" y="61072"/>
                  </a:lnTo>
                  <a:lnTo>
                    <a:pt x="82517" y="61072"/>
                  </a:lnTo>
                  <a:lnTo>
                    <a:pt x="90909" y="75058"/>
                  </a:lnTo>
                  <a:lnTo>
                    <a:pt x="107226" y="55011"/>
                  </a:lnTo>
                  <a:lnTo>
                    <a:pt x="61072" y="55011"/>
                  </a:lnTo>
                  <a:lnTo>
                    <a:pt x="63403" y="41025"/>
                  </a:lnTo>
                  <a:lnTo>
                    <a:pt x="84848" y="41025"/>
                  </a:lnTo>
                  <a:lnTo>
                    <a:pt x="87179" y="25641"/>
                  </a:lnTo>
                  <a:lnTo>
                    <a:pt x="66667" y="25641"/>
                  </a:lnTo>
                  <a:lnTo>
                    <a:pt x="68998" y="11655"/>
                  </a:lnTo>
                  <a:lnTo>
                    <a:pt x="89510" y="11655"/>
                  </a:lnTo>
                  <a:close/>
                </a:path>
              </a:pathLst>
            </a:custGeom>
            <a:solidFill>
              <a:srgbClr val="FFFFFF"/>
            </a:solidFill>
            <a:ln w="4651" cap="flat">
              <a:noFill/>
              <a:prstDash val="solid"/>
              <a:miter/>
            </a:ln>
          </p:spPr>
          <p:txBody>
            <a:bodyPr rtlCol="0" anchor="ctr"/>
            <a:lstStyle/>
            <a:p>
              <a:endParaRPr lang="zh-CN" altLang="en-US"/>
            </a:p>
          </p:txBody>
        </p:sp>
        <p:sp>
          <p:nvSpPr>
            <p:cNvPr id="99" name="任意多边形: 形状 98">
              <a:extLst>
                <a:ext uri="{FF2B5EF4-FFF2-40B4-BE49-F238E27FC236}">
                  <a16:creationId xmlns:a16="http://schemas.microsoft.com/office/drawing/2014/main" id="{4B0AA621-C780-4001-A76A-509459C4E627}"/>
                </a:ext>
              </a:extLst>
            </p:cNvPr>
            <p:cNvSpPr/>
            <p:nvPr/>
          </p:nvSpPr>
          <p:spPr>
            <a:xfrm>
              <a:off x="10309281" y="2590021"/>
              <a:ext cx="137062" cy="119842"/>
            </a:xfrm>
            <a:custGeom>
              <a:avLst/>
              <a:gdLst>
                <a:gd name="connsiteX0" fmla="*/ 33566 w 137062"/>
                <a:gd name="connsiteY0" fmla="*/ 106760 h 119842"/>
                <a:gd name="connsiteX1" fmla="*/ 16317 w 137062"/>
                <a:gd name="connsiteY1" fmla="*/ 118881 h 119842"/>
                <a:gd name="connsiteX2" fmla="*/ 0 w 137062"/>
                <a:gd name="connsiteY2" fmla="*/ 118881 h 119842"/>
                <a:gd name="connsiteX3" fmla="*/ 2331 w 137062"/>
                <a:gd name="connsiteY3" fmla="*/ 104895 h 119842"/>
                <a:gd name="connsiteX4" fmla="*/ 9790 w 137062"/>
                <a:gd name="connsiteY4" fmla="*/ 104895 h 119842"/>
                <a:gd name="connsiteX5" fmla="*/ 14452 w 137062"/>
                <a:gd name="connsiteY5" fmla="*/ 100699 h 119842"/>
                <a:gd name="connsiteX6" fmla="*/ 34965 w 137062"/>
                <a:gd name="connsiteY6" fmla="*/ 36830 h 119842"/>
                <a:gd name="connsiteX7" fmla="*/ 55011 w 137062"/>
                <a:gd name="connsiteY7" fmla="*/ 36830 h 119842"/>
                <a:gd name="connsiteX8" fmla="*/ 33566 w 137062"/>
                <a:gd name="connsiteY8" fmla="*/ 106760 h 119842"/>
                <a:gd name="connsiteX9" fmla="*/ 88578 w 137062"/>
                <a:gd name="connsiteY9" fmla="*/ 466 h 119842"/>
                <a:gd name="connsiteX10" fmla="*/ 86247 w 137062"/>
                <a:gd name="connsiteY10" fmla="*/ 14918 h 119842"/>
                <a:gd name="connsiteX11" fmla="*/ 112820 w 137062"/>
                <a:gd name="connsiteY11" fmla="*/ 14918 h 119842"/>
                <a:gd name="connsiteX12" fmla="*/ 115617 w 137062"/>
                <a:gd name="connsiteY12" fmla="*/ 11655 h 119842"/>
                <a:gd name="connsiteX13" fmla="*/ 116550 w 137062"/>
                <a:gd name="connsiteY13" fmla="*/ 5128 h 119842"/>
                <a:gd name="connsiteX14" fmla="*/ 137063 w 137062"/>
                <a:gd name="connsiteY14" fmla="*/ 5128 h 119842"/>
                <a:gd name="connsiteX15" fmla="*/ 135198 w 137062"/>
                <a:gd name="connsiteY15" fmla="*/ 16317 h 119842"/>
                <a:gd name="connsiteX16" fmla="*/ 120746 w 137062"/>
                <a:gd name="connsiteY16" fmla="*/ 31235 h 119842"/>
                <a:gd name="connsiteX17" fmla="*/ 83450 w 137062"/>
                <a:gd name="connsiteY17" fmla="*/ 31235 h 119842"/>
                <a:gd name="connsiteX18" fmla="*/ 68997 w 137062"/>
                <a:gd name="connsiteY18" fmla="*/ 119347 h 119842"/>
                <a:gd name="connsiteX19" fmla="*/ 49883 w 137062"/>
                <a:gd name="connsiteY19" fmla="*/ 119347 h 119842"/>
                <a:gd name="connsiteX20" fmla="*/ 64335 w 137062"/>
                <a:gd name="connsiteY20" fmla="*/ 31235 h 119842"/>
                <a:gd name="connsiteX21" fmla="*/ 13986 w 137062"/>
                <a:gd name="connsiteY21" fmla="*/ 31235 h 119842"/>
                <a:gd name="connsiteX22" fmla="*/ 16783 w 137062"/>
                <a:gd name="connsiteY22" fmla="*/ 14452 h 119842"/>
                <a:gd name="connsiteX23" fmla="*/ 66666 w 137062"/>
                <a:gd name="connsiteY23" fmla="*/ 14452 h 119842"/>
                <a:gd name="connsiteX24" fmla="*/ 68997 w 137062"/>
                <a:gd name="connsiteY24" fmla="*/ 0 h 119842"/>
                <a:gd name="connsiteX25" fmla="*/ 88578 w 137062"/>
                <a:gd name="connsiteY25" fmla="*/ 0 h 119842"/>
                <a:gd name="connsiteX26" fmla="*/ 110489 w 137062"/>
                <a:gd name="connsiteY26" fmla="*/ 36830 h 119842"/>
                <a:gd name="connsiteX27" fmla="*/ 99767 w 137062"/>
                <a:gd name="connsiteY27" fmla="*/ 102098 h 119842"/>
                <a:gd name="connsiteX28" fmla="*/ 102098 w 137062"/>
                <a:gd name="connsiteY28" fmla="*/ 105361 h 119842"/>
                <a:gd name="connsiteX29" fmla="*/ 121212 w 137062"/>
                <a:gd name="connsiteY29" fmla="*/ 105361 h 119842"/>
                <a:gd name="connsiteX30" fmla="*/ 118881 w 137062"/>
                <a:gd name="connsiteY30" fmla="*/ 119813 h 119842"/>
                <a:gd name="connsiteX31" fmla="*/ 89976 w 137062"/>
                <a:gd name="connsiteY31" fmla="*/ 119813 h 119842"/>
                <a:gd name="connsiteX32" fmla="*/ 79720 w 137062"/>
                <a:gd name="connsiteY32" fmla="*/ 103962 h 119842"/>
                <a:gd name="connsiteX33" fmla="*/ 90443 w 137062"/>
                <a:gd name="connsiteY33" fmla="*/ 37296 h 119842"/>
                <a:gd name="connsiteX34" fmla="*/ 110489 w 137062"/>
                <a:gd name="connsiteY34" fmla="*/ 37296 h 11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062" h="119842">
                  <a:moveTo>
                    <a:pt x="33566" y="106760"/>
                  </a:moveTo>
                  <a:cubicBezTo>
                    <a:pt x="31235" y="115151"/>
                    <a:pt x="25641" y="118881"/>
                    <a:pt x="16317" y="118881"/>
                  </a:cubicBezTo>
                  <a:lnTo>
                    <a:pt x="0" y="118881"/>
                  </a:lnTo>
                  <a:lnTo>
                    <a:pt x="2331" y="104895"/>
                  </a:lnTo>
                  <a:lnTo>
                    <a:pt x="9790" y="104895"/>
                  </a:lnTo>
                  <a:cubicBezTo>
                    <a:pt x="12121" y="104895"/>
                    <a:pt x="13520" y="103496"/>
                    <a:pt x="14452" y="100699"/>
                  </a:cubicBezTo>
                  <a:lnTo>
                    <a:pt x="34965" y="36830"/>
                  </a:lnTo>
                  <a:lnTo>
                    <a:pt x="55011" y="36830"/>
                  </a:lnTo>
                  <a:lnTo>
                    <a:pt x="33566" y="106760"/>
                  </a:lnTo>
                  <a:close/>
                  <a:moveTo>
                    <a:pt x="88578" y="466"/>
                  </a:moveTo>
                  <a:lnTo>
                    <a:pt x="86247" y="14918"/>
                  </a:lnTo>
                  <a:lnTo>
                    <a:pt x="112820" y="14918"/>
                  </a:lnTo>
                  <a:cubicBezTo>
                    <a:pt x="114219" y="15385"/>
                    <a:pt x="115151" y="14452"/>
                    <a:pt x="115617" y="11655"/>
                  </a:cubicBezTo>
                  <a:lnTo>
                    <a:pt x="116550" y="5128"/>
                  </a:lnTo>
                  <a:lnTo>
                    <a:pt x="137063" y="5128"/>
                  </a:lnTo>
                  <a:lnTo>
                    <a:pt x="135198" y="16317"/>
                  </a:lnTo>
                  <a:cubicBezTo>
                    <a:pt x="133799" y="27040"/>
                    <a:pt x="129137" y="32168"/>
                    <a:pt x="120746" y="31235"/>
                  </a:cubicBezTo>
                  <a:lnTo>
                    <a:pt x="83450" y="31235"/>
                  </a:lnTo>
                  <a:lnTo>
                    <a:pt x="68997" y="119347"/>
                  </a:lnTo>
                  <a:lnTo>
                    <a:pt x="49883" y="119347"/>
                  </a:lnTo>
                  <a:lnTo>
                    <a:pt x="64335" y="31235"/>
                  </a:lnTo>
                  <a:lnTo>
                    <a:pt x="13986" y="31235"/>
                  </a:lnTo>
                  <a:lnTo>
                    <a:pt x="16783" y="14452"/>
                  </a:lnTo>
                  <a:lnTo>
                    <a:pt x="66666" y="14452"/>
                  </a:lnTo>
                  <a:lnTo>
                    <a:pt x="68997" y="0"/>
                  </a:lnTo>
                  <a:lnTo>
                    <a:pt x="88578" y="0"/>
                  </a:lnTo>
                  <a:close/>
                  <a:moveTo>
                    <a:pt x="110489" y="36830"/>
                  </a:moveTo>
                  <a:lnTo>
                    <a:pt x="99767" y="102098"/>
                  </a:lnTo>
                  <a:cubicBezTo>
                    <a:pt x="99300" y="103962"/>
                    <a:pt x="100233" y="105361"/>
                    <a:pt x="102098" y="105361"/>
                  </a:cubicBezTo>
                  <a:lnTo>
                    <a:pt x="121212" y="105361"/>
                  </a:lnTo>
                  <a:lnTo>
                    <a:pt x="118881" y="119813"/>
                  </a:lnTo>
                  <a:lnTo>
                    <a:pt x="89976" y="119813"/>
                  </a:lnTo>
                  <a:cubicBezTo>
                    <a:pt x="81119" y="120279"/>
                    <a:pt x="77855" y="115151"/>
                    <a:pt x="79720" y="103962"/>
                  </a:cubicBezTo>
                  <a:lnTo>
                    <a:pt x="90443" y="37296"/>
                  </a:lnTo>
                  <a:lnTo>
                    <a:pt x="110489" y="37296"/>
                  </a:lnTo>
                  <a:close/>
                </a:path>
              </a:pathLst>
            </a:custGeom>
            <a:solidFill>
              <a:srgbClr val="FFFFFF"/>
            </a:solidFill>
            <a:ln w="4651" cap="flat">
              <a:noFill/>
              <a:prstDash val="solid"/>
              <a:miter/>
            </a:ln>
          </p:spPr>
          <p:txBody>
            <a:bodyPr rtlCol="0" anchor="ctr"/>
            <a:lstStyle/>
            <a:p>
              <a:endParaRPr lang="zh-CN" altLang="en-US"/>
            </a:p>
          </p:txBody>
        </p:sp>
        <p:sp>
          <p:nvSpPr>
            <p:cNvPr id="100" name="任意多边形: 形状 99">
              <a:extLst>
                <a:ext uri="{FF2B5EF4-FFF2-40B4-BE49-F238E27FC236}">
                  <a16:creationId xmlns:a16="http://schemas.microsoft.com/office/drawing/2014/main" id="{2C481750-8A54-42A1-BFC6-4CA95CAAFBC6}"/>
                </a:ext>
              </a:extLst>
            </p:cNvPr>
            <p:cNvSpPr/>
            <p:nvPr/>
          </p:nvSpPr>
          <p:spPr>
            <a:xfrm>
              <a:off x="10454735" y="2590953"/>
              <a:ext cx="134265" cy="119346"/>
            </a:xfrm>
            <a:custGeom>
              <a:avLst/>
              <a:gdLst>
                <a:gd name="connsiteX0" fmla="*/ 35431 w 134265"/>
                <a:gd name="connsiteY0" fmla="*/ 7459 h 119346"/>
                <a:gd name="connsiteX1" fmla="*/ 40559 w 134265"/>
                <a:gd name="connsiteY1" fmla="*/ 0 h 119346"/>
                <a:gd name="connsiteX2" fmla="*/ 63869 w 134265"/>
                <a:gd name="connsiteY2" fmla="*/ 0 h 119346"/>
                <a:gd name="connsiteX3" fmla="*/ 59673 w 134265"/>
                <a:gd name="connsiteY3" fmla="*/ 7459 h 119346"/>
                <a:gd name="connsiteX4" fmla="*/ 134265 w 134265"/>
                <a:gd name="connsiteY4" fmla="*/ 7459 h 119346"/>
                <a:gd name="connsiteX5" fmla="*/ 131934 w 134265"/>
                <a:gd name="connsiteY5" fmla="*/ 22844 h 119346"/>
                <a:gd name="connsiteX6" fmla="*/ 48951 w 134265"/>
                <a:gd name="connsiteY6" fmla="*/ 22844 h 119346"/>
                <a:gd name="connsiteX7" fmla="*/ 43823 w 134265"/>
                <a:gd name="connsiteY7" fmla="*/ 30769 h 119346"/>
                <a:gd name="connsiteX8" fmla="*/ 128205 w 134265"/>
                <a:gd name="connsiteY8" fmla="*/ 30769 h 119346"/>
                <a:gd name="connsiteX9" fmla="*/ 116084 w 134265"/>
                <a:gd name="connsiteY9" fmla="*/ 106293 h 119346"/>
                <a:gd name="connsiteX10" fmla="*/ 112354 w 134265"/>
                <a:gd name="connsiteY10" fmla="*/ 116550 h 119346"/>
                <a:gd name="connsiteX11" fmla="*/ 101165 w 134265"/>
                <a:gd name="connsiteY11" fmla="*/ 119347 h 119346"/>
                <a:gd name="connsiteX12" fmla="*/ 47552 w 134265"/>
                <a:gd name="connsiteY12" fmla="*/ 119347 h 119346"/>
                <a:gd name="connsiteX13" fmla="*/ 49883 w 134265"/>
                <a:gd name="connsiteY13" fmla="*/ 105361 h 119346"/>
                <a:gd name="connsiteX14" fmla="*/ 90443 w 134265"/>
                <a:gd name="connsiteY14" fmla="*/ 105361 h 119346"/>
                <a:gd name="connsiteX15" fmla="*/ 95105 w 134265"/>
                <a:gd name="connsiteY15" fmla="*/ 102564 h 119346"/>
                <a:gd name="connsiteX16" fmla="*/ 96037 w 134265"/>
                <a:gd name="connsiteY16" fmla="*/ 97436 h 119346"/>
                <a:gd name="connsiteX17" fmla="*/ 24242 w 134265"/>
                <a:gd name="connsiteY17" fmla="*/ 97436 h 119346"/>
                <a:gd name="connsiteX18" fmla="*/ 20513 w 134265"/>
                <a:gd name="connsiteY18" fmla="*/ 119347 h 119346"/>
                <a:gd name="connsiteX19" fmla="*/ 0 w 134265"/>
                <a:gd name="connsiteY19" fmla="*/ 119347 h 119346"/>
                <a:gd name="connsiteX20" fmla="*/ 10256 w 134265"/>
                <a:gd name="connsiteY20" fmla="*/ 55478 h 119346"/>
                <a:gd name="connsiteX21" fmla="*/ 2797 w 134265"/>
                <a:gd name="connsiteY21" fmla="*/ 55478 h 119346"/>
                <a:gd name="connsiteX22" fmla="*/ 5594 w 134265"/>
                <a:gd name="connsiteY22" fmla="*/ 38694 h 119346"/>
                <a:gd name="connsiteX23" fmla="*/ 11655 w 134265"/>
                <a:gd name="connsiteY23" fmla="*/ 38694 h 119346"/>
                <a:gd name="connsiteX24" fmla="*/ 18182 w 134265"/>
                <a:gd name="connsiteY24" fmla="*/ 35431 h 119346"/>
                <a:gd name="connsiteX25" fmla="*/ 26107 w 134265"/>
                <a:gd name="connsiteY25" fmla="*/ 23310 h 119346"/>
                <a:gd name="connsiteX26" fmla="*/ 8392 w 134265"/>
                <a:gd name="connsiteY26" fmla="*/ 23310 h 119346"/>
                <a:gd name="connsiteX27" fmla="*/ 10723 w 134265"/>
                <a:gd name="connsiteY27" fmla="*/ 7925 h 119346"/>
                <a:gd name="connsiteX28" fmla="*/ 35431 w 134265"/>
                <a:gd name="connsiteY28" fmla="*/ 7925 h 119346"/>
                <a:gd name="connsiteX29" fmla="*/ 102098 w 134265"/>
                <a:gd name="connsiteY29" fmla="*/ 56876 h 119346"/>
                <a:gd name="connsiteX30" fmla="*/ 103962 w 134265"/>
                <a:gd name="connsiteY30" fmla="*/ 46620 h 119346"/>
                <a:gd name="connsiteX31" fmla="*/ 31701 w 134265"/>
                <a:gd name="connsiteY31" fmla="*/ 46620 h 119346"/>
                <a:gd name="connsiteX32" fmla="*/ 30303 w 134265"/>
                <a:gd name="connsiteY32" fmla="*/ 56876 h 119346"/>
                <a:gd name="connsiteX33" fmla="*/ 102098 w 134265"/>
                <a:gd name="connsiteY33" fmla="*/ 56876 h 119346"/>
                <a:gd name="connsiteX34" fmla="*/ 99300 w 134265"/>
                <a:gd name="connsiteY34" fmla="*/ 72261 h 119346"/>
                <a:gd name="connsiteX35" fmla="*/ 27506 w 134265"/>
                <a:gd name="connsiteY35" fmla="*/ 72261 h 119346"/>
                <a:gd name="connsiteX36" fmla="*/ 26107 w 134265"/>
                <a:gd name="connsiteY36" fmla="*/ 82517 h 119346"/>
                <a:gd name="connsiteX37" fmla="*/ 97902 w 134265"/>
                <a:gd name="connsiteY37" fmla="*/ 82517 h 119346"/>
                <a:gd name="connsiteX38" fmla="*/ 99300 w 134265"/>
                <a:gd name="connsiteY38" fmla="*/ 72261 h 1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4265" h="119346">
                  <a:moveTo>
                    <a:pt x="35431" y="7459"/>
                  </a:moveTo>
                  <a:lnTo>
                    <a:pt x="40559" y="0"/>
                  </a:lnTo>
                  <a:lnTo>
                    <a:pt x="63869" y="0"/>
                  </a:lnTo>
                  <a:lnTo>
                    <a:pt x="59673" y="7459"/>
                  </a:lnTo>
                  <a:lnTo>
                    <a:pt x="134265" y="7459"/>
                  </a:lnTo>
                  <a:lnTo>
                    <a:pt x="131934" y="22844"/>
                  </a:lnTo>
                  <a:lnTo>
                    <a:pt x="48951" y="22844"/>
                  </a:lnTo>
                  <a:lnTo>
                    <a:pt x="43823" y="30769"/>
                  </a:lnTo>
                  <a:lnTo>
                    <a:pt x="128205" y="30769"/>
                  </a:lnTo>
                  <a:lnTo>
                    <a:pt x="116084" y="106293"/>
                  </a:lnTo>
                  <a:cubicBezTo>
                    <a:pt x="115151" y="111422"/>
                    <a:pt x="113753" y="115151"/>
                    <a:pt x="112354" y="116550"/>
                  </a:cubicBezTo>
                  <a:cubicBezTo>
                    <a:pt x="110489" y="118415"/>
                    <a:pt x="106293" y="119347"/>
                    <a:pt x="101165" y="119347"/>
                  </a:cubicBezTo>
                  <a:lnTo>
                    <a:pt x="47552" y="119347"/>
                  </a:lnTo>
                  <a:lnTo>
                    <a:pt x="49883" y="105361"/>
                  </a:lnTo>
                  <a:lnTo>
                    <a:pt x="90443" y="105361"/>
                  </a:lnTo>
                  <a:cubicBezTo>
                    <a:pt x="93706" y="105827"/>
                    <a:pt x="95105" y="104895"/>
                    <a:pt x="95105" y="102564"/>
                  </a:cubicBezTo>
                  <a:lnTo>
                    <a:pt x="96037" y="97436"/>
                  </a:lnTo>
                  <a:lnTo>
                    <a:pt x="24242" y="97436"/>
                  </a:lnTo>
                  <a:lnTo>
                    <a:pt x="20513" y="119347"/>
                  </a:lnTo>
                  <a:lnTo>
                    <a:pt x="0" y="119347"/>
                  </a:lnTo>
                  <a:lnTo>
                    <a:pt x="10256" y="55478"/>
                  </a:lnTo>
                  <a:lnTo>
                    <a:pt x="2797" y="55478"/>
                  </a:lnTo>
                  <a:lnTo>
                    <a:pt x="5594" y="38694"/>
                  </a:lnTo>
                  <a:lnTo>
                    <a:pt x="11655" y="38694"/>
                  </a:lnTo>
                  <a:cubicBezTo>
                    <a:pt x="14918" y="38694"/>
                    <a:pt x="17249" y="37762"/>
                    <a:pt x="18182" y="35431"/>
                  </a:cubicBezTo>
                  <a:lnTo>
                    <a:pt x="26107" y="23310"/>
                  </a:lnTo>
                  <a:lnTo>
                    <a:pt x="8392" y="23310"/>
                  </a:lnTo>
                  <a:lnTo>
                    <a:pt x="10723" y="7925"/>
                  </a:lnTo>
                  <a:lnTo>
                    <a:pt x="35431" y="7925"/>
                  </a:lnTo>
                  <a:close/>
                  <a:moveTo>
                    <a:pt x="102098" y="56876"/>
                  </a:moveTo>
                  <a:lnTo>
                    <a:pt x="103962" y="46620"/>
                  </a:lnTo>
                  <a:lnTo>
                    <a:pt x="31701" y="46620"/>
                  </a:lnTo>
                  <a:lnTo>
                    <a:pt x="30303" y="56876"/>
                  </a:lnTo>
                  <a:lnTo>
                    <a:pt x="102098" y="56876"/>
                  </a:lnTo>
                  <a:close/>
                  <a:moveTo>
                    <a:pt x="99300" y="72261"/>
                  </a:moveTo>
                  <a:lnTo>
                    <a:pt x="27506" y="72261"/>
                  </a:lnTo>
                  <a:lnTo>
                    <a:pt x="26107" y="82517"/>
                  </a:lnTo>
                  <a:lnTo>
                    <a:pt x="97902" y="82517"/>
                  </a:lnTo>
                  <a:lnTo>
                    <a:pt x="99300" y="72261"/>
                  </a:lnTo>
                  <a:close/>
                </a:path>
              </a:pathLst>
            </a:custGeom>
            <a:solidFill>
              <a:srgbClr val="FFFFFF"/>
            </a:solidFill>
            <a:ln w="4651" cap="flat">
              <a:noFill/>
              <a:prstDash val="solid"/>
              <a:miter/>
            </a:ln>
          </p:spPr>
          <p:txBody>
            <a:bodyPr rtlCol="0" anchor="ctr"/>
            <a:lstStyle/>
            <a:p>
              <a:endParaRPr lang="zh-CN" altLang="en-US"/>
            </a:p>
          </p:txBody>
        </p:sp>
        <p:sp>
          <p:nvSpPr>
            <p:cNvPr id="101" name="任意多边形: 形状 100">
              <a:extLst>
                <a:ext uri="{FF2B5EF4-FFF2-40B4-BE49-F238E27FC236}">
                  <a16:creationId xmlns:a16="http://schemas.microsoft.com/office/drawing/2014/main" id="{B806C2BF-B75E-4BBD-AE5E-E15E07A0D719}"/>
                </a:ext>
              </a:extLst>
            </p:cNvPr>
            <p:cNvSpPr/>
            <p:nvPr/>
          </p:nvSpPr>
          <p:spPr>
            <a:xfrm>
              <a:off x="10589000" y="2590953"/>
              <a:ext cx="138927" cy="119485"/>
            </a:xfrm>
            <a:custGeom>
              <a:avLst/>
              <a:gdLst>
                <a:gd name="connsiteX0" fmla="*/ 19114 w 138927"/>
                <a:gd name="connsiteY0" fmla="*/ 466 h 119485"/>
                <a:gd name="connsiteX1" fmla="*/ 65734 w 138927"/>
                <a:gd name="connsiteY1" fmla="*/ 466 h 119485"/>
                <a:gd name="connsiteX2" fmla="*/ 58275 w 138927"/>
                <a:gd name="connsiteY2" fmla="*/ 46154 h 119485"/>
                <a:gd name="connsiteX3" fmla="*/ 51748 w 138927"/>
                <a:gd name="connsiteY3" fmla="*/ 55944 h 119485"/>
                <a:gd name="connsiteX4" fmla="*/ 55478 w 138927"/>
                <a:gd name="connsiteY4" fmla="*/ 64335 h 119485"/>
                <a:gd name="connsiteX5" fmla="*/ 49417 w 138927"/>
                <a:gd name="connsiteY5" fmla="*/ 101631 h 119485"/>
                <a:gd name="connsiteX6" fmla="*/ 35431 w 138927"/>
                <a:gd name="connsiteY6" fmla="*/ 113753 h 119485"/>
                <a:gd name="connsiteX7" fmla="*/ 18648 w 138927"/>
                <a:gd name="connsiteY7" fmla="*/ 113753 h 119485"/>
                <a:gd name="connsiteX8" fmla="*/ 17716 w 138927"/>
                <a:gd name="connsiteY8" fmla="*/ 118881 h 119485"/>
                <a:gd name="connsiteX9" fmla="*/ 0 w 138927"/>
                <a:gd name="connsiteY9" fmla="*/ 118881 h 119485"/>
                <a:gd name="connsiteX10" fmla="*/ 19114 w 138927"/>
                <a:gd name="connsiteY10" fmla="*/ 466 h 119485"/>
                <a:gd name="connsiteX11" fmla="*/ 45221 w 138927"/>
                <a:gd name="connsiteY11" fmla="*/ 15851 h 119485"/>
                <a:gd name="connsiteX12" fmla="*/ 34499 w 138927"/>
                <a:gd name="connsiteY12" fmla="*/ 15851 h 119485"/>
                <a:gd name="connsiteX13" fmla="*/ 29370 w 138927"/>
                <a:gd name="connsiteY13" fmla="*/ 48485 h 119485"/>
                <a:gd name="connsiteX14" fmla="*/ 38228 w 138927"/>
                <a:gd name="connsiteY14" fmla="*/ 48485 h 119485"/>
                <a:gd name="connsiteX15" fmla="*/ 41025 w 138927"/>
                <a:gd name="connsiteY15" fmla="*/ 44755 h 119485"/>
                <a:gd name="connsiteX16" fmla="*/ 45221 w 138927"/>
                <a:gd name="connsiteY16" fmla="*/ 15851 h 119485"/>
                <a:gd name="connsiteX17" fmla="*/ 37296 w 138927"/>
                <a:gd name="connsiteY17" fmla="*/ 63869 h 119485"/>
                <a:gd name="connsiteX18" fmla="*/ 27039 w 138927"/>
                <a:gd name="connsiteY18" fmla="*/ 63869 h 119485"/>
                <a:gd name="connsiteX19" fmla="*/ 21445 w 138927"/>
                <a:gd name="connsiteY19" fmla="*/ 98834 h 119485"/>
                <a:gd name="connsiteX20" fmla="*/ 29370 w 138927"/>
                <a:gd name="connsiteY20" fmla="*/ 98834 h 119485"/>
                <a:gd name="connsiteX21" fmla="*/ 32168 w 138927"/>
                <a:gd name="connsiteY21" fmla="*/ 94638 h 119485"/>
                <a:gd name="connsiteX22" fmla="*/ 37296 w 138927"/>
                <a:gd name="connsiteY22" fmla="*/ 63869 h 119485"/>
                <a:gd name="connsiteX23" fmla="*/ 138927 w 138927"/>
                <a:gd name="connsiteY23" fmla="*/ 0 h 119485"/>
                <a:gd name="connsiteX24" fmla="*/ 130536 w 138927"/>
                <a:gd name="connsiteY24" fmla="*/ 52214 h 119485"/>
                <a:gd name="connsiteX25" fmla="*/ 112354 w 138927"/>
                <a:gd name="connsiteY25" fmla="*/ 67133 h 119485"/>
                <a:gd name="connsiteX26" fmla="*/ 78788 w 138927"/>
                <a:gd name="connsiteY26" fmla="*/ 67133 h 119485"/>
                <a:gd name="connsiteX27" fmla="*/ 73193 w 138927"/>
                <a:gd name="connsiteY27" fmla="*/ 101165 h 119485"/>
                <a:gd name="connsiteX28" fmla="*/ 75058 w 138927"/>
                <a:gd name="connsiteY28" fmla="*/ 103962 h 119485"/>
                <a:gd name="connsiteX29" fmla="*/ 88578 w 138927"/>
                <a:gd name="connsiteY29" fmla="*/ 103962 h 119485"/>
                <a:gd name="connsiteX30" fmla="*/ 86247 w 138927"/>
                <a:gd name="connsiteY30" fmla="*/ 119347 h 119485"/>
                <a:gd name="connsiteX31" fmla="*/ 60606 w 138927"/>
                <a:gd name="connsiteY31" fmla="*/ 119347 h 119485"/>
                <a:gd name="connsiteX32" fmla="*/ 52680 w 138927"/>
                <a:gd name="connsiteY32" fmla="*/ 107226 h 119485"/>
                <a:gd name="connsiteX33" fmla="*/ 69930 w 138927"/>
                <a:gd name="connsiteY33" fmla="*/ 466 h 119485"/>
                <a:gd name="connsiteX34" fmla="*/ 138927 w 138927"/>
                <a:gd name="connsiteY34" fmla="*/ 466 h 119485"/>
                <a:gd name="connsiteX35" fmla="*/ 117016 w 138927"/>
                <a:gd name="connsiteY35" fmla="*/ 15385 h 119485"/>
                <a:gd name="connsiteX36" fmla="*/ 87179 w 138927"/>
                <a:gd name="connsiteY36" fmla="*/ 15385 h 119485"/>
                <a:gd name="connsiteX37" fmla="*/ 85781 w 138927"/>
                <a:gd name="connsiteY37" fmla="*/ 24709 h 119485"/>
                <a:gd name="connsiteX38" fmla="*/ 115617 w 138927"/>
                <a:gd name="connsiteY38" fmla="*/ 24709 h 119485"/>
                <a:gd name="connsiteX39" fmla="*/ 117016 w 138927"/>
                <a:gd name="connsiteY39" fmla="*/ 15385 h 119485"/>
                <a:gd name="connsiteX40" fmla="*/ 112820 w 138927"/>
                <a:gd name="connsiteY40" fmla="*/ 40093 h 119485"/>
                <a:gd name="connsiteX41" fmla="*/ 82983 w 138927"/>
                <a:gd name="connsiteY41" fmla="*/ 40093 h 119485"/>
                <a:gd name="connsiteX42" fmla="*/ 81585 w 138927"/>
                <a:gd name="connsiteY42" fmla="*/ 50349 h 119485"/>
                <a:gd name="connsiteX43" fmla="*/ 107226 w 138927"/>
                <a:gd name="connsiteY43" fmla="*/ 50349 h 119485"/>
                <a:gd name="connsiteX44" fmla="*/ 112354 w 138927"/>
                <a:gd name="connsiteY44" fmla="*/ 45221 h 119485"/>
                <a:gd name="connsiteX45" fmla="*/ 112820 w 138927"/>
                <a:gd name="connsiteY45" fmla="*/ 40093 h 119485"/>
                <a:gd name="connsiteX46" fmla="*/ 100699 w 138927"/>
                <a:gd name="connsiteY46" fmla="*/ 71328 h 119485"/>
                <a:gd name="connsiteX47" fmla="*/ 103030 w 138927"/>
                <a:gd name="connsiteY47" fmla="*/ 75058 h 119485"/>
                <a:gd name="connsiteX48" fmla="*/ 109091 w 138927"/>
                <a:gd name="connsiteY48" fmla="*/ 75058 h 119485"/>
                <a:gd name="connsiteX49" fmla="*/ 111888 w 138927"/>
                <a:gd name="connsiteY49" fmla="*/ 73659 h 119485"/>
                <a:gd name="connsiteX50" fmla="*/ 112820 w 138927"/>
                <a:gd name="connsiteY50" fmla="*/ 71328 h 119485"/>
                <a:gd name="connsiteX51" fmla="*/ 128671 w 138927"/>
                <a:gd name="connsiteY51" fmla="*/ 71328 h 119485"/>
                <a:gd name="connsiteX52" fmla="*/ 122610 w 138927"/>
                <a:gd name="connsiteY52" fmla="*/ 82517 h 119485"/>
                <a:gd name="connsiteX53" fmla="*/ 114219 w 138927"/>
                <a:gd name="connsiteY53" fmla="*/ 86713 h 119485"/>
                <a:gd name="connsiteX54" fmla="*/ 106760 w 138927"/>
                <a:gd name="connsiteY54" fmla="*/ 86713 h 119485"/>
                <a:gd name="connsiteX55" fmla="*/ 112820 w 138927"/>
                <a:gd name="connsiteY55" fmla="*/ 100699 h 119485"/>
                <a:gd name="connsiteX56" fmla="*/ 117016 w 138927"/>
                <a:gd name="connsiteY56" fmla="*/ 103962 h 119485"/>
                <a:gd name="connsiteX57" fmla="*/ 123077 w 138927"/>
                <a:gd name="connsiteY57" fmla="*/ 103962 h 119485"/>
                <a:gd name="connsiteX58" fmla="*/ 120746 w 138927"/>
                <a:gd name="connsiteY58" fmla="*/ 118881 h 119485"/>
                <a:gd name="connsiteX59" fmla="*/ 108158 w 138927"/>
                <a:gd name="connsiteY59" fmla="*/ 118881 h 119485"/>
                <a:gd name="connsiteX60" fmla="*/ 99300 w 138927"/>
                <a:gd name="connsiteY60" fmla="*/ 117948 h 119485"/>
                <a:gd name="connsiteX61" fmla="*/ 95571 w 138927"/>
                <a:gd name="connsiteY61" fmla="*/ 111888 h 119485"/>
                <a:gd name="connsiteX62" fmla="*/ 80652 w 138927"/>
                <a:gd name="connsiteY62" fmla="*/ 71328 h 119485"/>
                <a:gd name="connsiteX63" fmla="*/ 100699 w 138927"/>
                <a:gd name="connsiteY63" fmla="*/ 71328 h 1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927" h="119485">
                  <a:moveTo>
                    <a:pt x="19114" y="466"/>
                  </a:moveTo>
                  <a:lnTo>
                    <a:pt x="65734" y="466"/>
                  </a:lnTo>
                  <a:lnTo>
                    <a:pt x="58275" y="46154"/>
                  </a:lnTo>
                  <a:cubicBezTo>
                    <a:pt x="57342" y="50816"/>
                    <a:pt x="55478" y="54079"/>
                    <a:pt x="51748" y="55944"/>
                  </a:cubicBezTo>
                  <a:cubicBezTo>
                    <a:pt x="54545" y="58275"/>
                    <a:pt x="55944" y="61072"/>
                    <a:pt x="55478" y="64335"/>
                  </a:cubicBezTo>
                  <a:lnTo>
                    <a:pt x="49417" y="101631"/>
                  </a:lnTo>
                  <a:cubicBezTo>
                    <a:pt x="48485" y="110489"/>
                    <a:pt x="44289" y="114685"/>
                    <a:pt x="35431" y="113753"/>
                  </a:cubicBezTo>
                  <a:lnTo>
                    <a:pt x="18648" y="113753"/>
                  </a:lnTo>
                  <a:lnTo>
                    <a:pt x="17716" y="118881"/>
                  </a:lnTo>
                  <a:lnTo>
                    <a:pt x="0" y="118881"/>
                  </a:lnTo>
                  <a:lnTo>
                    <a:pt x="19114" y="466"/>
                  </a:lnTo>
                  <a:close/>
                  <a:moveTo>
                    <a:pt x="45221" y="15851"/>
                  </a:moveTo>
                  <a:lnTo>
                    <a:pt x="34499" y="15851"/>
                  </a:lnTo>
                  <a:lnTo>
                    <a:pt x="29370" y="48485"/>
                  </a:lnTo>
                  <a:lnTo>
                    <a:pt x="38228" y="48485"/>
                  </a:lnTo>
                  <a:cubicBezTo>
                    <a:pt x="39627" y="48485"/>
                    <a:pt x="40559" y="47086"/>
                    <a:pt x="41025" y="44755"/>
                  </a:cubicBezTo>
                  <a:lnTo>
                    <a:pt x="45221" y="15851"/>
                  </a:lnTo>
                  <a:close/>
                  <a:moveTo>
                    <a:pt x="37296" y="63869"/>
                  </a:moveTo>
                  <a:lnTo>
                    <a:pt x="27039" y="63869"/>
                  </a:lnTo>
                  <a:lnTo>
                    <a:pt x="21445" y="98834"/>
                  </a:lnTo>
                  <a:lnTo>
                    <a:pt x="29370" y="98834"/>
                  </a:lnTo>
                  <a:cubicBezTo>
                    <a:pt x="30769" y="99300"/>
                    <a:pt x="31701" y="97902"/>
                    <a:pt x="32168" y="94638"/>
                  </a:cubicBezTo>
                  <a:lnTo>
                    <a:pt x="37296" y="63869"/>
                  </a:lnTo>
                  <a:close/>
                  <a:moveTo>
                    <a:pt x="138927" y="0"/>
                  </a:moveTo>
                  <a:lnTo>
                    <a:pt x="130536" y="52214"/>
                  </a:lnTo>
                  <a:cubicBezTo>
                    <a:pt x="130070" y="63403"/>
                    <a:pt x="124009" y="68065"/>
                    <a:pt x="112354" y="67133"/>
                  </a:cubicBezTo>
                  <a:lnTo>
                    <a:pt x="78788" y="67133"/>
                  </a:lnTo>
                  <a:lnTo>
                    <a:pt x="73193" y="101165"/>
                  </a:lnTo>
                  <a:cubicBezTo>
                    <a:pt x="73193" y="103030"/>
                    <a:pt x="73659" y="103962"/>
                    <a:pt x="75058" y="103962"/>
                  </a:cubicBezTo>
                  <a:lnTo>
                    <a:pt x="88578" y="103962"/>
                  </a:lnTo>
                  <a:lnTo>
                    <a:pt x="86247" y="119347"/>
                  </a:lnTo>
                  <a:lnTo>
                    <a:pt x="60606" y="119347"/>
                  </a:lnTo>
                  <a:cubicBezTo>
                    <a:pt x="53147" y="120279"/>
                    <a:pt x="50816" y="116550"/>
                    <a:pt x="52680" y="107226"/>
                  </a:cubicBezTo>
                  <a:lnTo>
                    <a:pt x="69930" y="466"/>
                  </a:lnTo>
                  <a:lnTo>
                    <a:pt x="138927" y="466"/>
                  </a:lnTo>
                  <a:close/>
                  <a:moveTo>
                    <a:pt x="117016" y="15385"/>
                  </a:moveTo>
                  <a:lnTo>
                    <a:pt x="87179" y="15385"/>
                  </a:lnTo>
                  <a:lnTo>
                    <a:pt x="85781" y="24709"/>
                  </a:lnTo>
                  <a:lnTo>
                    <a:pt x="115617" y="24709"/>
                  </a:lnTo>
                  <a:lnTo>
                    <a:pt x="117016" y="15385"/>
                  </a:lnTo>
                  <a:close/>
                  <a:moveTo>
                    <a:pt x="112820" y="40093"/>
                  </a:moveTo>
                  <a:lnTo>
                    <a:pt x="82983" y="40093"/>
                  </a:lnTo>
                  <a:lnTo>
                    <a:pt x="81585" y="50349"/>
                  </a:lnTo>
                  <a:lnTo>
                    <a:pt x="107226" y="50349"/>
                  </a:lnTo>
                  <a:cubicBezTo>
                    <a:pt x="110489" y="51282"/>
                    <a:pt x="111888" y="49417"/>
                    <a:pt x="112354" y="45221"/>
                  </a:cubicBezTo>
                  <a:lnTo>
                    <a:pt x="112820" y="40093"/>
                  </a:lnTo>
                  <a:close/>
                  <a:moveTo>
                    <a:pt x="100699" y="71328"/>
                  </a:moveTo>
                  <a:lnTo>
                    <a:pt x="103030" y="75058"/>
                  </a:lnTo>
                  <a:lnTo>
                    <a:pt x="109091" y="75058"/>
                  </a:lnTo>
                  <a:cubicBezTo>
                    <a:pt x="110489" y="75058"/>
                    <a:pt x="111422" y="74592"/>
                    <a:pt x="111888" y="73659"/>
                  </a:cubicBezTo>
                  <a:lnTo>
                    <a:pt x="112820" y="71328"/>
                  </a:lnTo>
                  <a:lnTo>
                    <a:pt x="128671" y="71328"/>
                  </a:lnTo>
                  <a:lnTo>
                    <a:pt x="122610" y="82517"/>
                  </a:lnTo>
                  <a:cubicBezTo>
                    <a:pt x="121212" y="85781"/>
                    <a:pt x="118415" y="87179"/>
                    <a:pt x="114219" y="86713"/>
                  </a:cubicBezTo>
                  <a:lnTo>
                    <a:pt x="106760" y="86713"/>
                  </a:lnTo>
                  <a:lnTo>
                    <a:pt x="112820" y="100699"/>
                  </a:lnTo>
                  <a:cubicBezTo>
                    <a:pt x="113753" y="103030"/>
                    <a:pt x="115151" y="104429"/>
                    <a:pt x="117016" y="103962"/>
                  </a:cubicBezTo>
                  <a:lnTo>
                    <a:pt x="123077" y="103962"/>
                  </a:lnTo>
                  <a:lnTo>
                    <a:pt x="120746" y="118881"/>
                  </a:lnTo>
                  <a:lnTo>
                    <a:pt x="108158" y="118881"/>
                  </a:lnTo>
                  <a:cubicBezTo>
                    <a:pt x="103496" y="118881"/>
                    <a:pt x="100233" y="118415"/>
                    <a:pt x="99300" y="117948"/>
                  </a:cubicBezTo>
                  <a:cubicBezTo>
                    <a:pt x="97436" y="117016"/>
                    <a:pt x="96503" y="115151"/>
                    <a:pt x="95571" y="111888"/>
                  </a:cubicBezTo>
                  <a:lnTo>
                    <a:pt x="80652" y="71328"/>
                  </a:lnTo>
                  <a:lnTo>
                    <a:pt x="100699" y="71328"/>
                  </a:lnTo>
                  <a:close/>
                </a:path>
              </a:pathLst>
            </a:custGeom>
            <a:solidFill>
              <a:srgbClr val="FFFFFF"/>
            </a:solidFill>
            <a:ln w="4651" cap="flat">
              <a:noFill/>
              <a:prstDash val="solid"/>
              <a:miter/>
            </a:ln>
          </p:spPr>
          <p:txBody>
            <a:bodyPr rtlCol="0" anchor="ctr"/>
            <a:lstStyle/>
            <a:p>
              <a:endParaRPr lang="zh-CN" altLang="en-US"/>
            </a:p>
          </p:txBody>
        </p:sp>
        <p:sp>
          <p:nvSpPr>
            <p:cNvPr id="102" name="任意多边形: 形状 101">
              <a:extLst>
                <a:ext uri="{FF2B5EF4-FFF2-40B4-BE49-F238E27FC236}">
                  <a16:creationId xmlns:a16="http://schemas.microsoft.com/office/drawing/2014/main" id="{1711B62D-5FC2-4725-B088-C5A98A2AFB57}"/>
                </a:ext>
              </a:extLst>
            </p:cNvPr>
            <p:cNvSpPr/>
            <p:nvPr/>
          </p:nvSpPr>
          <p:spPr>
            <a:xfrm>
              <a:off x="10733522" y="2590866"/>
              <a:ext cx="132400" cy="115704"/>
            </a:xfrm>
            <a:custGeom>
              <a:avLst/>
              <a:gdLst>
                <a:gd name="connsiteX0" fmla="*/ 11655 w 132400"/>
                <a:gd name="connsiteY0" fmla="*/ 44842 h 115704"/>
                <a:gd name="connsiteX1" fmla="*/ 20047 w 132400"/>
                <a:gd name="connsiteY1" fmla="*/ 39714 h 115704"/>
                <a:gd name="connsiteX2" fmla="*/ 30303 w 132400"/>
                <a:gd name="connsiteY2" fmla="*/ 25728 h 115704"/>
                <a:gd name="connsiteX3" fmla="*/ 55011 w 132400"/>
                <a:gd name="connsiteY3" fmla="*/ 25728 h 115704"/>
                <a:gd name="connsiteX4" fmla="*/ 34499 w 132400"/>
                <a:gd name="connsiteY4" fmla="*/ 55099 h 115704"/>
                <a:gd name="connsiteX5" fmla="*/ 15385 w 132400"/>
                <a:gd name="connsiteY5" fmla="*/ 63957 h 115704"/>
                <a:gd name="connsiteX6" fmla="*/ 2331 w 132400"/>
                <a:gd name="connsiteY6" fmla="*/ 63957 h 115704"/>
                <a:gd name="connsiteX7" fmla="*/ 5594 w 132400"/>
                <a:gd name="connsiteY7" fmla="*/ 44842 h 115704"/>
                <a:gd name="connsiteX8" fmla="*/ 11655 w 132400"/>
                <a:gd name="connsiteY8" fmla="*/ 44842 h 115704"/>
                <a:gd name="connsiteX9" fmla="*/ 59673 w 132400"/>
                <a:gd name="connsiteY9" fmla="*/ 37850 h 115704"/>
                <a:gd name="connsiteX10" fmla="*/ 85314 w 132400"/>
                <a:gd name="connsiteY10" fmla="*/ 37850 h 115704"/>
                <a:gd name="connsiteX11" fmla="*/ 40559 w 132400"/>
                <a:gd name="connsiteY11" fmla="*/ 96591 h 115704"/>
                <a:gd name="connsiteX12" fmla="*/ 87645 w 132400"/>
                <a:gd name="connsiteY12" fmla="*/ 96591 h 115704"/>
                <a:gd name="connsiteX13" fmla="*/ 84848 w 132400"/>
                <a:gd name="connsiteY13" fmla="*/ 115239 h 115704"/>
                <a:gd name="connsiteX14" fmla="*/ 0 w 132400"/>
                <a:gd name="connsiteY14" fmla="*/ 115239 h 115704"/>
                <a:gd name="connsiteX15" fmla="*/ 2797 w 132400"/>
                <a:gd name="connsiteY15" fmla="*/ 96591 h 115704"/>
                <a:gd name="connsiteX16" fmla="*/ 13986 w 132400"/>
                <a:gd name="connsiteY16" fmla="*/ 96591 h 115704"/>
                <a:gd name="connsiteX17" fmla="*/ 59673 w 132400"/>
                <a:gd name="connsiteY17" fmla="*/ 37850 h 115704"/>
                <a:gd name="connsiteX18" fmla="*/ 29370 w 132400"/>
                <a:gd name="connsiteY18" fmla="*/ 87 h 115704"/>
                <a:gd name="connsiteX19" fmla="*/ 105361 w 132400"/>
                <a:gd name="connsiteY19" fmla="*/ 87 h 115704"/>
                <a:gd name="connsiteX20" fmla="*/ 110489 w 132400"/>
                <a:gd name="connsiteY20" fmla="*/ 4283 h 115704"/>
                <a:gd name="connsiteX21" fmla="*/ 120279 w 132400"/>
                <a:gd name="connsiteY21" fmla="*/ 23397 h 115704"/>
                <a:gd name="connsiteX22" fmla="*/ 128671 w 132400"/>
                <a:gd name="connsiteY22" fmla="*/ 29924 h 115704"/>
                <a:gd name="connsiteX23" fmla="*/ 132401 w 132400"/>
                <a:gd name="connsiteY23" fmla="*/ 29924 h 115704"/>
                <a:gd name="connsiteX24" fmla="*/ 129603 w 132400"/>
                <a:gd name="connsiteY24" fmla="*/ 48572 h 115704"/>
                <a:gd name="connsiteX25" fmla="*/ 115617 w 132400"/>
                <a:gd name="connsiteY25" fmla="*/ 48572 h 115704"/>
                <a:gd name="connsiteX26" fmla="*/ 103030 w 132400"/>
                <a:gd name="connsiteY26" fmla="*/ 40181 h 115704"/>
                <a:gd name="connsiteX27" fmla="*/ 93240 w 132400"/>
                <a:gd name="connsiteY27" fmla="*/ 22465 h 115704"/>
                <a:gd name="connsiteX28" fmla="*/ 88112 w 132400"/>
                <a:gd name="connsiteY28" fmla="*/ 18735 h 115704"/>
                <a:gd name="connsiteX29" fmla="*/ 27039 w 132400"/>
                <a:gd name="connsiteY29" fmla="*/ 18735 h 115704"/>
                <a:gd name="connsiteX30" fmla="*/ 29370 w 132400"/>
                <a:gd name="connsiteY30" fmla="*/ 87 h 115704"/>
                <a:gd name="connsiteX31" fmla="*/ 75524 w 132400"/>
                <a:gd name="connsiteY31" fmla="*/ 69085 h 115704"/>
                <a:gd name="connsiteX32" fmla="*/ 100233 w 132400"/>
                <a:gd name="connsiteY32" fmla="*/ 69085 h 115704"/>
                <a:gd name="connsiteX33" fmla="*/ 116084 w 132400"/>
                <a:gd name="connsiteY33" fmla="*/ 98455 h 115704"/>
                <a:gd name="connsiteX34" fmla="*/ 118881 w 132400"/>
                <a:gd name="connsiteY34" fmla="*/ 99854 h 115704"/>
                <a:gd name="connsiteX35" fmla="*/ 121212 w 132400"/>
                <a:gd name="connsiteY35" fmla="*/ 99854 h 115704"/>
                <a:gd name="connsiteX36" fmla="*/ 118881 w 132400"/>
                <a:gd name="connsiteY36" fmla="*/ 115705 h 115704"/>
                <a:gd name="connsiteX37" fmla="*/ 108158 w 132400"/>
                <a:gd name="connsiteY37" fmla="*/ 115705 h 115704"/>
                <a:gd name="connsiteX38" fmla="*/ 96969 w 132400"/>
                <a:gd name="connsiteY38" fmla="*/ 109178 h 115704"/>
                <a:gd name="connsiteX39" fmla="*/ 75524 w 132400"/>
                <a:gd name="connsiteY39" fmla="*/ 69085 h 11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2400" h="115704">
                  <a:moveTo>
                    <a:pt x="11655" y="44842"/>
                  </a:moveTo>
                  <a:cubicBezTo>
                    <a:pt x="14918" y="45775"/>
                    <a:pt x="17716" y="43910"/>
                    <a:pt x="20047" y="39714"/>
                  </a:cubicBezTo>
                  <a:lnTo>
                    <a:pt x="30303" y="25728"/>
                  </a:lnTo>
                  <a:lnTo>
                    <a:pt x="55011" y="25728"/>
                  </a:lnTo>
                  <a:lnTo>
                    <a:pt x="34499" y="55099"/>
                  </a:lnTo>
                  <a:cubicBezTo>
                    <a:pt x="29837" y="61159"/>
                    <a:pt x="23310" y="63957"/>
                    <a:pt x="15385" y="63957"/>
                  </a:cubicBezTo>
                  <a:lnTo>
                    <a:pt x="2331" y="63957"/>
                  </a:lnTo>
                  <a:lnTo>
                    <a:pt x="5594" y="44842"/>
                  </a:lnTo>
                  <a:lnTo>
                    <a:pt x="11655" y="44842"/>
                  </a:lnTo>
                  <a:close/>
                  <a:moveTo>
                    <a:pt x="59673" y="37850"/>
                  </a:moveTo>
                  <a:lnTo>
                    <a:pt x="85314" y="37850"/>
                  </a:lnTo>
                  <a:lnTo>
                    <a:pt x="40559" y="96591"/>
                  </a:lnTo>
                  <a:lnTo>
                    <a:pt x="87645" y="96591"/>
                  </a:lnTo>
                  <a:lnTo>
                    <a:pt x="84848" y="115239"/>
                  </a:lnTo>
                  <a:lnTo>
                    <a:pt x="0" y="115239"/>
                  </a:lnTo>
                  <a:lnTo>
                    <a:pt x="2797" y="96591"/>
                  </a:lnTo>
                  <a:lnTo>
                    <a:pt x="13986" y="96591"/>
                  </a:lnTo>
                  <a:lnTo>
                    <a:pt x="59673" y="37850"/>
                  </a:lnTo>
                  <a:close/>
                  <a:moveTo>
                    <a:pt x="29370" y="87"/>
                  </a:moveTo>
                  <a:lnTo>
                    <a:pt x="105361" y="87"/>
                  </a:lnTo>
                  <a:cubicBezTo>
                    <a:pt x="107226" y="-379"/>
                    <a:pt x="109091" y="1020"/>
                    <a:pt x="110489" y="4283"/>
                  </a:cubicBezTo>
                  <a:lnTo>
                    <a:pt x="120279" y="23397"/>
                  </a:lnTo>
                  <a:cubicBezTo>
                    <a:pt x="123077" y="27593"/>
                    <a:pt x="125874" y="29924"/>
                    <a:pt x="128671" y="29924"/>
                  </a:cubicBezTo>
                  <a:lnTo>
                    <a:pt x="132401" y="29924"/>
                  </a:lnTo>
                  <a:lnTo>
                    <a:pt x="129603" y="48572"/>
                  </a:lnTo>
                  <a:lnTo>
                    <a:pt x="115617" y="48572"/>
                  </a:lnTo>
                  <a:cubicBezTo>
                    <a:pt x="110489" y="48572"/>
                    <a:pt x="106293" y="45775"/>
                    <a:pt x="103030" y="40181"/>
                  </a:cubicBezTo>
                  <a:lnTo>
                    <a:pt x="93240" y="22465"/>
                  </a:lnTo>
                  <a:cubicBezTo>
                    <a:pt x="91841" y="20134"/>
                    <a:pt x="89976" y="18735"/>
                    <a:pt x="88112" y="18735"/>
                  </a:cubicBezTo>
                  <a:lnTo>
                    <a:pt x="27039" y="18735"/>
                  </a:lnTo>
                  <a:lnTo>
                    <a:pt x="29370" y="87"/>
                  </a:lnTo>
                  <a:close/>
                  <a:moveTo>
                    <a:pt x="75524" y="69085"/>
                  </a:moveTo>
                  <a:lnTo>
                    <a:pt x="100233" y="69085"/>
                  </a:lnTo>
                  <a:lnTo>
                    <a:pt x="116084" y="98455"/>
                  </a:lnTo>
                  <a:cubicBezTo>
                    <a:pt x="116550" y="99388"/>
                    <a:pt x="117482" y="99854"/>
                    <a:pt x="118881" y="99854"/>
                  </a:cubicBezTo>
                  <a:lnTo>
                    <a:pt x="121212" y="99854"/>
                  </a:lnTo>
                  <a:lnTo>
                    <a:pt x="118881" y="115705"/>
                  </a:lnTo>
                  <a:lnTo>
                    <a:pt x="108158" y="115705"/>
                  </a:lnTo>
                  <a:cubicBezTo>
                    <a:pt x="103030" y="115239"/>
                    <a:pt x="99300" y="113374"/>
                    <a:pt x="96969" y="109178"/>
                  </a:cubicBezTo>
                  <a:lnTo>
                    <a:pt x="75524" y="69085"/>
                  </a:lnTo>
                  <a:close/>
                </a:path>
              </a:pathLst>
            </a:custGeom>
            <a:solidFill>
              <a:srgbClr val="FFFFFF"/>
            </a:solidFill>
            <a:ln w="4651" cap="flat">
              <a:noFill/>
              <a:prstDash val="solid"/>
              <a:miter/>
            </a:ln>
          </p:spPr>
          <p:txBody>
            <a:bodyPr rtlCol="0" anchor="ctr"/>
            <a:lstStyle/>
            <a:p>
              <a:endParaRPr lang="zh-CN" altLang="en-US"/>
            </a:p>
          </p:txBody>
        </p:sp>
        <p:sp>
          <p:nvSpPr>
            <p:cNvPr id="103" name="任意多边形: 形状 102">
              <a:extLst>
                <a:ext uri="{FF2B5EF4-FFF2-40B4-BE49-F238E27FC236}">
                  <a16:creationId xmlns:a16="http://schemas.microsoft.com/office/drawing/2014/main" id="{4E3EDD33-0307-4F7C-B753-4C1E450321A6}"/>
                </a:ext>
              </a:extLst>
            </p:cNvPr>
            <p:cNvSpPr/>
            <p:nvPr/>
          </p:nvSpPr>
          <p:spPr>
            <a:xfrm>
              <a:off x="10870585" y="2591419"/>
              <a:ext cx="137994" cy="119813"/>
            </a:xfrm>
            <a:custGeom>
              <a:avLst/>
              <a:gdLst>
                <a:gd name="connsiteX0" fmla="*/ 14918 w 137994"/>
                <a:gd name="connsiteY0" fmla="*/ 16317 h 119813"/>
                <a:gd name="connsiteX1" fmla="*/ 17716 w 137994"/>
                <a:gd name="connsiteY1" fmla="*/ 0 h 119813"/>
                <a:gd name="connsiteX2" fmla="*/ 137995 w 137994"/>
                <a:gd name="connsiteY2" fmla="*/ 0 h 119813"/>
                <a:gd name="connsiteX3" fmla="*/ 121678 w 137994"/>
                <a:gd name="connsiteY3" fmla="*/ 102098 h 119813"/>
                <a:gd name="connsiteX4" fmla="*/ 116550 w 137994"/>
                <a:gd name="connsiteY4" fmla="*/ 116084 h 119813"/>
                <a:gd name="connsiteX5" fmla="*/ 103496 w 137994"/>
                <a:gd name="connsiteY5" fmla="*/ 119813 h 119813"/>
                <a:gd name="connsiteX6" fmla="*/ 90442 w 137994"/>
                <a:gd name="connsiteY6" fmla="*/ 119813 h 119813"/>
                <a:gd name="connsiteX7" fmla="*/ 92773 w 137994"/>
                <a:gd name="connsiteY7" fmla="*/ 104429 h 119813"/>
                <a:gd name="connsiteX8" fmla="*/ 97435 w 137994"/>
                <a:gd name="connsiteY8" fmla="*/ 104429 h 119813"/>
                <a:gd name="connsiteX9" fmla="*/ 100699 w 137994"/>
                <a:gd name="connsiteY9" fmla="*/ 101165 h 119813"/>
                <a:gd name="connsiteX10" fmla="*/ 114219 w 137994"/>
                <a:gd name="connsiteY10" fmla="*/ 16783 h 119813"/>
                <a:gd name="connsiteX11" fmla="*/ 14918 w 137994"/>
                <a:gd name="connsiteY11" fmla="*/ 16783 h 119813"/>
                <a:gd name="connsiteX12" fmla="*/ 13520 w 137994"/>
                <a:gd name="connsiteY12" fmla="*/ 26107 h 119813"/>
                <a:gd name="connsiteX13" fmla="*/ 104895 w 137994"/>
                <a:gd name="connsiteY13" fmla="*/ 26107 h 119813"/>
                <a:gd name="connsiteX14" fmla="*/ 102097 w 137994"/>
                <a:gd name="connsiteY14" fmla="*/ 41958 h 119813"/>
                <a:gd name="connsiteX15" fmla="*/ 10723 w 137994"/>
                <a:gd name="connsiteY15" fmla="*/ 41958 h 119813"/>
                <a:gd name="connsiteX16" fmla="*/ 13520 w 137994"/>
                <a:gd name="connsiteY16" fmla="*/ 26107 h 119813"/>
                <a:gd name="connsiteX17" fmla="*/ 0 w 137994"/>
                <a:gd name="connsiteY17" fmla="*/ 113753 h 119813"/>
                <a:gd name="connsiteX18" fmla="*/ 10256 w 137994"/>
                <a:gd name="connsiteY18" fmla="*/ 49883 h 119813"/>
                <a:gd name="connsiteX19" fmla="*/ 100699 w 137994"/>
                <a:gd name="connsiteY19" fmla="*/ 49883 h 119813"/>
                <a:gd name="connsiteX20" fmla="*/ 92307 w 137994"/>
                <a:gd name="connsiteY20" fmla="*/ 102098 h 119813"/>
                <a:gd name="connsiteX21" fmla="*/ 78321 w 137994"/>
                <a:gd name="connsiteY21" fmla="*/ 113753 h 119813"/>
                <a:gd name="connsiteX22" fmla="*/ 0 w 137994"/>
                <a:gd name="connsiteY22" fmla="*/ 113753 h 119813"/>
                <a:gd name="connsiteX23" fmla="*/ 28438 w 137994"/>
                <a:gd name="connsiteY23" fmla="*/ 67133 h 119813"/>
                <a:gd name="connsiteX24" fmla="*/ 23310 w 137994"/>
                <a:gd name="connsiteY24" fmla="*/ 98368 h 119813"/>
                <a:gd name="connsiteX25" fmla="*/ 69930 w 137994"/>
                <a:gd name="connsiteY25" fmla="*/ 98368 h 119813"/>
                <a:gd name="connsiteX26" fmla="*/ 73659 w 137994"/>
                <a:gd name="connsiteY26" fmla="*/ 95105 h 119813"/>
                <a:gd name="connsiteX27" fmla="*/ 78321 w 137994"/>
                <a:gd name="connsiteY27" fmla="*/ 67133 h 119813"/>
                <a:gd name="connsiteX28" fmla="*/ 28438 w 137994"/>
                <a:gd name="connsiteY28" fmla="*/ 67133 h 1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994" h="119813">
                  <a:moveTo>
                    <a:pt x="14918" y="16317"/>
                  </a:moveTo>
                  <a:lnTo>
                    <a:pt x="17716" y="0"/>
                  </a:lnTo>
                  <a:lnTo>
                    <a:pt x="137995" y="0"/>
                  </a:lnTo>
                  <a:lnTo>
                    <a:pt x="121678" y="102098"/>
                  </a:lnTo>
                  <a:cubicBezTo>
                    <a:pt x="120745" y="109091"/>
                    <a:pt x="118881" y="113753"/>
                    <a:pt x="116550" y="116084"/>
                  </a:cubicBezTo>
                  <a:cubicBezTo>
                    <a:pt x="114219" y="118415"/>
                    <a:pt x="110023" y="119813"/>
                    <a:pt x="103496" y="119813"/>
                  </a:cubicBezTo>
                  <a:lnTo>
                    <a:pt x="90442" y="119813"/>
                  </a:lnTo>
                  <a:lnTo>
                    <a:pt x="92773" y="104429"/>
                  </a:lnTo>
                  <a:lnTo>
                    <a:pt x="97435" y="104429"/>
                  </a:lnTo>
                  <a:cubicBezTo>
                    <a:pt x="99766" y="104895"/>
                    <a:pt x="100699" y="103962"/>
                    <a:pt x="100699" y="101165"/>
                  </a:cubicBezTo>
                  <a:lnTo>
                    <a:pt x="114219" y="16783"/>
                  </a:lnTo>
                  <a:lnTo>
                    <a:pt x="14918" y="16783"/>
                  </a:lnTo>
                  <a:close/>
                  <a:moveTo>
                    <a:pt x="13520" y="26107"/>
                  </a:moveTo>
                  <a:lnTo>
                    <a:pt x="104895" y="26107"/>
                  </a:lnTo>
                  <a:lnTo>
                    <a:pt x="102097" y="41958"/>
                  </a:lnTo>
                  <a:lnTo>
                    <a:pt x="10723" y="41958"/>
                  </a:lnTo>
                  <a:lnTo>
                    <a:pt x="13520" y="26107"/>
                  </a:lnTo>
                  <a:close/>
                  <a:moveTo>
                    <a:pt x="0" y="113753"/>
                  </a:moveTo>
                  <a:lnTo>
                    <a:pt x="10256" y="49883"/>
                  </a:lnTo>
                  <a:lnTo>
                    <a:pt x="100699" y="49883"/>
                  </a:lnTo>
                  <a:lnTo>
                    <a:pt x="92307" y="102098"/>
                  </a:lnTo>
                  <a:cubicBezTo>
                    <a:pt x="91841" y="110489"/>
                    <a:pt x="87179" y="114685"/>
                    <a:pt x="78321" y="113753"/>
                  </a:cubicBezTo>
                  <a:lnTo>
                    <a:pt x="0" y="113753"/>
                  </a:lnTo>
                  <a:close/>
                  <a:moveTo>
                    <a:pt x="28438" y="67133"/>
                  </a:moveTo>
                  <a:lnTo>
                    <a:pt x="23310" y="98368"/>
                  </a:lnTo>
                  <a:lnTo>
                    <a:pt x="69930" y="98368"/>
                  </a:lnTo>
                  <a:cubicBezTo>
                    <a:pt x="72261" y="98834"/>
                    <a:pt x="73659" y="97902"/>
                    <a:pt x="73659" y="95105"/>
                  </a:cubicBezTo>
                  <a:lnTo>
                    <a:pt x="78321" y="67133"/>
                  </a:lnTo>
                  <a:lnTo>
                    <a:pt x="28438" y="67133"/>
                  </a:lnTo>
                  <a:close/>
                </a:path>
              </a:pathLst>
            </a:custGeom>
            <a:solidFill>
              <a:srgbClr val="FFFFFF"/>
            </a:solidFill>
            <a:ln w="4651" cap="flat">
              <a:noFill/>
              <a:prstDash val="solid"/>
              <a:miter/>
            </a:ln>
          </p:spPr>
          <p:txBody>
            <a:bodyPr rtlCol="0" anchor="ctr"/>
            <a:lstStyle/>
            <a:p>
              <a:endParaRPr lang="zh-CN" altLang="en-US"/>
            </a:p>
          </p:txBody>
        </p:sp>
        <p:sp>
          <p:nvSpPr>
            <p:cNvPr id="104" name="任意多边形: 形状 103">
              <a:extLst>
                <a:ext uri="{FF2B5EF4-FFF2-40B4-BE49-F238E27FC236}">
                  <a16:creationId xmlns:a16="http://schemas.microsoft.com/office/drawing/2014/main" id="{097CC2D9-DC59-4748-8F1B-0AD53761AD5F}"/>
                </a:ext>
              </a:extLst>
            </p:cNvPr>
            <p:cNvSpPr/>
            <p:nvPr/>
          </p:nvSpPr>
          <p:spPr>
            <a:xfrm>
              <a:off x="10811377" y="2766710"/>
              <a:ext cx="98834" cy="81118"/>
            </a:xfrm>
            <a:custGeom>
              <a:avLst/>
              <a:gdLst>
                <a:gd name="connsiteX0" fmla="*/ 98834 w 98834"/>
                <a:gd name="connsiteY0" fmla="*/ 0 h 81118"/>
                <a:gd name="connsiteX1" fmla="*/ 98834 w 98834"/>
                <a:gd name="connsiteY1" fmla="*/ 80652 h 81118"/>
                <a:gd name="connsiteX2" fmla="*/ 76923 w 98834"/>
                <a:gd name="connsiteY2" fmla="*/ 80652 h 81118"/>
                <a:gd name="connsiteX3" fmla="*/ 76923 w 98834"/>
                <a:gd name="connsiteY3" fmla="*/ 31235 h 81118"/>
                <a:gd name="connsiteX4" fmla="*/ 56410 w 98834"/>
                <a:gd name="connsiteY4" fmla="*/ 62937 h 81118"/>
                <a:gd name="connsiteX5" fmla="*/ 56410 w 98834"/>
                <a:gd name="connsiteY5" fmla="*/ 62937 h 81118"/>
                <a:gd name="connsiteX6" fmla="*/ 49417 w 98834"/>
                <a:gd name="connsiteY6" fmla="*/ 66666 h 81118"/>
                <a:gd name="connsiteX7" fmla="*/ 42424 w 98834"/>
                <a:gd name="connsiteY7" fmla="*/ 62937 h 81118"/>
                <a:gd name="connsiteX8" fmla="*/ 42424 w 98834"/>
                <a:gd name="connsiteY8" fmla="*/ 62937 h 81118"/>
                <a:gd name="connsiteX9" fmla="*/ 21911 w 98834"/>
                <a:gd name="connsiteY9" fmla="*/ 31235 h 81118"/>
                <a:gd name="connsiteX10" fmla="*/ 21911 w 98834"/>
                <a:gd name="connsiteY10" fmla="*/ 81119 h 81118"/>
                <a:gd name="connsiteX11" fmla="*/ 0 w 98834"/>
                <a:gd name="connsiteY11" fmla="*/ 81119 h 81118"/>
                <a:gd name="connsiteX12" fmla="*/ 0 w 98834"/>
                <a:gd name="connsiteY12" fmla="*/ 466 h 81118"/>
                <a:gd name="connsiteX13" fmla="*/ 21911 w 98834"/>
                <a:gd name="connsiteY13" fmla="*/ 466 h 81118"/>
                <a:gd name="connsiteX14" fmla="*/ 21911 w 98834"/>
                <a:gd name="connsiteY14" fmla="*/ 466 h 81118"/>
                <a:gd name="connsiteX15" fmla="*/ 49417 w 98834"/>
                <a:gd name="connsiteY15" fmla="*/ 42890 h 81118"/>
                <a:gd name="connsiteX16" fmla="*/ 76923 w 98834"/>
                <a:gd name="connsiteY16" fmla="*/ 466 h 81118"/>
                <a:gd name="connsiteX17" fmla="*/ 76923 w 98834"/>
                <a:gd name="connsiteY17" fmla="*/ 466 h 81118"/>
                <a:gd name="connsiteX18" fmla="*/ 98834 w 98834"/>
                <a:gd name="connsiteY18" fmla="*/ 466 h 8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34" h="81118">
                  <a:moveTo>
                    <a:pt x="98834" y="0"/>
                  </a:moveTo>
                  <a:lnTo>
                    <a:pt x="98834" y="80652"/>
                  </a:lnTo>
                  <a:lnTo>
                    <a:pt x="76923" y="80652"/>
                  </a:lnTo>
                  <a:lnTo>
                    <a:pt x="76923" y="31235"/>
                  </a:lnTo>
                  <a:lnTo>
                    <a:pt x="56410" y="62937"/>
                  </a:lnTo>
                  <a:lnTo>
                    <a:pt x="56410" y="62937"/>
                  </a:lnTo>
                  <a:cubicBezTo>
                    <a:pt x="55011" y="65268"/>
                    <a:pt x="52214" y="66666"/>
                    <a:pt x="49417" y="66666"/>
                  </a:cubicBezTo>
                  <a:cubicBezTo>
                    <a:pt x="46620" y="66666"/>
                    <a:pt x="43823" y="65268"/>
                    <a:pt x="42424" y="62937"/>
                  </a:cubicBezTo>
                  <a:lnTo>
                    <a:pt x="42424" y="62937"/>
                  </a:lnTo>
                  <a:lnTo>
                    <a:pt x="21911" y="31235"/>
                  </a:lnTo>
                  <a:lnTo>
                    <a:pt x="21911" y="81119"/>
                  </a:lnTo>
                  <a:lnTo>
                    <a:pt x="0" y="81119"/>
                  </a:lnTo>
                  <a:lnTo>
                    <a:pt x="0" y="466"/>
                  </a:lnTo>
                  <a:lnTo>
                    <a:pt x="21911" y="466"/>
                  </a:lnTo>
                  <a:lnTo>
                    <a:pt x="21911" y="466"/>
                  </a:lnTo>
                  <a:lnTo>
                    <a:pt x="49417" y="42890"/>
                  </a:lnTo>
                  <a:lnTo>
                    <a:pt x="76923" y="466"/>
                  </a:lnTo>
                  <a:lnTo>
                    <a:pt x="76923" y="466"/>
                  </a:lnTo>
                  <a:lnTo>
                    <a:pt x="98834" y="466"/>
                  </a:lnTo>
                  <a:close/>
                </a:path>
              </a:pathLst>
            </a:custGeom>
            <a:solidFill>
              <a:srgbClr val="FFFFFF"/>
            </a:solidFill>
            <a:ln w="4651" cap="flat">
              <a:noFill/>
              <a:prstDash val="solid"/>
              <a:miter/>
            </a:ln>
          </p:spPr>
          <p:txBody>
            <a:bodyPr rtlCol="0" anchor="ctr"/>
            <a:lstStyle/>
            <a:p>
              <a:endParaRPr lang="zh-CN" altLang="en-US"/>
            </a:p>
          </p:txBody>
        </p:sp>
        <p:sp>
          <p:nvSpPr>
            <p:cNvPr id="105" name="任意多边形: 形状 104">
              <a:extLst>
                <a:ext uri="{FF2B5EF4-FFF2-40B4-BE49-F238E27FC236}">
                  <a16:creationId xmlns:a16="http://schemas.microsoft.com/office/drawing/2014/main" id="{E67A91CF-132D-4D06-9650-0994B4E793C8}"/>
                </a:ext>
              </a:extLst>
            </p:cNvPr>
            <p:cNvSpPr/>
            <p:nvPr/>
          </p:nvSpPr>
          <p:spPr>
            <a:xfrm>
              <a:off x="10920002" y="2764845"/>
              <a:ext cx="88577" cy="83915"/>
            </a:xfrm>
            <a:custGeom>
              <a:avLst/>
              <a:gdLst>
                <a:gd name="connsiteX0" fmla="*/ 44755 w 88577"/>
                <a:gd name="connsiteY0" fmla="*/ 33566 h 83915"/>
                <a:gd name="connsiteX1" fmla="*/ 44755 w 88577"/>
                <a:gd name="connsiteY1" fmla="*/ 48019 h 83915"/>
                <a:gd name="connsiteX2" fmla="*/ 66200 w 88577"/>
                <a:gd name="connsiteY2" fmla="*/ 48019 h 83915"/>
                <a:gd name="connsiteX3" fmla="*/ 66200 w 88577"/>
                <a:gd name="connsiteY3" fmla="*/ 66666 h 83915"/>
                <a:gd name="connsiteX4" fmla="*/ 52214 w 88577"/>
                <a:gd name="connsiteY4" fmla="*/ 68531 h 83915"/>
                <a:gd name="connsiteX5" fmla="*/ 22844 w 88577"/>
                <a:gd name="connsiteY5" fmla="*/ 41958 h 83915"/>
                <a:gd name="connsiteX6" fmla="*/ 53147 w 88577"/>
                <a:gd name="connsiteY6" fmla="*/ 15385 h 83915"/>
                <a:gd name="connsiteX7" fmla="*/ 76923 w 88577"/>
                <a:gd name="connsiteY7" fmla="*/ 18648 h 83915"/>
                <a:gd name="connsiteX8" fmla="*/ 85781 w 88577"/>
                <a:gd name="connsiteY8" fmla="*/ 5128 h 83915"/>
                <a:gd name="connsiteX9" fmla="*/ 52680 w 88577"/>
                <a:gd name="connsiteY9" fmla="*/ 0 h 83915"/>
                <a:gd name="connsiteX10" fmla="*/ 0 w 88577"/>
                <a:gd name="connsiteY10" fmla="*/ 42890 h 83915"/>
                <a:gd name="connsiteX11" fmla="*/ 13520 w 88577"/>
                <a:gd name="connsiteY11" fmla="*/ 72727 h 83915"/>
                <a:gd name="connsiteX12" fmla="*/ 52214 w 88577"/>
                <a:gd name="connsiteY12" fmla="*/ 83916 h 83915"/>
                <a:gd name="connsiteX13" fmla="*/ 88578 w 88577"/>
                <a:gd name="connsiteY13" fmla="*/ 77389 h 83915"/>
                <a:gd name="connsiteX14" fmla="*/ 88578 w 88577"/>
                <a:gd name="connsiteY14" fmla="*/ 34033 h 83915"/>
                <a:gd name="connsiteX15" fmla="*/ 44755 w 88577"/>
                <a:gd name="connsiteY15" fmla="*/ 34033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577" h="83915">
                  <a:moveTo>
                    <a:pt x="44755" y="33566"/>
                  </a:moveTo>
                  <a:lnTo>
                    <a:pt x="44755" y="48019"/>
                  </a:lnTo>
                  <a:lnTo>
                    <a:pt x="66200" y="48019"/>
                  </a:lnTo>
                  <a:lnTo>
                    <a:pt x="66200" y="66666"/>
                  </a:lnTo>
                  <a:cubicBezTo>
                    <a:pt x="62937" y="67599"/>
                    <a:pt x="57342" y="68531"/>
                    <a:pt x="52214" y="68531"/>
                  </a:cubicBezTo>
                  <a:cubicBezTo>
                    <a:pt x="35897" y="68531"/>
                    <a:pt x="22844" y="59207"/>
                    <a:pt x="22844" y="41958"/>
                  </a:cubicBezTo>
                  <a:cubicBezTo>
                    <a:pt x="22844" y="24242"/>
                    <a:pt x="36830" y="15385"/>
                    <a:pt x="53147" y="15385"/>
                  </a:cubicBezTo>
                  <a:cubicBezTo>
                    <a:pt x="64335" y="15385"/>
                    <a:pt x="70862" y="16783"/>
                    <a:pt x="76923" y="18648"/>
                  </a:cubicBezTo>
                  <a:lnTo>
                    <a:pt x="85781" y="5128"/>
                  </a:lnTo>
                  <a:cubicBezTo>
                    <a:pt x="77855" y="2331"/>
                    <a:pt x="64802" y="0"/>
                    <a:pt x="52680" y="0"/>
                  </a:cubicBezTo>
                  <a:cubicBezTo>
                    <a:pt x="21911" y="0"/>
                    <a:pt x="0" y="15851"/>
                    <a:pt x="0" y="42890"/>
                  </a:cubicBezTo>
                  <a:cubicBezTo>
                    <a:pt x="0" y="55011"/>
                    <a:pt x="4662" y="65734"/>
                    <a:pt x="13520" y="72727"/>
                  </a:cubicBezTo>
                  <a:cubicBezTo>
                    <a:pt x="22378" y="80186"/>
                    <a:pt x="34499" y="83916"/>
                    <a:pt x="52214" y="83916"/>
                  </a:cubicBezTo>
                  <a:cubicBezTo>
                    <a:pt x="68997" y="83916"/>
                    <a:pt x="80652" y="80186"/>
                    <a:pt x="88578" y="77389"/>
                  </a:cubicBezTo>
                  <a:lnTo>
                    <a:pt x="88578" y="34033"/>
                  </a:lnTo>
                  <a:lnTo>
                    <a:pt x="44755" y="34033"/>
                  </a:lnTo>
                  <a:close/>
                </a:path>
              </a:pathLst>
            </a:custGeom>
            <a:solidFill>
              <a:srgbClr val="FFFFFF"/>
            </a:solidFill>
            <a:ln w="4651" cap="flat">
              <a:noFill/>
              <a:prstDash val="solid"/>
              <a:miter/>
            </a:ln>
          </p:spPr>
          <p:txBody>
            <a:bodyPr rtlCol="0" anchor="ctr"/>
            <a:lstStyle/>
            <a:p>
              <a:endParaRPr lang="zh-CN" altLang="en-US"/>
            </a:p>
          </p:txBody>
        </p:sp>
        <p:sp>
          <p:nvSpPr>
            <p:cNvPr id="106" name="任意多边形: 形状 105">
              <a:extLst>
                <a:ext uri="{FF2B5EF4-FFF2-40B4-BE49-F238E27FC236}">
                  <a16:creationId xmlns:a16="http://schemas.microsoft.com/office/drawing/2014/main" id="{D55F17FA-A199-4EA8-B898-572A2D4409A5}"/>
                </a:ext>
              </a:extLst>
            </p:cNvPr>
            <p:cNvSpPr/>
            <p:nvPr/>
          </p:nvSpPr>
          <p:spPr>
            <a:xfrm>
              <a:off x="10715340" y="2765312"/>
              <a:ext cx="86288" cy="83915"/>
            </a:xfrm>
            <a:custGeom>
              <a:avLst/>
              <a:gdLst>
                <a:gd name="connsiteX0" fmla="*/ 52680 w 86288"/>
                <a:gd name="connsiteY0" fmla="*/ 32168 h 83915"/>
                <a:gd name="connsiteX1" fmla="*/ 27039 w 86288"/>
                <a:gd name="connsiteY1" fmla="*/ 22378 h 83915"/>
                <a:gd name="connsiteX2" fmla="*/ 48485 w 86288"/>
                <a:gd name="connsiteY2" fmla="*/ 15385 h 83915"/>
                <a:gd name="connsiteX3" fmla="*/ 75990 w 86288"/>
                <a:gd name="connsiteY3" fmla="*/ 19114 h 83915"/>
                <a:gd name="connsiteX4" fmla="*/ 85314 w 86288"/>
                <a:gd name="connsiteY4" fmla="*/ 5128 h 83915"/>
                <a:gd name="connsiteX5" fmla="*/ 47552 w 86288"/>
                <a:gd name="connsiteY5" fmla="*/ 0 h 83915"/>
                <a:gd name="connsiteX6" fmla="*/ 2331 w 86288"/>
                <a:gd name="connsiteY6" fmla="*/ 23776 h 83915"/>
                <a:gd name="connsiteX7" fmla="*/ 36830 w 86288"/>
                <a:gd name="connsiteY7" fmla="*/ 48019 h 83915"/>
                <a:gd name="connsiteX8" fmla="*/ 62004 w 86288"/>
                <a:gd name="connsiteY8" fmla="*/ 59207 h 83915"/>
                <a:gd name="connsiteX9" fmla="*/ 39161 w 86288"/>
                <a:gd name="connsiteY9" fmla="*/ 68065 h 83915"/>
                <a:gd name="connsiteX10" fmla="*/ 9324 w 86288"/>
                <a:gd name="connsiteY10" fmla="*/ 62471 h 83915"/>
                <a:gd name="connsiteX11" fmla="*/ 0 w 86288"/>
                <a:gd name="connsiteY11" fmla="*/ 76457 h 83915"/>
                <a:gd name="connsiteX12" fmla="*/ 40093 w 86288"/>
                <a:gd name="connsiteY12" fmla="*/ 83916 h 83915"/>
                <a:gd name="connsiteX13" fmla="*/ 86247 w 86288"/>
                <a:gd name="connsiteY13" fmla="*/ 57342 h 83915"/>
                <a:gd name="connsiteX14" fmla="*/ 52680 w 86288"/>
                <a:gd name="connsiteY14" fmla="*/ 32168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8" h="83915">
                  <a:moveTo>
                    <a:pt x="52680" y="32168"/>
                  </a:moveTo>
                  <a:cubicBezTo>
                    <a:pt x="35897" y="29371"/>
                    <a:pt x="27039" y="28438"/>
                    <a:pt x="27039" y="22378"/>
                  </a:cubicBezTo>
                  <a:cubicBezTo>
                    <a:pt x="27039" y="16317"/>
                    <a:pt x="36363" y="15385"/>
                    <a:pt x="48485" y="15385"/>
                  </a:cubicBezTo>
                  <a:cubicBezTo>
                    <a:pt x="57342" y="15385"/>
                    <a:pt x="69930" y="17249"/>
                    <a:pt x="75990" y="19114"/>
                  </a:cubicBezTo>
                  <a:lnTo>
                    <a:pt x="85314" y="5128"/>
                  </a:lnTo>
                  <a:cubicBezTo>
                    <a:pt x="75524" y="1865"/>
                    <a:pt x="60606" y="0"/>
                    <a:pt x="47552" y="0"/>
                  </a:cubicBezTo>
                  <a:cubicBezTo>
                    <a:pt x="18182" y="0"/>
                    <a:pt x="2331" y="8858"/>
                    <a:pt x="2331" y="23776"/>
                  </a:cubicBezTo>
                  <a:cubicBezTo>
                    <a:pt x="2331" y="38695"/>
                    <a:pt x="14452" y="44755"/>
                    <a:pt x="36830" y="48019"/>
                  </a:cubicBezTo>
                  <a:cubicBezTo>
                    <a:pt x="51748" y="50349"/>
                    <a:pt x="62471" y="51282"/>
                    <a:pt x="62004" y="59207"/>
                  </a:cubicBezTo>
                  <a:cubicBezTo>
                    <a:pt x="62004" y="66200"/>
                    <a:pt x="52214" y="68065"/>
                    <a:pt x="39161" y="68065"/>
                  </a:cubicBezTo>
                  <a:cubicBezTo>
                    <a:pt x="27972" y="67599"/>
                    <a:pt x="16783" y="64802"/>
                    <a:pt x="9324" y="62471"/>
                  </a:cubicBezTo>
                  <a:lnTo>
                    <a:pt x="0" y="76457"/>
                  </a:lnTo>
                  <a:cubicBezTo>
                    <a:pt x="7459" y="79720"/>
                    <a:pt x="25175" y="83916"/>
                    <a:pt x="40093" y="83916"/>
                  </a:cubicBezTo>
                  <a:cubicBezTo>
                    <a:pt x="76457" y="83916"/>
                    <a:pt x="86247" y="70396"/>
                    <a:pt x="86247" y="57342"/>
                  </a:cubicBezTo>
                  <a:cubicBezTo>
                    <a:pt x="87179" y="40559"/>
                    <a:pt x="72261" y="35431"/>
                    <a:pt x="52680" y="32168"/>
                  </a:cubicBezTo>
                </a:path>
              </a:pathLst>
            </a:custGeom>
            <a:solidFill>
              <a:srgbClr val="FFFFFF"/>
            </a:solidFill>
            <a:ln w="4651" cap="flat">
              <a:noFill/>
              <a:prstDash val="solid"/>
              <a:miter/>
            </a:ln>
          </p:spPr>
          <p:txBody>
            <a:bodyPr rtlCol="0" anchor="ctr"/>
            <a:lstStyle/>
            <a:p>
              <a:endParaRPr lang="zh-CN" altLang="en-US"/>
            </a:p>
          </p:txBody>
        </p:sp>
      </p:grpSp>
      <p:grpSp>
        <p:nvGrpSpPr>
          <p:cNvPr id="107" name="图形 57">
            <a:extLst>
              <a:ext uri="{FF2B5EF4-FFF2-40B4-BE49-F238E27FC236}">
                <a16:creationId xmlns:a16="http://schemas.microsoft.com/office/drawing/2014/main" id="{789E82A0-B9F1-4E59-AF08-9C1A8A2677C5}"/>
              </a:ext>
            </a:extLst>
          </p:cNvPr>
          <p:cNvGrpSpPr/>
          <p:nvPr/>
        </p:nvGrpSpPr>
        <p:grpSpPr>
          <a:xfrm>
            <a:off x="1239299" y="2409692"/>
            <a:ext cx="5763542" cy="1886874"/>
            <a:chOff x="1328952" y="2574410"/>
            <a:chExt cx="5763542" cy="1886874"/>
          </a:xfrm>
        </p:grpSpPr>
        <p:sp>
          <p:nvSpPr>
            <p:cNvPr id="108" name="任意多边形: 形状 107">
              <a:extLst>
                <a:ext uri="{FF2B5EF4-FFF2-40B4-BE49-F238E27FC236}">
                  <a16:creationId xmlns:a16="http://schemas.microsoft.com/office/drawing/2014/main" id="{A3EE06B1-9EEB-4547-A7D4-E8CA51DC4F51}"/>
                </a:ext>
              </a:extLst>
            </p:cNvPr>
            <p:cNvSpPr/>
            <p:nvPr/>
          </p:nvSpPr>
          <p:spPr>
            <a:xfrm>
              <a:off x="1328952" y="2574784"/>
              <a:ext cx="1844333" cy="1798036"/>
            </a:xfrm>
            <a:custGeom>
              <a:avLst/>
              <a:gdLst>
                <a:gd name="connsiteX0" fmla="*/ 1420301 w 1844333"/>
                <a:gd name="connsiteY0" fmla="*/ 129992 h 1798036"/>
                <a:gd name="connsiteX1" fmla="*/ 1123891 w 1844333"/>
                <a:gd name="connsiteY1" fmla="*/ 7859 h 1798036"/>
                <a:gd name="connsiteX2" fmla="*/ 1119774 w 1844333"/>
                <a:gd name="connsiteY2" fmla="*/ 70984 h 1798036"/>
                <a:gd name="connsiteX3" fmla="*/ 1271410 w 1844333"/>
                <a:gd name="connsiteY3" fmla="*/ 452475 h 1798036"/>
                <a:gd name="connsiteX4" fmla="*/ 1122519 w 1844333"/>
                <a:gd name="connsiteY4" fmla="*/ 424344 h 1798036"/>
                <a:gd name="connsiteX5" fmla="*/ 748574 w 1844333"/>
                <a:gd name="connsiteY5" fmla="*/ 312 h 1798036"/>
                <a:gd name="connsiteX6" fmla="*/ 448047 w 1844333"/>
                <a:gd name="connsiteY6" fmla="*/ 114897 h 1798036"/>
                <a:gd name="connsiteX7" fmla="*/ 0 w 1844333"/>
                <a:gd name="connsiteY7" fmla="*/ 906011 h 1798036"/>
                <a:gd name="connsiteX8" fmla="*/ 568807 w 1844333"/>
                <a:gd name="connsiteY8" fmla="*/ 1758192 h 1798036"/>
                <a:gd name="connsiteX9" fmla="*/ 628501 w 1844333"/>
                <a:gd name="connsiteY9" fmla="*/ 1689579 h 1798036"/>
                <a:gd name="connsiteX10" fmla="*/ 500879 w 1844333"/>
                <a:gd name="connsiteY10" fmla="*/ 665864 h 1798036"/>
                <a:gd name="connsiteX11" fmla="*/ 1315323 w 1844333"/>
                <a:gd name="connsiteY11" fmla="*/ 772215 h 1798036"/>
                <a:gd name="connsiteX12" fmla="*/ 1613106 w 1844333"/>
                <a:gd name="connsiteY12" fmla="*/ 661061 h 1798036"/>
                <a:gd name="connsiteX13" fmla="*/ 1696128 w 1844333"/>
                <a:gd name="connsiteY13" fmla="*/ 717324 h 1798036"/>
                <a:gd name="connsiteX14" fmla="*/ 1519105 w 1844333"/>
                <a:gd name="connsiteY14" fmla="*/ 1502264 h 1798036"/>
                <a:gd name="connsiteX15" fmla="*/ 1589091 w 1844333"/>
                <a:gd name="connsiteY15" fmla="*/ 1543432 h 1798036"/>
                <a:gd name="connsiteX16" fmla="*/ 1844333 w 1844333"/>
                <a:gd name="connsiteY16" fmla="*/ 906698 h 1798036"/>
                <a:gd name="connsiteX17" fmla="*/ 1420301 w 1844333"/>
                <a:gd name="connsiteY17" fmla="*/ 129992 h 1798036"/>
                <a:gd name="connsiteX18" fmla="*/ 1619967 w 1844333"/>
                <a:gd name="connsiteY18" fmla="*/ 1166057 h 1798036"/>
                <a:gd name="connsiteX19" fmla="*/ 1645354 w 1844333"/>
                <a:gd name="connsiteY19" fmla="*/ 912873 h 1798036"/>
                <a:gd name="connsiteX20" fmla="*/ 1619967 w 1844333"/>
                <a:gd name="connsiteY20" fmla="*/ 864843 h 1798036"/>
                <a:gd name="connsiteX21" fmla="*/ 1418929 w 1844333"/>
                <a:gd name="connsiteY21" fmla="*/ 901895 h 1798036"/>
                <a:gd name="connsiteX22" fmla="*/ 681333 w 1844333"/>
                <a:gd name="connsiteY22" fmla="*/ 833967 h 1798036"/>
                <a:gd name="connsiteX23" fmla="*/ 599683 w 1844333"/>
                <a:gd name="connsiteY23" fmla="*/ 927968 h 1798036"/>
                <a:gd name="connsiteX24" fmla="*/ 568121 w 1844333"/>
                <a:gd name="connsiteY24" fmla="*/ 1207225 h 1798036"/>
                <a:gd name="connsiteX25" fmla="*/ 1024401 w 1844333"/>
                <a:gd name="connsiteY25" fmla="*/ 1343080 h 1798036"/>
                <a:gd name="connsiteX26" fmla="*/ 1025087 w 1844333"/>
                <a:gd name="connsiteY26" fmla="*/ 1343080 h 1798036"/>
                <a:gd name="connsiteX27" fmla="*/ 848750 w 1844333"/>
                <a:gd name="connsiteY27" fmla="*/ 1785638 h 1798036"/>
                <a:gd name="connsiteX28" fmla="*/ 849436 w 1844333"/>
                <a:gd name="connsiteY28" fmla="*/ 1785638 h 1798036"/>
                <a:gd name="connsiteX29" fmla="*/ 848750 w 1844333"/>
                <a:gd name="connsiteY29" fmla="*/ 1785638 h 1798036"/>
                <a:gd name="connsiteX30" fmla="*/ 1231614 w 1844333"/>
                <a:gd name="connsiteY30" fmla="*/ 1749959 h 1798036"/>
                <a:gd name="connsiteX31" fmla="*/ 1403148 w 1844333"/>
                <a:gd name="connsiteY31" fmla="*/ 1432964 h 1798036"/>
                <a:gd name="connsiteX32" fmla="*/ 1447747 w 1844333"/>
                <a:gd name="connsiteY32" fmla="*/ 1299853 h 1798036"/>
                <a:gd name="connsiteX33" fmla="*/ 1548609 w 1844333"/>
                <a:gd name="connsiteY33" fmla="*/ 1240846 h 1798036"/>
                <a:gd name="connsiteX34" fmla="*/ 1619967 w 1844333"/>
                <a:gd name="connsiteY34" fmla="*/ 1166057 h 1798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844333" h="1798036">
                  <a:moveTo>
                    <a:pt x="1420301" y="129992"/>
                  </a:moveTo>
                  <a:cubicBezTo>
                    <a:pt x="1414812" y="127247"/>
                    <a:pt x="1284447" y="39422"/>
                    <a:pt x="1123891" y="7859"/>
                  </a:cubicBezTo>
                  <a:cubicBezTo>
                    <a:pt x="1105365" y="3743"/>
                    <a:pt x="1095073" y="55203"/>
                    <a:pt x="1119774" y="70984"/>
                  </a:cubicBezTo>
                  <a:cubicBezTo>
                    <a:pt x="1213088" y="124502"/>
                    <a:pt x="1367469" y="427775"/>
                    <a:pt x="1271410" y="452475"/>
                  </a:cubicBezTo>
                  <a:cubicBezTo>
                    <a:pt x="1208972" y="468257"/>
                    <a:pt x="1158198" y="442870"/>
                    <a:pt x="1122519" y="424344"/>
                  </a:cubicBezTo>
                  <a:cubicBezTo>
                    <a:pt x="971569" y="346124"/>
                    <a:pt x="924911" y="-12039"/>
                    <a:pt x="748574" y="312"/>
                  </a:cubicBezTo>
                  <a:cubicBezTo>
                    <a:pt x="699859" y="3743"/>
                    <a:pt x="518719" y="69612"/>
                    <a:pt x="448047" y="114897"/>
                  </a:cubicBezTo>
                  <a:cubicBezTo>
                    <a:pt x="179768" y="276139"/>
                    <a:pt x="0" y="570491"/>
                    <a:pt x="0" y="906011"/>
                  </a:cubicBezTo>
                  <a:cubicBezTo>
                    <a:pt x="0" y="1290248"/>
                    <a:pt x="234659" y="1619593"/>
                    <a:pt x="568807" y="1758192"/>
                  </a:cubicBezTo>
                  <a:cubicBezTo>
                    <a:pt x="590077" y="1767112"/>
                    <a:pt x="645654" y="1705360"/>
                    <a:pt x="628501" y="1689579"/>
                  </a:cubicBezTo>
                  <a:cubicBezTo>
                    <a:pt x="210644" y="1278583"/>
                    <a:pt x="422660" y="730361"/>
                    <a:pt x="500879" y="665864"/>
                  </a:cubicBezTo>
                  <a:cubicBezTo>
                    <a:pt x="651829" y="541673"/>
                    <a:pt x="873451" y="772215"/>
                    <a:pt x="1315323" y="772215"/>
                  </a:cubicBezTo>
                  <a:cubicBezTo>
                    <a:pt x="1407951" y="772215"/>
                    <a:pt x="1518419" y="738594"/>
                    <a:pt x="1613106" y="661061"/>
                  </a:cubicBezTo>
                  <a:cubicBezTo>
                    <a:pt x="1637120" y="641163"/>
                    <a:pt x="1670741" y="623323"/>
                    <a:pt x="1696128" y="717324"/>
                  </a:cubicBezTo>
                  <a:cubicBezTo>
                    <a:pt x="1726318" y="819558"/>
                    <a:pt x="1789443" y="1131064"/>
                    <a:pt x="1519105" y="1502264"/>
                  </a:cubicBezTo>
                  <a:cubicBezTo>
                    <a:pt x="1507441" y="1518045"/>
                    <a:pt x="1575368" y="1557841"/>
                    <a:pt x="1589091" y="1543432"/>
                  </a:cubicBezTo>
                  <a:cubicBezTo>
                    <a:pt x="1747588" y="1378073"/>
                    <a:pt x="1844333" y="1153706"/>
                    <a:pt x="1844333" y="906698"/>
                  </a:cubicBezTo>
                  <a:cubicBezTo>
                    <a:pt x="1844333" y="580097"/>
                    <a:pt x="1675544" y="293978"/>
                    <a:pt x="1420301" y="129992"/>
                  </a:cubicBezTo>
                  <a:moveTo>
                    <a:pt x="1619967" y="1166057"/>
                  </a:moveTo>
                  <a:cubicBezTo>
                    <a:pt x="1672113" y="1042552"/>
                    <a:pt x="1669369" y="991778"/>
                    <a:pt x="1645354" y="912873"/>
                  </a:cubicBezTo>
                  <a:cubicBezTo>
                    <a:pt x="1637807" y="887486"/>
                    <a:pt x="1628887" y="873077"/>
                    <a:pt x="1619967" y="864843"/>
                  </a:cubicBezTo>
                  <a:cubicBezTo>
                    <a:pt x="1532142" y="812011"/>
                    <a:pt x="1578799" y="857296"/>
                    <a:pt x="1418929" y="901895"/>
                  </a:cubicBezTo>
                  <a:cubicBezTo>
                    <a:pt x="1208972" y="960216"/>
                    <a:pt x="773275" y="859354"/>
                    <a:pt x="681333" y="833967"/>
                  </a:cubicBezTo>
                  <a:cubicBezTo>
                    <a:pt x="644282" y="823675"/>
                    <a:pt x="617522" y="871018"/>
                    <a:pt x="599683" y="927968"/>
                  </a:cubicBezTo>
                  <a:cubicBezTo>
                    <a:pt x="571551" y="985603"/>
                    <a:pt x="557829" y="1090582"/>
                    <a:pt x="568121" y="1207225"/>
                  </a:cubicBezTo>
                  <a:cubicBezTo>
                    <a:pt x="577726" y="1317693"/>
                    <a:pt x="971569" y="1343080"/>
                    <a:pt x="1024401" y="1343080"/>
                  </a:cubicBezTo>
                  <a:lnTo>
                    <a:pt x="1025087" y="1343080"/>
                  </a:lnTo>
                  <a:cubicBezTo>
                    <a:pt x="1045671" y="1347197"/>
                    <a:pt x="1063511" y="1675856"/>
                    <a:pt x="848750" y="1785638"/>
                  </a:cubicBezTo>
                  <a:lnTo>
                    <a:pt x="849436" y="1785638"/>
                  </a:lnTo>
                  <a:cubicBezTo>
                    <a:pt x="848750" y="1785638"/>
                    <a:pt x="848750" y="1785638"/>
                    <a:pt x="848750" y="1785638"/>
                  </a:cubicBezTo>
                  <a:cubicBezTo>
                    <a:pt x="1093015" y="1827492"/>
                    <a:pt x="1231614" y="1749959"/>
                    <a:pt x="1231614" y="1749959"/>
                  </a:cubicBezTo>
                  <a:cubicBezTo>
                    <a:pt x="1324242" y="1708104"/>
                    <a:pt x="1371586" y="1558527"/>
                    <a:pt x="1403148" y="1432964"/>
                  </a:cubicBezTo>
                  <a:cubicBezTo>
                    <a:pt x="1419615" y="1368467"/>
                    <a:pt x="1416185" y="1336219"/>
                    <a:pt x="1447747" y="1299853"/>
                  </a:cubicBezTo>
                  <a:cubicBezTo>
                    <a:pt x="1458725" y="1287503"/>
                    <a:pt x="1498521" y="1264174"/>
                    <a:pt x="1548609" y="1240846"/>
                  </a:cubicBezTo>
                  <a:cubicBezTo>
                    <a:pt x="1598697" y="1216145"/>
                    <a:pt x="1619967" y="1166057"/>
                    <a:pt x="1619967" y="1166057"/>
                  </a:cubicBezTo>
                </a:path>
              </a:pathLst>
            </a:custGeom>
            <a:solidFill>
              <a:srgbClr val="0091DA"/>
            </a:solidFill>
            <a:ln w="6860" cap="flat">
              <a:noFill/>
              <a:prstDash val="solid"/>
              <a:miter/>
            </a:ln>
          </p:spPr>
          <p:txBody>
            <a:bodyPr rtlCol="0" anchor="ctr"/>
            <a:lstStyle/>
            <a:p>
              <a:endParaRPr lang="zh-CN" altLang="en-US"/>
            </a:p>
          </p:txBody>
        </p:sp>
        <p:sp>
          <p:nvSpPr>
            <p:cNvPr id="109" name="任意多边形: 形状 108">
              <a:extLst>
                <a:ext uri="{FF2B5EF4-FFF2-40B4-BE49-F238E27FC236}">
                  <a16:creationId xmlns:a16="http://schemas.microsoft.com/office/drawing/2014/main" id="{7FF542AE-2F36-4E7A-BC8A-8E7FD9745B86}"/>
                </a:ext>
              </a:extLst>
            </p:cNvPr>
            <p:cNvSpPr/>
            <p:nvPr/>
          </p:nvSpPr>
          <p:spPr>
            <a:xfrm>
              <a:off x="4581922" y="2715067"/>
              <a:ext cx="1262489" cy="1029890"/>
            </a:xfrm>
            <a:custGeom>
              <a:avLst/>
              <a:gdLst>
                <a:gd name="connsiteX0" fmla="*/ 1262490 w 1262489"/>
                <a:gd name="connsiteY0" fmla="*/ 0 h 1029890"/>
                <a:gd name="connsiteX1" fmla="*/ 1262490 w 1262489"/>
                <a:gd name="connsiteY1" fmla="*/ 1029890 h 1029890"/>
                <a:gd name="connsiteX2" fmla="*/ 983233 w 1262489"/>
                <a:gd name="connsiteY2" fmla="*/ 1029890 h 1029890"/>
                <a:gd name="connsiteX3" fmla="*/ 983233 w 1262489"/>
                <a:gd name="connsiteY3" fmla="*/ 393842 h 1029890"/>
                <a:gd name="connsiteX4" fmla="*/ 721815 w 1262489"/>
                <a:gd name="connsiteY4" fmla="*/ 795918 h 1029890"/>
                <a:gd name="connsiteX5" fmla="*/ 721815 w 1262489"/>
                <a:gd name="connsiteY5" fmla="*/ 795918 h 1029890"/>
                <a:gd name="connsiteX6" fmla="*/ 631245 w 1262489"/>
                <a:gd name="connsiteY6" fmla="*/ 844633 h 1029890"/>
                <a:gd name="connsiteX7" fmla="*/ 540675 w 1262489"/>
                <a:gd name="connsiteY7" fmla="*/ 795918 h 1029890"/>
                <a:gd name="connsiteX8" fmla="*/ 540675 w 1262489"/>
                <a:gd name="connsiteY8" fmla="*/ 795918 h 1029890"/>
                <a:gd name="connsiteX9" fmla="*/ 279257 w 1262489"/>
                <a:gd name="connsiteY9" fmla="*/ 393842 h 1029890"/>
                <a:gd name="connsiteX10" fmla="*/ 279257 w 1262489"/>
                <a:gd name="connsiteY10" fmla="*/ 1029890 h 1029890"/>
                <a:gd name="connsiteX11" fmla="*/ 0 w 1262489"/>
                <a:gd name="connsiteY11" fmla="*/ 1029890 h 1029890"/>
                <a:gd name="connsiteX12" fmla="*/ 0 w 1262489"/>
                <a:gd name="connsiteY12" fmla="*/ 0 h 1029890"/>
                <a:gd name="connsiteX13" fmla="*/ 279257 w 1262489"/>
                <a:gd name="connsiteY13" fmla="*/ 0 h 1029890"/>
                <a:gd name="connsiteX14" fmla="*/ 279257 w 1262489"/>
                <a:gd name="connsiteY14" fmla="*/ 0 h 1029890"/>
                <a:gd name="connsiteX15" fmla="*/ 630559 w 1262489"/>
                <a:gd name="connsiteY15" fmla="*/ 541361 h 1029890"/>
                <a:gd name="connsiteX16" fmla="*/ 981861 w 1262489"/>
                <a:gd name="connsiteY16" fmla="*/ 0 h 1029890"/>
                <a:gd name="connsiteX17" fmla="*/ 981861 w 1262489"/>
                <a:gd name="connsiteY17" fmla="*/ 0 h 1029890"/>
                <a:gd name="connsiteX18" fmla="*/ 1262490 w 1262489"/>
                <a:gd name="connsiteY18" fmla="*/ 0 h 1029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262489" h="1029890">
                  <a:moveTo>
                    <a:pt x="1262490" y="0"/>
                  </a:moveTo>
                  <a:lnTo>
                    <a:pt x="1262490" y="1029890"/>
                  </a:lnTo>
                  <a:lnTo>
                    <a:pt x="983233" y="1029890"/>
                  </a:lnTo>
                  <a:lnTo>
                    <a:pt x="983233" y="393842"/>
                  </a:lnTo>
                  <a:lnTo>
                    <a:pt x="721815" y="795918"/>
                  </a:lnTo>
                  <a:lnTo>
                    <a:pt x="721815" y="795918"/>
                  </a:lnTo>
                  <a:cubicBezTo>
                    <a:pt x="702603" y="825422"/>
                    <a:pt x="669669" y="844633"/>
                    <a:pt x="631245" y="844633"/>
                  </a:cubicBezTo>
                  <a:cubicBezTo>
                    <a:pt x="593507" y="844633"/>
                    <a:pt x="559887" y="825422"/>
                    <a:pt x="540675" y="795918"/>
                  </a:cubicBezTo>
                  <a:lnTo>
                    <a:pt x="540675" y="795918"/>
                  </a:lnTo>
                  <a:lnTo>
                    <a:pt x="279257" y="393842"/>
                  </a:lnTo>
                  <a:lnTo>
                    <a:pt x="279257" y="1029890"/>
                  </a:lnTo>
                  <a:lnTo>
                    <a:pt x="0" y="1029890"/>
                  </a:lnTo>
                  <a:lnTo>
                    <a:pt x="0" y="0"/>
                  </a:lnTo>
                  <a:lnTo>
                    <a:pt x="279257" y="0"/>
                  </a:lnTo>
                  <a:lnTo>
                    <a:pt x="279257" y="0"/>
                  </a:lnTo>
                  <a:lnTo>
                    <a:pt x="630559" y="541361"/>
                  </a:lnTo>
                  <a:lnTo>
                    <a:pt x="981861" y="0"/>
                  </a:lnTo>
                  <a:lnTo>
                    <a:pt x="981861" y="0"/>
                  </a:lnTo>
                  <a:lnTo>
                    <a:pt x="1262490" y="0"/>
                  </a:lnTo>
                  <a:close/>
                </a:path>
              </a:pathLst>
            </a:custGeom>
            <a:solidFill>
              <a:srgbClr val="0091DA"/>
            </a:solidFill>
            <a:ln w="6860" cap="flat">
              <a:noFill/>
              <a:prstDash val="solid"/>
              <a:miter/>
            </a:ln>
          </p:spPr>
          <p:txBody>
            <a:bodyPr rtlCol="0" anchor="ctr"/>
            <a:lstStyle/>
            <a:p>
              <a:endParaRPr lang="zh-CN" altLang="en-US"/>
            </a:p>
          </p:txBody>
        </p:sp>
        <p:sp>
          <p:nvSpPr>
            <p:cNvPr id="110" name="任意多边形: 形状 109">
              <a:extLst>
                <a:ext uri="{FF2B5EF4-FFF2-40B4-BE49-F238E27FC236}">
                  <a16:creationId xmlns:a16="http://schemas.microsoft.com/office/drawing/2014/main" id="{16FB6A90-CE40-4A74-9865-ADE9632096F7}"/>
                </a:ext>
              </a:extLst>
            </p:cNvPr>
            <p:cNvSpPr/>
            <p:nvPr/>
          </p:nvSpPr>
          <p:spPr>
            <a:xfrm>
              <a:off x="3359914" y="2688308"/>
              <a:ext cx="1103994" cy="1071744"/>
            </a:xfrm>
            <a:custGeom>
              <a:avLst/>
              <a:gdLst>
                <a:gd name="connsiteX0" fmla="*/ 664180 w 1103994"/>
                <a:gd name="connsiteY0" fmla="*/ 414426 h 1071744"/>
                <a:gd name="connsiteX1" fmla="*/ 339637 w 1103994"/>
                <a:gd name="connsiteY1" fmla="*/ 291608 h 1071744"/>
                <a:gd name="connsiteX2" fmla="*/ 614778 w 1103994"/>
                <a:gd name="connsiteY2" fmla="*/ 203096 h 1071744"/>
                <a:gd name="connsiteX3" fmla="*/ 968138 w 1103994"/>
                <a:gd name="connsiteY3" fmla="*/ 248381 h 1071744"/>
                <a:gd name="connsiteX4" fmla="*/ 1084095 w 1103994"/>
                <a:gd name="connsiteY4" fmla="*/ 68614 h 1071744"/>
                <a:gd name="connsiteX5" fmla="*/ 604486 w 1103994"/>
                <a:gd name="connsiteY5" fmla="*/ 0 h 1071744"/>
                <a:gd name="connsiteX6" fmla="*/ 24015 w 1103994"/>
                <a:gd name="connsiteY6" fmla="*/ 306703 h 1071744"/>
                <a:gd name="connsiteX7" fmla="*/ 463828 w 1103994"/>
                <a:gd name="connsiteY7" fmla="*/ 617522 h 1071744"/>
                <a:gd name="connsiteX8" fmla="*/ 787684 w 1103994"/>
                <a:gd name="connsiteY8" fmla="*/ 758866 h 1071744"/>
                <a:gd name="connsiteX9" fmla="*/ 495390 w 1103994"/>
                <a:gd name="connsiteY9" fmla="*/ 870707 h 1071744"/>
                <a:gd name="connsiteX10" fmla="*/ 116643 w 1103994"/>
                <a:gd name="connsiteY10" fmla="*/ 797290 h 1071744"/>
                <a:gd name="connsiteX11" fmla="*/ 0 w 1103994"/>
                <a:gd name="connsiteY11" fmla="*/ 976372 h 1071744"/>
                <a:gd name="connsiteX12" fmla="*/ 512544 w 1103994"/>
                <a:gd name="connsiteY12" fmla="*/ 1071745 h 1071744"/>
                <a:gd name="connsiteX13" fmla="*/ 1103993 w 1103994"/>
                <a:gd name="connsiteY13" fmla="*/ 732793 h 1071744"/>
                <a:gd name="connsiteX14" fmla="*/ 664180 w 1103994"/>
                <a:gd name="connsiteY14" fmla="*/ 414426 h 1071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103994" h="1071744">
                  <a:moveTo>
                    <a:pt x="664180" y="414426"/>
                  </a:moveTo>
                  <a:cubicBezTo>
                    <a:pt x="450791" y="376689"/>
                    <a:pt x="339637" y="367083"/>
                    <a:pt x="339637" y="291608"/>
                  </a:cubicBezTo>
                  <a:cubicBezTo>
                    <a:pt x="339637" y="214761"/>
                    <a:pt x="459025" y="203096"/>
                    <a:pt x="614778" y="203096"/>
                  </a:cubicBezTo>
                  <a:cubicBezTo>
                    <a:pt x="728676" y="203096"/>
                    <a:pt x="890604" y="227111"/>
                    <a:pt x="968138" y="248381"/>
                  </a:cubicBezTo>
                  <a:lnTo>
                    <a:pt x="1084095" y="68614"/>
                  </a:lnTo>
                  <a:cubicBezTo>
                    <a:pt x="960590" y="27445"/>
                    <a:pt x="769158" y="0"/>
                    <a:pt x="604486" y="0"/>
                  </a:cubicBezTo>
                  <a:cubicBezTo>
                    <a:pt x="231914" y="0"/>
                    <a:pt x="25387" y="111840"/>
                    <a:pt x="24015" y="306703"/>
                  </a:cubicBezTo>
                  <a:cubicBezTo>
                    <a:pt x="22642" y="496076"/>
                    <a:pt x="179768" y="573610"/>
                    <a:pt x="463828" y="617522"/>
                  </a:cubicBezTo>
                  <a:cubicBezTo>
                    <a:pt x="656632" y="647712"/>
                    <a:pt x="788370" y="658691"/>
                    <a:pt x="787684" y="758866"/>
                  </a:cubicBezTo>
                  <a:cubicBezTo>
                    <a:pt x="786998" y="848064"/>
                    <a:pt x="660063" y="874823"/>
                    <a:pt x="495390" y="870707"/>
                  </a:cubicBezTo>
                  <a:cubicBezTo>
                    <a:pt x="351302" y="867276"/>
                    <a:pt x="212016" y="828166"/>
                    <a:pt x="116643" y="797290"/>
                  </a:cubicBezTo>
                  <a:lnTo>
                    <a:pt x="0" y="976372"/>
                  </a:lnTo>
                  <a:cubicBezTo>
                    <a:pt x="96059" y="1017540"/>
                    <a:pt x="320426" y="1071745"/>
                    <a:pt x="512544" y="1071745"/>
                  </a:cubicBezTo>
                  <a:cubicBezTo>
                    <a:pt x="979802" y="1071745"/>
                    <a:pt x="1103993" y="896780"/>
                    <a:pt x="1103993" y="732793"/>
                  </a:cubicBezTo>
                  <a:cubicBezTo>
                    <a:pt x="1104679" y="526266"/>
                    <a:pt x="915992" y="459025"/>
                    <a:pt x="664180" y="414426"/>
                  </a:cubicBezTo>
                </a:path>
              </a:pathLst>
            </a:custGeom>
            <a:solidFill>
              <a:srgbClr val="0091DA"/>
            </a:solidFill>
            <a:ln w="6860" cap="flat">
              <a:noFill/>
              <a:prstDash val="solid"/>
              <a:miter/>
            </a:ln>
          </p:spPr>
          <p:txBody>
            <a:bodyPr rtlCol="0" anchor="ctr"/>
            <a:lstStyle/>
            <a:p>
              <a:endParaRPr lang="zh-CN" altLang="en-US"/>
            </a:p>
          </p:txBody>
        </p:sp>
        <p:sp>
          <p:nvSpPr>
            <p:cNvPr id="111" name="任意多边形: 形状 110">
              <a:extLst>
                <a:ext uri="{FF2B5EF4-FFF2-40B4-BE49-F238E27FC236}">
                  <a16:creationId xmlns:a16="http://schemas.microsoft.com/office/drawing/2014/main" id="{7F8332D8-8B57-4846-B2E0-08C5173174CD}"/>
                </a:ext>
              </a:extLst>
            </p:cNvPr>
            <p:cNvSpPr/>
            <p:nvPr/>
          </p:nvSpPr>
          <p:spPr>
            <a:xfrm>
              <a:off x="5967917" y="2688994"/>
              <a:ext cx="1125949" cy="1072430"/>
            </a:xfrm>
            <a:custGeom>
              <a:avLst/>
              <a:gdLst>
                <a:gd name="connsiteX0" fmla="*/ 1125949 w 1125949"/>
                <a:gd name="connsiteY0" fmla="*/ 0 h 1072430"/>
                <a:gd name="connsiteX1" fmla="*/ 0 w 1125949"/>
                <a:gd name="connsiteY1" fmla="*/ 0 h 1072430"/>
                <a:gd name="connsiteX2" fmla="*/ 0 w 1125949"/>
                <a:gd name="connsiteY2" fmla="*/ 189374 h 1072430"/>
                <a:gd name="connsiteX3" fmla="*/ 423346 w 1125949"/>
                <a:gd name="connsiteY3" fmla="*/ 189374 h 1072430"/>
                <a:gd name="connsiteX4" fmla="*/ 423346 w 1125949"/>
                <a:gd name="connsiteY4" fmla="*/ 1072431 h 1072430"/>
                <a:gd name="connsiteX5" fmla="*/ 702603 w 1125949"/>
                <a:gd name="connsiteY5" fmla="*/ 1072431 h 1072430"/>
                <a:gd name="connsiteX6" fmla="*/ 702603 w 1125949"/>
                <a:gd name="connsiteY6" fmla="*/ 189374 h 1072430"/>
                <a:gd name="connsiteX7" fmla="*/ 1125949 w 1125949"/>
                <a:gd name="connsiteY7" fmla="*/ 189374 h 1072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949" h="1072430">
                  <a:moveTo>
                    <a:pt x="1125949" y="0"/>
                  </a:moveTo>
                  <a:lnTo>
                    <a:pt x="0" y="0"/>
                  </a:lnTo>
                  <a:lnTo>
                    <a:pt x="0" y="189374"/>
                  </a:lnTo>
                  <a:lnTo>
                    <a:pt x="423346" y="189374"/>
                  </a:lnTo>
                  <a:lnTo>
                    <a:pt x="423346" y="1072431"/>
                  </a:lnTo>
                  <a:lnTo>
                    <a:pt x="702603" y="1072431"/>
                  </a:lnTo>
                  <a:lnTo>
                    <a:pt x="702603" y="189374"/>
                  </a:lnTo>
                  <a:lnTo>
                    <a:pt x="1125949" y="189374"/>
                  </a:lnTo>
                  <a:close/>
                </a:path>
              </a:pathLst>
            </a:custGeom>
            <a:solidFill>
              <a:srgbClr val="0091DA"/>
            </a:solidFill>
            <a:ln w="6860" cap="flat">
              <a:noFill/>
              <a:prstDash val="solid"/>
              <a:miter/>
            </a:ln>
          </p:spPr>
          <p:txBody>
            <a:bodyPr rtlCol="0" anchor="ctr"/>
            <a:lstStyle/>
            <a:p>
              <a:endParaRPr lang="zh-CN" altLang="en-US"/>
            </a:p>
          </p:txBody>
        </p:sp>
        <p:sp>
          <p:nvSpPr>
            <p:cNvPr id="112" name="任意多边形: 形状 111">
              <a:extLst>
                <a:ext uri="{FF2B5EF4-FFF2-40B4-BE49-F238E27FC236}">
                  <a16:creationId xmlns:a16="http://schemas.microsoft.com/office/drawing/2014/main" id="{AAC88846-2304-40CD-9043-92829C3035DC}"/>
                </a:ext>
              </a:extLst>
            </p:cNvPr>
            <p:cNvSpPr/>
            <p:nvPr/>
          </p:nvSpPr>
          <p:spPr>
            <a:xfrm>
              <a:off x="3357856" y="3884243"/>
              <a:ext cx="303271" cy="264848"/>
            </a:xfrm>
            <a:custGeom>
              <a:avLst/>
              <a:gdLst>
                <a:gd name="connsiteX0" fmla="*/ 121446 w 303271"/>
                <a:gd name="connsiteY0" fmla="*/ 0 h 264848"/>
                <a:gd name="connsiteX1" fmla="*/ 166731 w 303271"/>
                <a:gd name="connsiteY1" fmla="*/ 0 h 264848"/>
                <a:gd name="connsiteX2" fmla="*/ 157125 w 303271"/>
                <a:gd name="connsiteY2" fmla="*/ 59008 h 264848"/>
                <a:gd name="connsiteX3" fmla="*/ 303272 w 303271"/>
                <a:gd name="connsiteY3" fmla="*/ 59008 h 264848"/>
                <a:gd name="connsiteX4" fmla="*/ 297097 w 303271"/>
                <a:gd name="connsiteY4" fmla="*/ 96059 h 264848"/>
                <a:gd name="connsiteX5" fmla="*/ 150950 w 303271"/>
                <a:gd name="connsiteY5" fmla="*/ 96059 h 264848"/>
                <a:gd name="connsiteX6" fmla="*/ 129680 w 303271"/>
                <a:gd name="connsiteY6" fmla="*/ 229169 h 264848"/>
                <a:gd name="connsiteX7" fmla="*/ 275827 w 303271"/>
                <a:gd name="connsiteY7" fmla="*/ 229169 h 264848"/>
                <a:gd name="connsiteX8" fmla="*/ 270338 w 303271"/>
                <a:gd name="connsiteY8" fmla="*/ 264849 h 264848"/>
                <a:gd name="connsiteX9" fmla="*/ 0 w 303271"/>
                <a:gd name="connsiteY9" fmla="*/ 264849 h 264848"/>
                <a:gd name="connsiteX10" fmla="*/ 5489 w 303271"/>
                <a:gd name="connsiteY10" fmla="*/ 229169 h 264848"/>
                <a:gd name="connsiteX11" fmla="*/ 84395 w 303271"/>
                <a:gd name="connsiteY11" fmla="*/ 229169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3271" h="264848">
                  <a:moveTo>
                    <a:pt x="121446" y="0"/>
                  </a:moveTo>
                  <a:lnTo>
                    <a:pt x="166731" y="0"/>
                  </a:lnTo>
                  <a:lnTo>
                    <a:pt x="157125" y="59008"/>
                  </a:lnTo>
                  <a:lnTo>
                    <a:pt x="303272" y="59008"/>
                  </a:lnTo>
                  <a:lnTo>
                    <a:pt x="297097" y="96059"/>
                  </a:lnTo>
                  <a:lnTo>
                    <a:pt x="150950" y="96059"/>
                  </a:lnTo>
                  <a:lnTo>
                    <a:pt x="129680" y="229169"/>
                  </a:lnTo>
                  <a:lnTo>
                    <a:pt x="275827" y="229169"/>
                  </a:lnTo>
                  <a:lnTo>
                    <a:pt x="270338" y="264849"/>
                  </a:lnTo>
                  <a:lnTo>
                    <a:pt x="0" y="264849"/>
                  </a:lnTo>
                  <a:lnTo>
                    <a:pt x="5489" y="229169"/>
                  </a:lnTo>
                  <a:lnTo>
                    <a:pt x="84395" y="229169"/>
                  </a:lnTo>
                  <a:close/>
                </a:path>
              </a:pathLst>
            </a:custGeom>
            <a:solidFill>
              <a:srgbClr val="0091DA"/>
            </a:solidFill>
            <a:ln w="6860" cap="flat">
              <a:noFill/>
              <a:prstDash val="solid"/>
              <a:miter/>
            </a:ln>
          </p:spPr>
          <p:txBody>
            <a:bodyPr rtlCol="0" anchor="ctr"/>
            <a:lstStyle/>
            <a:p>
              <a:endParaRPr lang="zh-CN" altLang="en-US"/>
            </a:p>
          </p:txBody>
        </p:sp>
        <p:sp>
          <p:nvSpPr>
            <p:cNvPr id="113" name="任意多边形: 形状 112">
              <a:extLst>
                <a:ext uri="{FF2B5EF4-FFF2-40B4-BE49-F238E27FC236}">
                  <a16:creationId xmlns:a16="http://schemas.microsoft.com/office/drawing/2014/main" id="{23D675FF-4A5F-4E49-AE76-BFC974F93668}"/>
                </a:ext>
              </a:extLst>
            </p:cNvPr>
            <p:cNvSpPr/>
            <p:nvPr/>
          </p:nvSpPr>
          <p:spPr>
            <a:xfrm>
              <a:off x="3669361" y="3884929"/>
              <a:ext cx="310819" cy="266953"/>
            </a:xfrm>
            <a:custGeom>
              <a:avLst/>
              <a:gdLst>
                <a:gd name="connsiteX0" fmla="*/ 96745 w 310819"/>
                <a:gd name="connsiteY0" fmla="*/ 142716 h 266953"/>
                <a:gd name="connsiteX1" fmla="*/ 106351 w 310819"/>
                <a:gd name="connsiteY1" fmla="*/ 142716 h 266953"/>
                <a:gd name="connsiteX2" fmla="*/ 119388 w 310819"/>
                <a:gd name="connsiteY2" fmla="*/ 63811 h 266953"/>
                <a:gd name="connsiteX3" fmla="*/ 296411 w 310819"/>
                <a:gd name="connsiteY3" fmla="*/ 63811 h 266953"/>
                <a:gd name="connsiteX4" fmla="*/ 283374 w 310819"/>
                <a:gd name="connsiteY4" fmla="*/ 144089 h 266953"/>
                <a:gd name="connsiteX5" fmla="*/ 290235 w 310819"/>
                <a:gd name="connsiteY5" fmla="*/ 144089 h 266953"/>
                <a:gd name="connsiteX6" fmla="*/ 284746 w 310819"/>
                <a:gd name="connsiteY6" fmla="*/ 179082 h 266953"/>
                <a:gd name="connsiteX7" fmla="*/ 277885 w 310819"/>
                <a:gd name="connsiteY7" fmla="*/ 179082 h 266953"/>
                <a:gd name="connsiteX8" fmla="*/ 268965 w 310819"/>
                <a:gd name="connsiteY8" fmla="*/ 236031 h 266953"/>
                <a:gd name="connsiteX9" fmla="*/ 259359 w 310819"/>
                <a:gd name="connsiteY9" fmla="*/ 260046 h 266953"/>
                <a:gd name="connsiteX10" fmla="*/ 237403 w 310819"/>
                <a:gd name="connsiteY10" fmla="*/ 265535 h 266953"/>
                <a:gd name="connsiteX11" fmla="*/ 87825 w 310819"/>
                <a:gd name="connsiteY11" fmla="*/ 265535 h 266953"/>
                <a:gd name="connsiteX12" fmla="*/ 101548 w 310819"/>
                <a:gd name="connsiteY12" fmla="*/ 178395 h 266953"/>
                <a:gd name="connsiteX13" fmla="*/ 91256 w 310819"/>
                <a:gd name="connsiteY13" fmla="*/ 178395 h 266953"/>
                <a:gd name="connsiteX14" fmla="*/ 93315 w 310819"/>
                <a:gd name="connsiteY14" fmla="*/ 166731 h 266953"/>
                <a:gd name="connsiteX15" fmla="*/ 65183 w 310819"/>
                <a:gd name="connsiteY15" fmla="*/ 166731 h 266953"/>
                <a:gd name="connsiteX16" fmla="*/ 34993 w 310819"/>
                <a:gd name="connsiteY16" fmla="*/ 148205 h 266953"/>
                <a:gd name="connsiteX17" fmla="*/ 30190 w 310819"/>
                <a:gd name="connsiteY17" fmla="*/ 89198 h 266953"/>
                <a:gd name="connsiteX18" fmla="*/ 74789 w 310819"/>
                <a:gd name="connsiteY18" fmla="*/ 89198 h 266953"/>
                <a:gd name="connsiteX19" fmla="*/ 78906 w 310819"/>
                <a:gd name="connsiteY19" fmla="*/ 122818 h 266953"/>
                <a:gd name="connsiteX20" fmla="*/ 89198 w 310819"/>
                <a:gd name="connsiteY20" fmla="*/ 134483 h 266953"/>
                <a:gd name="connsiteX21" fmla="*/ 99490 w 310819"/>
                <a:gd name="connsiteY21" fmla="*/ 134483 h 266953"/>
                <a:gd name="connsiteX22" fmla="*/ 96745 w 310819"/>
                <a:gd name="connsiteY22" fmla="*/ 142716 h 266953"/>
                <a:gd name="connsiteX23" fmla="*/ 0 w 310819"/>
                <a:gd name="connsiteY23" fmla="*/ 266907 h 266953"/>
                <a:gd name="connsiteX24" fmla="*/ 4803 w 310819"/>
                <a:gd name="connsiteY24" fmla="*/ 235345 h 266953"/>
                <a:gd name="connsiteX25" fmla="*/ 17840 w 310819"/>
                <a:gd name="connsiteY25" fmla="*/ 235345 h 266953"/>
                <a:gd name="connsiteX26" fmla="*/ 31562 w 310819"/>
                <a:gd name="connsiteY26" fmla="*/ 225053 h 266953"/>
                <a:gd name="connsiteX27" fmla="*/ 47343 w 310819"/>
                <a:gd name="connsiteY27" fmla="*/ 179768 h 266953"/>
                <a:gd name="connsiteX28" fmla="*/ 89884 w 310819"/>
                <a:gd name="connsiteY28" fmla="*/ 179768 h 266953"/>
                <a:gd name="connsiteX29" fmla="*/ 65183 w 310819"/>
                <a:gd name="connsiteY29" fmla="*/ 244951 h 266953"/>
                <a:gd name="connsiteX30" fmla="*/ 33621 w 310819"/>
                <a:gd name="connsiteY30" fmla="*/ 266907 h 266953"/>
                <a:gd name="connsiteX31" fmla="*/ 0 w 310819"/>
                <a:gd name="connsiteY31" fmla="*/ 266907 h 266953"/>
                <a:gd name="connsiteX32" fmla="*/ 75475 w 310819"/>
                <a:gd name="connsiteY32" fmla="*/ 78906 h 266953"/>
                <a:gd name="connsiteX33" fmla="*/ 46657 w 310819"/>
                <a:gd name="connsiteY33" fmla="*/ 50774 h 266953"/>
                <a:gd name="connsiteX34" fmla="*/ 45285 w 310819"/>
                <a:gd name="connsiteY34" fmla="*/ 2058 h 266953"/>
                <a:gd name="connsiteX35" fmla="*/ 91256 w 310819"/>
                <a:gd name="connsiteY35" fmla="*/ 2058 h 266953"/>
                <a:gd name="connsiteX36" fmla="*/ 92628 w 310819"/>
                <a:gd name="connsiteY36" fmla="*/ 37051 h 266953"/>
                <a:gd name="connsiteX37" fmla="*/ 102920 w 310819"/>
                <a:gd name="connsiteY37" fmla="*/ 45285 h 266953"/>
                <a:gd name="connsiteX38" fmla="*/ 109782 w 310819"/>
                <a:gd name="connsiteY38" fmla="*/ 45285 h 266953"/>
                <a:gd name="connsiteX39" fmla="*/ 104293 w 310819"/>
                <a:gd name="connsiteY39" fmla="*/ 78906 h 266953"/>
                <a:gd name="connsiteX40" fmla="*/ 75475 w 310819"/>
                <a:gd name="connsiteY40" fmla="*/ 78906 h 266953"/>
                <a:gd name="connsiteX41" fmla="*/ 124877 w 310819"/>
                <a:gd name="connsiteY41" fmla="*/ 23329 h 266953"/>
                <a:gd name="connsiteX42" fmla="*/ 150264 w 310819"/>
                <a:gd name="connsiteY42" fmla="*/ 10292 h 266953"/>
                <a:gd name="connsiteX43" fmla="*/ 156439 w 310819"/>
                <a:gd name="connsiteY43" fmla="*/ 0 h 266953"/>
                <a:gd name="connsiteX44" fmla="*/ 207213 w 310819"/>
                <a:gd name="connsiteY44" fmla="*/ 0 h 266953"/>
                <a:gd name="connsiteX45" fmla="*/ 200352 w 310819"/>
                <a:gd name="connsiteY45" fmla="*/ 11664 h 266953"/>
                <a:gd name="connsiteX46" fmla="*/ 310820 w 310819"/>
                <a:gd name="connsiteY46" fmla="*/ 11664 h 266953"/>
                <a:gd name="connsiteX47" fmla="*/ 305331 w 310819"/>
                <a:gd name="connsiteY47" fmla="*/ 45285 h 266953"/>
                <a:gd name="connsiteX48" fmla="*/ 169475 w 310819"/>
                <a:gd name="connsiteY48" fmla="*/ 45285 h 266953"/>
                <a:gd name="connsiteX49" fmla="*/ 135169 w 310819"/>
                <a:gd name="connsiteY49" fmla="*/ 61752 h 266953"/>
                <a:gd name="connsiteX50" fmla="*/ 111840 w 310819"/>
                <a:gd name="connsiteY50" fmla="*/ 61752 h 266953"/>
                <a:gd name="connsiteX51" fmla="*/ 118015 w 310819"/>
                <a:gd name="connsiteY51" fmla="*/ 23329 h 266953"/>
                <a:gd name="connsiteX52" fmla="*/ 124877 w 310819"/>
                <a:gd name="connsiteY52" fmla="*/ 23329 h 266953"/>
                <a:gd name="connsiteX53" fmla="*/ 155753 w 310819"/>
                <a:gd name="connsiteY53" fmla="*/ 94001 h 266953"/>
                <a:gd name="connsiteX54" fmla="*/ 147519 w 310819"/>
                <a:gd name="connsiteY54" fmla="*/ 144089 h 266953"/>
                <a:gd name="connsiteX55" fmla="*/ 181826 w 310819"/>
                <a:gd name="connsiteY55" fmla="*/ 144089 h 266953"/>
                <a:gd name="connsiteX56" fmla="*/ 167417 w 310819"/>
                <a:gd name="connsiteY56" fmla="*/ 110468 h 266953"/>
                <a:gd name="connsiteX57" fmla="*/ 168789 w 310819"/>
                <a:gd name="connsiteY57" fmla="*/ 108410 h 266953"/>
                <a:gd name="connsiteX58" fmla="*/ 214760 w 310819"/>
                <a:gd name="connsiteY58" fmla="*/ 108410 h 266953"/>
                <a:gd name="connsiteX59" fmla="*/ 231228 w 310819"/>
                <a:gd name="connsiteY59" fmla="*/ 144089 h 266953"/>
                <a:gd name="connsiteX60" fmla="*/ 240834 w 310819"/>
                <a:gd name="connsiteY60" fmla="*/ 144089 h 266953"/>
                <a:gd name="connsiteX61" fmla="*/ 249067 w 310819"/>
                <a:gd name="connsiteY61" fmla="*/ 94001 h 266953"/>
                <a:gd name="connsiteX62" fmla="*/ 155753 w 310819"/>
                <a:gd name="connsiteY62" fmla="*/ 94001 h 266953"/>
                <a:gd name="connsiteX63" fmla="*/ 235345 w 310819"/>
                <a:gd name="connsiteY63" fmla="*/ 178395 h 266953"/>
                <a:gd name="connsiteX64" fmla="*/ 142030 w 310819"/>
                <a:gd name="connsiteY64" fmla="*/ 178395 h 266953"/>
                <a:gd name="connsiteX65" fmla="*/ 133110 w 310819"/>
                <a:gd name="connsiteY65" fmla="*/ 235345 h 266953"/>
                <a:gd name="connsiteX66" fmla="*/ 169475 w 310819"/>
                <a:gd name="connsiteY66" fmla="*/ 235345 h 266953"/>
                <a:gd name="connsiteX67" fmla="*/ 153008 w 310819"/>
                <a:gd name="connsiteY67" fmla="*/ 192804 h 266953"/>
                <a:gd name="connsiteX68" fmla="*/ 153694 w 310819"/>
                <a:gd name="connsiteY68" fmla="*/ 190746 h 266953"/>
                <a:gd name="connsiteX69" fmla="*/ 199666 w 310819"/>
                <a:gd name="connsiteY69" fmla="*/ 190746 h 266953"/>
                <a:gd name="connsiteX70" fmla="*/ 218877 w 310819"/>
                <a:gd name="connsiteY70" fmla="*/ 233286 h 266953"/>
                <a:gd name="connsiteX71" fmla="*/ 228483 w 310819"/>
                <a:gd name="connsiteY71" fmla="*/ 225053 h 266953"/>
                <a:gd name="connsiteX72" fmla="*/ 235345 w 310819"/>
                <a:gd name="connsiteY72" fmla="*/ 178395 h 266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310819" h="266953">
                  <a:moveTo>
                    <a:pt x="96745" y="142716"/>
                  </a:moveTo>
                  <a:lnTo>
                    <a:pt x="106351" y="142716"/>
                  </a:lnTo>
                  <a:lnTo>
                    <a:pt x="119388" y="63811"/>
                  </a:lnTo>
                  <a:lnTo>
                    <a:pt x="296411" y="63811"/>
                  </a:lnTo>
                  <a:lnTo>
                    <a:pt x="283374" y="144089"/>
                  </a:lnTo>
                  <a:lnTo>
                    <a:pt x="290235" y="144089"/>
                  </a:lnTo>
                  <a:lnTo>
                    <a:pt x="284746" y="179082"/>
                  </a:lnTo>
                  <a:lnTo>
                    <a:pt x="277885" y="179082"/>
                  </a:lnTo>
                  <a:lnTo>
                    <a:pt x="268965" y="236031"/>
                  </a:lnTo>
                  <a:cubicBezTo>
                    <a:pt x="266907" y="248381"/>
                    <a:pt x="263476" y="256615"/>
                    <a:pt x="259359" y="260046"/>
                  </a:cubicBezTo>
                  <a:cubicBezTo>
                    <a:pt x="255242" y="264162"/>
                    <a:pt x="248381" y="265535"/>
                    <a:pt x="237403" y="265535"/>
                  </a:cubicBezTo>
                  <a:lnTo>
                    <a:pt x="87825" y="265535"/>
                  </a:lnTo>
                  <a:lnTo>
                    <a:pt x="101548" y="178395"/>
                  </a:lnTo>
                  <a:lnTo>
                    <a:pt x="91256" y="178395"/>
                  </a:lnTo>
                  <a:lnTo>
                    <a:pt x="93315" y="166731"/>
                  </a:lnTo>
                  <a:lnTo>
                    <a:pt x="65183" y="166731"/>
                  </a:lnTo>
                  <a:cubicBezTo>
                    <a:pt x="45971" y="167417"/>
                    <a:pt x="36365" y="161242"/>
                    <a:pt x="34993" y="148205"/>
                  </a:cubicBezTo>
                  <a:lnTo>
                    <a:pt x="30190" y="89198"/>
                  </a:lnTo>
                  <a:lnTo>
                    <a:pt x="74789" y="89198"/>
                  </a:lnTo>
                  <a:lnTo>
                    <a:pt x="78906" y="122818"/>
                  </a:lnTo>
                  <a:cubicBezTo>
                    <a:pt x="80964" y="131052"/>
                    <a:pt x="83708" y="135169"/>
                    <a:pt x="89198" y="134483"/>
                  </a:cubicBezTo>
                  <a:lnTo>
                    <a:pt x="99490" y="134483"/>
                  </a:lnTo>
                  <a:lnTo>
                    <a:pt x="96745" y="142716"/>
                  </a:lnTo>
                  <a:close/>
                  <a:moveTo>
                    <a:pt x="0" y="266907"/>
                  </a:moveTo>
                  <a:lnTo>
                    <a:pt x="4803" y="235345"/>
                  </a:lnTo>
                  <a:lnTo>
                    <a:pt x="17840" y="235345"/>
                  </a:lnTo>
                  <a:cubicBezTo>
                    <a:pt x="24701" y="235345"/>
                    <a:pt x="29504" y="231914"/>
                    <a:pt x="31562" y="225053"/>
                  </a:cubicBezTo>
                  <a:lnTo>
                    <a:pt x="47343" y="179768"/>
                  </a:lnTo>
                  <a:lnTo>
                    <a:pt x="89884" y="179768"/>
                  </a:lnTo>
                  <a:lnTo>
                    <a:pt x="65183" y="244951"/>
                  </a:lnTo>
                  <a:cubicBezTo>
                    <a:pt x="60380" y="260732"/>
                    <a:pt x="49402" y="267593"/>
                    <a:pt x="33621" y="266907"/>
                  </a:cubicBezTo>
                  <a:lnTo>
                    <a:pt x="0" y="266907"/>
                  </a:lnTo>
                  <a:close/>
                  <a:moveTo>
                    <a:pt x="75475" y="78906"/>
                  </a:moveTo>
                  <a:cubicBezTo>
                    <a:pt x="56263" y="78906"/>
                    <a:pt x="47343" y="69300"/>
                    <a:pt x="46657" y="50774"/>
                  </a:cubicBezTo>
                  <a:lnTo>
                    <a:pt x="45285" y="2058"/>
                  </a:lnTo>
                  <a:lnTo>
                    <a:pt x="91256" y="2058"/>
                  </a:lnTo>
                  <a:lnTo>
                    <a:pt x="92628" y="37051"/>
                  </a:lnTo>
                  <a:cubicBezTo>
                    <a:pt x="93315" y="42540"/>
                    <a:pt x="96745" y="45285"/>
                    <a:pt x="102920" y="45285"/>
                  </a:cubicBezTo>
                  <a:lnTo>
                    <a:pt x="109782" y="45285"/>
                  </a:lnTo>
                  <a:lnTo>
                    <a:pt x="104293" y="78906"/>
                  </a:lnTo>
                  <a:lnTo>
                    <a:pt x="75475" y="78906"/>
                  </a:lnTo>
                  <a:close/>
                  <a:moveTo>
                    <a:pt x="124877" y="23329"/>
                  </a:moveTo>
                  <a:cubicBezTo>
                    <a:pt x="135169" y="24015"/>
                    <a:pt x="143402" y="19898"/>
                    <a:pt x="150264" y="10292"/>
                  </a:cubicBezTo>
                  <a:lnTo>
                    <a:pt x="156439" y="0"/>
                  </a:lnTo>
                  <a:lnTo>
                    <a:pt x="207213" y="0"/>
                  </a:lnTo>
                  <a:lnTo>
                    <a:pt x="200352" y="11664"/>
                  </a:lnTo>
                  <a:lnTo>
                    <a:pt x="310820" y="11664"/>
                  </a:lnTo>
                  <a:lnTo>
                    <a:pt x="305331" y="45285"/>
                  </a:lnTo>
                  <a:lnTo>
                    <a:pt x="169475" y="45285"/>
                  </a:lnTo>
                  <a:cubicBezTo>
                    <a:pt x="156439" y="56949"/>
                    <a:pt x="144775" y="62438"/>
                    <a:pt x="135169" y="61752"/>
                  </a:cubicBezTo>
                  <a:lnTo>
                    <a:pt x="111840" y="61752"/>
                  </a:lnTo>
                  <a:lnTo>
                    <a:pt x="118015" y="23329"/>
                  </a:lnTo>
                  <a:lnTo>
                    <a:pt x="124877" y="23329"/>
                  </a:lnTo>
                  <a:close/>
                  <a:moveTo>
                    <a:pt x="155753" y="94001"/>
                  </a:moveTo>
                  <a:lnTo>
                    <a:pt x="147519" y="144089"/>
                  </a:lnTo>
                  <a:lnTo>
                    <a:pt x="181826" y="144089"/>
                  </a:lnTo>
                  <a:lnTo>
                    <a:pt x="167417" y="110468"/>
                  </a:lnTo>
                  <a:lnTo>
                    <a:pt x="168789" y="108410"/>
                  </a:lnTo>
                  <a:lnTo>
                    <a:pt x="214760" y="108410"/>
                  </a:lnTo>
                  <a:lnTo>
                    <a:pt x="231228" y="144089"/>
                  </a:lnTo>
                  <a:lnTo>
                    <a:pt x="240834" y="144089"/>
                  </a:lnTo>
                  <a:lnTo>
                    <a:pt x="249067" y="94001"/>
                  </a:lnTo>
                  <a:lnTo>
                    <a:pt x="155753" y="94001"/>
                  </a:lnTo>
                  <a:close/>
                  <a:moveTo>
                    <a:pt x="235345" y="178395"/>
                  </a:moveTo>
                  <a:lnTo>
                    <a:pt x="142030" y="178395"/>
                  </a:lnTo>
                  <a:lnTo>
                    <a:pt x="133110" y="235345"/>
                  </a:lnTo>
                  <a:lnTo>
                    <a:pt x="169475" y="235345"/>
                  </a:lnTo>
                  <a:lnTo>
                    <a:pt x="153008" y="192804"/>
                  </a:lnTo>
                  <a:lnTo>
                    <a:pt x="153694" y="190746"/>
                  </a:lnTo>
                  <a:lnTo>
                    <a:pt x="199666" y="190746"/>
                  </a:lnTo>
                  <a:lnTo>
                    <a:pt x="218877" y="233286"/>
                  </a:lnTo>
                  <a:cubicBezTo>
                    <a:pt x="224366" y="233286"/>
                    <a:pt x="227797" y="230542"/>
                    <a:pt x="228483" y="225053"/>
                  </a:cubicBezTo>
                  <a:lnTo>
                    <a:pt x="235345" y="178395"/>
                  </a:lnTo>
                  <a:close/>
                </a:path>
              </a:pathLst>
            </a:custGeom>
            <a:solidFill>
              <a:srgbClr val="0091DA"/>
            </a:solidFill>
            <a:ln w="6860" cap="flat">
              <a:noFill/>
              <a:prstDash val="solid"/>
              <a:miter/>
            </a:ln>
          </p:spPr>
          <p:txBody>
            <a:bodyPr rtlCol="0" anchor="ctr"/>
            <a:lstStyle/>
            <a:p>
              <a:endParaRPr lang="zh-CN" altLang="en-US"/>
            </a:p>
          </p:txBody>
        </p:sp>
        <p:sp>
          <p:nvSpPr>
            <p:cNvPr id="114" name="任意多边形: 形状 113">
              <a:extLst>
                <a:ext uri="{FF2B5EF4-FFF2-40B4-BE49-F238E27FC236}">
                  <a16:creationId xmlns:a16="http://schemas.microsoft.com/office/drawing/2014/main" id="{D59C9B8E-4AD4-4DDD-A141-2764D8F5266D}"/>
                </a:ext>
              </a:extLst>
            </p:cNvPr>
            <p:cNvSpPr/>
            <p:nvPr/>
          </p:nvSpPr>
          <p:spPr>
            <a:xfrm>
              <a:off x="3980181" y="3884243"/>
              <a:ext cx="307389" cy="267730"/>
            </a:xfrm>
            <a:custGeom>
              <a:avLst/>
              <a:gdLst>
                <a:gd name="connsiteX0" fmla="*/ 97431 w 307389"/>
                <a:gd name="connsiteY0" fmla="*/ 0 h 267730"/>
                <a:gd name="connsiteX1" fmla="*/ 146833 w 307389"/>
                <a:gd name="connsiteY1" fmla="*/ 0 h 267730"/>
                <a:gd name="connsiteX2" fmla="*/ 139972 w 307389"/>
                <a:gd name="connsiteY2" fmla="*/ 10292 h 267730"/>
                <a:gd name="connsiteX3" fmla="*/ 307389 w 307389"/>
                <a:gd name="connsiteY3" fmla="*/ 10292 h 267730"/>
                <a:gd name="connsiteX4" fmla="*/ 300528 w 307389"/>
                <a:gd name="connsiteY4" fmla="*/ 50774 h 267730"/>
                <a:gd name="connsiteX5" fmla="*/ 115271 w 307389"/>
                <a:gd name="connsiteY5" fmla="*/ 50774 h 267730"/>
                <a:gd name="connsiteX6" fmla="*/ 79592 w 307389"/>
                <a:gd name="connsiteY6" fmla="*/ 101548 h 267730"/>
                <a:gd name="connsiteX7" fmla="*/ 142030 w 307389"/>
                <a:gd name="connsiteY7" fmla="*/ 101548 h 267730"/>
                <a:gd name="connsiteX8" fmla="*/ 147519 w 307389"/>
                <a:gd name="connsiteY8" fmla="*/ 65869 h 267730"/>
                <a:gd name="connsiteX9" fmla="*/ 192118 w 307389"/>
                <a:gd name="connsiteY9" fmla="*/ 65869 h 267730"/>
                <a:gd name="connsiteX10" fmla="*/ 186629 w 307389"/>
                <a:gd name="connsiteY10" fmla="*/ 101548 h 267730"/>
                <a:gd name="connsiteX11" fmla="*/ 292294 w 307389"/>
                <a:gd name="connsiteY11" fmla="*/ 101548 h 267730"/>
                <a:gd name="connsiteX12" fmla="*/ 285433 w 307389"/>
                <a:gd name="connsiteY12" fmla="*/ 142030 h 267730"/>
                <a:gd name="connsiteX13" fmla="*/ 179768 w 307389"/>
                <a:gd name="connsiteY13" fmla="*/ 142030 h 267730"/>
                <a:gd name="connsiteX14" fmla="*/ 163986 w 307389"/>
                <a:gd name="connsiteY14" fmla="*/ 240834 h 267730"/>
                <a:gd name="connsiteX15" fmla="*/ 137227 w 307389"/>
                <a:gd name="connsiteY15" fmla="*/ 267593 h 267730"/>
                <a:gd name="connsiteX16" fmla="*/ 84395 w 307389"/>
                <a:gd name="connsiteY16" fmla="*/ 267593 h 267730"/>
                <a:gd name="connsiteX17" fmla="*/ 89198 w 307389"/>
                <a:gd name="connsiteY17" fmla="*/ 236031 h 267730"/>
                <a:gd name="connsiteX18" fmla="*/ 115271 w 307389"/>
                <a:gd name="connsiteY18" fmla="*/ 236031 h 267730"/>
                <a:gd name="connsiteX19" fmla="*/ 119388 w 307389"/>
                <a:gd name="connsiteY19" fmla="*/ 232600 h 267730"/>
                <a:gd name="connsiteX20" fmla="*/ 133797 w 307389"/>
                <a:gd name="connsiteY20" fmla="*/ 142030 h 267730"/>
                <a:gd name="connsiteX21" fmla="*/ 17840 w 307389"/>
                <a:gd name="connsiteY21" fmla="*/ 142030 h 267730"/>
                <a:gd name="connsiteX22" fmla="*/ 23329 w 307389"/>
                <a:gd name="connsiteY22" fmla="*/ 106351 h 267730"/>
                <a:gd name="connsiteX23" fmla="*/ 63125 w 307389"/>
                <a:gd name="connsiteY23" fmla="*/ 50774 h 267730"/>
                <a:gd name="connsiteX24" fmla="*/ 32248 w 307389"/>
                <a:gd name="connsiteY24" fmla="*/ 50774 h 267730"/>
                <a:gd name="connsiteX25" fmla="*/ 39110 w 307389"/>
                <a:gd name="connsiteY25" fmla="*/ 10292 h 267730"/>
                <a:gd name="connsiteX26" fmla="*/ 86453 w 307389"/>
                <a:gd name="connsiteY26" fmla="*/ 10292 h 267730"/>
                <a:gd name="connsiteX27" fmla="*/ 97431 w 307389"/>
                <a:gd name="connsiteY27" fmla="*/ 0 h 267730"/>
                <a:gd name="connsiteX28" fmla="*/ 74103 w 307389"/>
                <a:gd name="connsiteY28" fmla="*/ 159870 h 267730"/>
                <a:gd name="connsiteX29" fmla="*/ 118702 w 307389"/>
                <a:gd name="connsiteY29" fmla="*/ 159870 h 267730"/>
                <a:gd name="connsiteX30" fmla="*/ 64497 w 307389"/>
                <a:gd name="connsiteY30" fmla="*/ 252498 h 267730"/>
                <a:gd name="connsiteX31" fmla="*/ 41168 w 307389"/>
                <a:gd name="connsiteY31" fmla="*/ 266221 h 267730"/>
                <a:gd name="connsiteX32" fmla="*/ 0 w 307389"/>
                <a:gd name="connsiteY32" fmla="*/ 266221 h 267730"/>
                <a:gd name="connsiteX33" fmla="*/ 4803 w 307389"/>
                <a:gd name="connsiteY33" fmla="*/ 234659 h 267730"/>
                <a:gd name="connsiteX34" fmla="*/ 24701 w 307389"/>
                <a:gd name="connsiteY34" fmla="*/ 234659 h 267730"/>
                <a:gd name="connsiteX35" fmla="*/ 32248 w 307389"/>
                <a:gd name="connsiteY35" fmla="*/ 231228 h 267730"/>
                <a:gd name="connsiteX36" fmla="*/ 74103 w 307389"/>
                <a:gd name="connsiteY36" fmla="*/ 159870 h 267730"/>
                <a:gd name="connsiteX37" fmla="*/ 195549 w 307389"/>
                <a:gd name="connsiteY37" fmla="*/ 158497 h 267730"/>
                <a:gd name="connsiteX38" fmla="*/ 238089 w 307389"/>
                <a:gd name="connsiteY38" fmla="*/ 158497 h 267730"/>
                <a:gd name="connsiteX39" fmla="*/ 251812 w 307389"/>
                <a:gd name="connsiteY39" fmla="*/ 229169 h 267730"/>
                <a:gd name="connsiteX40" fmla="*/ 259360 w 307389"/>
                <a:gd name="connsiteY40" fmla="*/ 234659 h 267730"/>
                <a:gd name="connsiteX41" fmla="*/ 273768 w 307389"/>
                <a:gd name="connsiteY41" fmla="*/ 234659 h 267730"/>
                <a:gd name="connsiteX42" fmla="*/ 268965 w 307389"/>
                <a:gd name="connsiteY42" fmla="*/ 266221 h 267730"/>
                <a:gd name="connsiteX43" fmla="*/ 231228 w 307389"/>
                <a:gd name="connsiteY43" fmla="*/ 266221 h 267730"/>
                <a:gd name="connsiteX44" fmla="*/ 212016 w 307389"/>
                <a:gd name="connsiteY44" fmla="*/ 252498 h 267730"/>
                <a:gd name="connsiteX45" fmla="*/ 195549 w 307389"/>
                <a:gd name="connsiteY45" fmla="*/ 158497 h 267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307389" h="267730">
                  <a:moveTo>
                    <a:pt x="97431" y="0"/>
                  </a:moveTo>
                  <a:lnTo>
                    <a:pt x="146833" y="0"/>
                  </a:lnTo>
                  <a:lnTo>
                    <a:pt x="139972" y="10292"/>
                  </a:lnTo>
                  <a:lnTo>
                    <a:pt x="307389" y="10292"/>
                  </a:lnTo>
                  <a:lnTo>
                    <a:pt x="300528" y="50774"/>
                  </a:lnTo>
                  <a:lnTo>
                    <a:pt x="115271" y="50774"/>
                  </a:lnTo>
                  <a:lnTo>
                    <a:pt x="79592" y="101548"/>
                  </a:lnTo>
                  <a:lnTo>
                    <a:pt x="142030" y="101548"/>
                  </a:lnTo>
                  <a:lnTo>
                    <a:pt x="147519" y="65869"/>
                  </a:lnTo>
                  <a:lnTo>
                    <a:pt x="192118" y="65869"/>
                  </a:lnTo>
                  <a:lnTo>
                    <a:pt x="186629" y="101548"/>
                  </a:lnTo>
                  <a:lnTo>
                    <a:pt x="292294" y="101548"/>
                  </a:lnTo>
                  <a:lnTo>
                    <a:pt x="285433" y="142030"/>
                  </a:lnTo>
                  <a:lnTo>
                    <a:pt x="179768" y="142030"/>
                  </a:lnTo>
                  <a:lnTo>
                    <a:pt x="163986" y="240834"/>
                  </a:lnTo>
                  <a:cubicBezTo>
                    <a:pt x="162614" y="260046"/>
                    <a:pt x="153694" y="268965"/>
                    <a:pt x="137227" y="267593"/>
                  </a:cubicBezTo>
                  <a:lnTo>
                    <a:pt x="84395" y="267593"/>
                  </a:lnTo>
                  <a:lnTo>
                    <a:pt x="89198" y="236031"/>
                  </a:lnTo>
                  <a:lnTo>
                    <a:pt x="115271" y="236031"/>
                  </a:lnTo>
                  <a:cubicBezTo>
                    <a:pt x="117329" y="236717"/>
                    <a:pt x="118702" y="235345"/>
                    <a:pt x="119388" y="232600"/>
                  </a:cubicBezTo>
                  <a:lnTo>
                    <a:pt x="133797" y="142030"/>
                  </a:lnTo>
                  <a:lnTo>
                    <a:pt x="17840" y="142030"/>
                  </a:lnTo>
                  <a:lnTo>
                    <a:pt x="23329" y="106351"/>
                  </a:lnTo>
                  <a:lnTo>
                    <a:pt x="63125" y="50774"/>
                  </a:lnTo>
                  <a:lnTo>
                    <a:pt x="32248" y="50774"/>
                  </a:lnTo>
                  <a:lnTo>
                    <a:pt x="39110" y="10292"/>
                  </a:lnTo>
                  <a:lnTo>
                    <a:pt x="86453" y="10292"/>
                  </a:lnTo>
                  <a:lnTo>
                    <a:pt x="97431" y="0"/>
                  </a:lnTo>
                  <a:close/>
                  <a:moveTo>
                    <a:pt x="74103" y="159870"/>
                  </a:moveTo>
                  <a:lnTo>
                    <a:pt x="118702" y="159870"/>
                  </a:lnTo>
                  <a:lnTo>
                    <a:pt x="64497" y="252498"/>
                  </a:lnTo>
                  <a:cubicBezTo>
                    <a:pt x="59694" y="263476"/>
                    <a:pt x="51460" y="268279"/>
                    <a:pt x="41168" y="266221"/>
                  </a:cubicBezTo>
                  <a:lnTo>
                    <a:pt x="0" y="266221"/>
                  </a:lnTo>
                  <a:lnTo>
                    <a:pt x="4803" y="234659"/>
                  </a:lnTo>
                  <a:lnTo>
                    <a:pt x="24701" y="234659"/>
                  </a:lnTo>
                  <a:cubicBezTo>
                    <a:pt x="29504" y="235345"/>
                    <a:pt x="31562" y="233972"/>
                    <a:pt x="32248" y="231228"/>
                  </a:cubicBezTo>
                  <a:lnTo>
                    <a:pt x="74103" y="159870"/>
                  </a:lnTo>
                  <a:close/>
                  <a:moveTo>
                    <a:pt x="195549" y="158497"/>
                  </a:moveTo>
                  <a:lnTo>
                    <a:pt x="238089" y="158497"/>
                  </a:lnTo>
                  <a:lnTo>
                    <a:pt x="251812" y="229169"/>
                  </a:lnTo>
                  <a:cubicBezTo>
                    <a:pt x="252498" y="233972"/>
                    <a:pt x="255243" y="236031"/>
                    <a:pt x="259360" y="234659"/>
                  </a:cubicBezTo>
                  <a:lnTo>
                    <a:pt x="273768" y="234659"/>
                  </a:lnTo>
                  <a:lnTo>
                    <a:pt x="268965" y="266221"/>
                  </a:lnTo>
                  <a:lnTo>
                    <a:pt x="231228" y="266221"/>
                  </a:lnTo>
                  <a:cubicBezTo>
                    <a:pt x="219564" y="266907"/>
                    <a:pt x="212702" y="262104"/>
                    <a:pt x="212016" y="252498"/>
                  </a:cubicBezTo>
                  <a:lnTo>
                    <a:pt x="195549" y="158497"/>
                  </a:lnTo>
                  <a:close/>
                </a:path>
              </a:pathLst>
            </a:custGeom>
            <a:solidFill>
              <a:srgbClr val="0091DA"/>
            </a:solidFill>
            <a:ln w="6860" cap="flat">
              <a:noFill/>
              <a:prstDash val="solid"/>
              <a:miter/>
            </a:ln>
          </p:spPr>
          <p:txBody>
            <a:bodyPr rtlCol="0" anchor="ctr"/>
            <a:lstStyle/>
            <a:p>
              <a:endParaRPr lang="zh-CN" altLang="en-US"/>
            </a:p>
          </p:txBody>
        </p:sp>
        <p:sp>
          <p:nvSpPr>
            <p:cNvPr id="115" name="任意多边形: 形状 114">
              <a:extLst>
                <a:ext uri="{FF2B5EF4-FFF2-40B4-BE49-F238E27FC236}">
                  <a16:creationId xmlns:a16="http://schemas.microsoft.com/office/drawing/2014/main" id="{D68D9B16-B372-4F28-9140-B793885CC443}"/>
                </a:ext>
              </a:extLst>
            </p:cNvPr>
            <p:cNvSpPr/>
            <p:nvPr/>
          </p:nvSpPr>
          <p:spPr>
            <a:xfrm>
              <a:off x="4288942" y="3885615"/>
              <a:ext cx="311505" cy="263476"/>
            </a:xfrm>
            <a:custGeom>
              <a:avLst/>
              <a:gdLst>
                <a:gd name="connsiteX0" fmla="*/ 150950 w 311505"/>
                <a:gd name="connsiteY0" fmla="*/ 17153 h 263476"/>
                <a:gd name="connsiteX1" fmla="*/ 153694 w 311505"/>
                <a:gd name="connsiteY1" fmla="*/ 0 h 263476"/>
                <a:gd name="connsiteX2" fmla="*/ 201038 w 311505"/>
                <a:gd name="connsiteY2" fmla="*/ 0 h 263476"/>
                <a:gd name="connsiteX3" fmla="*/ 198293 w 311505"/>
                <a:gd name="connsiteY3" fmla="*/ 17153 h 263476"/>
                <a:gd name="connsiteX4" fmla="*/ 311506 w 311505"/>
                <a:gd name="connsiteY4" fmla="*/ 17153 h 263476"/>
                <a:gd name="connsiteX5" fmla="*/ 306017 w 311505"/>
                <a:gd name="connsiteY5" fmla="*/ 52146 h 263476"/>
                <a:gd name="connsiteX6" fmla="*/ 104293 w 311505"/>
                <a:gd name="connsiteY6" fmla="*/ 52146 h 263476"/>
                <a:gd name="connsiteX7" fmla="*/ 100862 w 311505"/>
                <a:gd name="connsiteY7" fmla="*/ 74103 h 263476"/>
                <a:gd name="connsiteX8" fmla="*/ 288863 w 311505"/>
                <a:gd name="connsiteY8" fmla="*/ 74103 h 263476"/>
                <a:gd name="connsiteX9" fmla="*/ 263476 w 311505"/>
                <a:gd name="connsiteY9" fmla="*/ 232600 h 263476"/>
                <a:gd name="connsiteX10" fmla="*/ 205841 w 311505"/>
                <a:gd name="connsiteY10" fmla="*/ 262790 h 263476"/>
                <a:gd name="connsiteX11" fmla="*/ 113899 w 311505"/>
                <a:gd name="connsiteY11" fmla="*/ 262790 h 263476"/>
                <a:gd name="connsiteX12" fmla="*/ 119388 w 311505"/>
                <a:gd name="connsiteY12" fmla="*/ 229169 h 263476"/>
                <a:gd name="connsiteX13" fmla="*/ 216133 w 311505"/>
                <a:gd name="connsiteY13" fmla="*/ 229169 h 263476"/>
                <a:gd name="connsiteX14" fmla="*/ 222994 w 311505"/>
                <a:gd name="connsiteY14" fmla="*/ 222308 h 263476"/>
                <a:gd name="connsiteX15" fmla="*/ 241520 w 311505"/>
                <a:gd name="connsiteY15" fmla="*/ 109096 h 263476"/>
                <a:gd name="connsiteX16" fmla="*/ 93315 w 311505"/>
                <a:gd name="connsiteY16" fmla="*/ 109096 h 263476"/>
                <a:gd name="connsiteX17" fmla="*/ 74789 w 311505"/>
                <a:gd name="connsiteY17" fmla="*/ 226425 h 263476"/>
                <a:gd name="connsiteX18" fmla="*/ 30876 w 311505"/>
                <a:gd name="connsiteY18" fmla="*/ 263476 h 263476"/>
                <a:gd name="connsiteX19" fmla="*/ 0 w 311505"/>
                <a:gd name="connsiteY19" fmla="*/ 263476 h 263476"/>
                <a:gd name="connsiteX20" fmla="*/ 5489 w 311505"/>
                <a:gd name="connsiteY20" fmla="*/ 231228 h 263476"/>
                <a:gd name="connsiteX21" fmla="*/ 18526 w 311505"/>
                <a:gd name="connsiteY21" fmla="*/ 231228 h 263476"/>
                <a:gd name="connsiteX22" fmla="*/ 33621 w 311505"/>
                <a:gd name="connsiteY22" fmla="*/ 216133 h 263476"/>
                <a:gd name="connsiteX23" fmla="*/ 59694 w 311505"/>
                <a:gd name="connsiteY23" fmla="*/ 54205 h 263476"/>
                <a:gd name="connsiteX24" fmla="*/ 33621 w 311505"/>
                <a:gd name="connsiteY24" fmla="*/ 54205 h 263476"/>
                <a:gd name="connsiteX25" fmla="*/ 39110 w 311505"/>
                <a:gd name="connsiteY25" fmla="*/ 18526 h 263476"/>
                <a:gd name="connsiteX26" fmla="*/ 150950 w 311505"/>
                <a:gd name="connsiteY26" fmla="*/ 18526 h 263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11505" h="263476">
                  <a:moveTo>
                    <a:pt x="150950" y="17153"/>
                  </a:moveTo>
                  <a:lnTo>
                    <a:pt x="153694" y="0"/>
                  </a:lnTo>
                  <a:lnTo>
                    <a:pt x="201038" y="0"/>
                  </a:lnTo>
                  <a:lnTo>
                    <a:pt x="198293" y="17153"/>
                  </a:lnTo>
                  <a:lnTo>
                    <a:pt x="311506" y="17153"/>
                  </a:lnTo>
                  <a:lnTo>
                    <a:pt x="306017" y="52146"/>
                  </a:lnTo>
                  <a:lnTo>
                    <a:pt x="104293" y="52146"/>
                  </a:lnTo>
                  <a:lnTo>
                    <a:pt x="100862" y="74103"/>
                  </a:lnTo>
                  <a:lnTo>
                    <a:pt x="288863" y="74103"/>
                  </a:lnTo>
                  <a:lnTo>
                    <a:pt x="263476" y="232600"/>
                  </a:lnTo>
                  <a:cubicBezTo>
                    <a:pt x="261418" y="253184"/>
                    <a:pt x="242206" y="263476"/>
                    <a:pt x="205841" y="262790"/>
                  </a:cubicBezTo>
                  <a:lnTo>
                    <a:pt x="113899" y="262790"/>
                  </a:lnTo>
                  <a:lnTo>
                    <a:pt x="119388" y="229169"/>
                  </a:lnTo>
                  <a:lnTo>
                    <a:pt x="216133" y="229169"/>
                  </a:lnTo>
                  <a:cubicBezTo>
                    <a:pt x="220250" y="229169"/>
                    <a:pt x="222308" y="227111"/>
                    <a:pt x="222994" y="222308"/>
                  </a:cubicBezTo>
                  <a:lnTo>
                    <a:pt x="241520" y="109096"/>
                  </a:lnTo>
                  <a:lnTo>
                    <a:pt x="93315" y="109096"/>
                  </a:lnTo>
                  <a:lnTo>
                    <a:pt x="74789" y="226425"/>
                  </a:lnTo>
                  <a:cubicBezTo>
                    <a:pt x="68614" y="249067"/>
                    <a:pt x="54205" y="261418"/>
                    <a:pt x="30876" y="263476"/>
                  </a:cubicBezTo>
                  <a:lnTo>
                    <a:pt x="0" y="263476"/>
                  </a:lnTo>
                  <a:lnTo>
                    <a:pt x="5489" y="231228"/>
                  </a:lnTo>
                  <a:lnTo>
                    <a:pt x="18526" y="231228"/>
                  </a:lnTo>
                  <a:cubicBezTo>
                    <a:pt x="28132" y="231228"/>
                    <a:pt x="32935" y="226425"/>
                    <a:pt x="33621" y="216133"/>
                  </a:cubicBezTo>
                  <a:lnTo>
                    <a:pt x="59694" y="54205"/>
                  </a:lnTo>
                  <a:lnTo>
                    <a:pt x="33621" y="54205"/>
                  </a:lnTo>
                  <a:lnTo>
                    <a:pt x="39110" y="18526"/>
                  </a:lnTo>
                  <a:lnTo>
                    <a:pt x="150950" y="18526"/>
                  </a:lnTo>
                  <a:close/>
                </a:path>
              </a:pathLst>
            </a:custGeom>
            <a:solidFill>
              <a:srgbClr val="0091DA"/>
            </a:solidFill>
            <a:ln w="6860" cap="flat">
              <a:noFill/>
              <a:prstDash val="solid"/>
              <a:miter/>
            </a:ln>
          </p:spPr>
          <p:txBody>
            <a:bodyPr rtlCol="0" anchor="ctr"/>
            <a:lstStyle/>
            <a:p>
              <a:endParaRPr lang="zh-CN" altLang="en-US"/>
            </a:p>
          </p:txBody>
        </p:sp>
        <p:sp>
          <p:nvSpPr>
            <p:cNvPr id="116" name="任意多边形: 形状 115">
              <a:extLst>
                <a:ext uri="{FF2B5EF4-FFF2-40B4-BE49-F238E27FC236}">
                  <a16:creationId xmlns:a16="http://schemas.microsoft.com/office/drawing/2014/main" id="{A996B7D4-AABA-4F16-87A4-2A6CF2FD3F62}"/>
                </a:ext>
              </a:extLst>
            </p:cNvPr>
            <p:cNvSpPr/>
            <p:nvPr/>
          </p:nvSpPr>
          <p:spPr>
            <a:xfrm>
              <a:off x="4614857" y="3884243"/>
              <a:ext cx="291607" cy="264848"/>
            </a:xfrm>
            <a:custGeom>
              <a:avLst/>
              <a:gdLst>
                <a:gd name="connsiteX0" fmla="*/ 21270 w 291607"/>
                <a:gd name="connsiteY0" fmla="*/ 55577 h 264848"/>
                <a:gd name="connsiteX1" fmla="*/ 28132 w 291607"/>
                <a:gd name="connsiteY1" fmla="*/ 55577 h 264848"/>
                <a:gd name="connsiteX2" fmla="*/ 37737 w 291607"/>
                <a:gd name="connsiteY2" fmla="*/ 47343 h 264848"/>
                <a:gd name="connsiteX3" fmla="*/ 63125 w 291607"/>
                <a:gd name="connsiteY3" fmla="*/ 0 h 264848"/>
                <a:gd name="connsiteX4" fmla="*/ 107723 w 291607"/>
                <a:gd name="connsiteY4" fmla="*/ 0 h 264848"/>
                <a:gd name="connsiteX5" fmla="*/ 79592 w 291607"/>
                <a:gd name="connsiteY5" fmla="*/ 56263 h 264848"/>
                <a:gd name="connsiteX6" fmla="*/ 45971 w 291607"/>
                <a:gd name="connsiteY6" fmla="*/ 264849 h 264848"/>
                <a:gd name="connsiteX7" fmla="*/ 0 w 291607"/>
                <a:gd name="connsiteY7" fmla="*/ 264849 h 264848"/>
                <a:gd name="connsiteX8" fmla="*/ 27445 w 291607"/>
                <a:gd name="connsiteY8" fmla="*/ 94687 h 264848"/>
                <a:gd name="connsiteX9" fmla="*/ 14409 w 291607"/>
                <a:gd name="connsiteY9" fmla="*/ 94687 h 264848"/>
                <a:gd name="connsiteX10" fmla="*/ 21270 w 291607"/>
                <a:gd name="connsiteY10" fmla="*/ 55577 h 264848"/>
                <a:gd name="connsiteX11" fmla="*/ 104979 w 291607"/>
                <a:gd name="connsiteY11" fmla="*/ 12350 h 264848"/>
                <a:gd name="connsiteX12" fmla="*/ 152322 w 291607"/>
                <a:gd name="connsiteY12" fmla="*/ 12350 h 264848"/>
                <a:gd name="connsiteX13" fmla="*/ 159870 w 291607"/>
                <a:gd name="connsiteY13" fmla="*/ 0 h 264848"/>
                <a:gd name="connsiteX14" fmla="*/ 207213 w 291607"/>
                <a:gd name="connsiteY14" fmla="*/ 0 h 264848"/>
                <a:gd name="connsiteX15" fmla="*/ 201038 w 291607"/>
                <a:gd name="connsiteY15" fmla="*/ 12350 h 264848"/>
                <a:gd name="connsiteX16" fmla="*/ 291608 w 291607"/>
                <a:gd name="connsiteY16" fmla="*/ 12350 h 264848"/>
                <a:gd name="connsiteX17" fmla="*/ 285433 w 291607"/>
                <a:gd name="connsiteY17" fmla="*/ 51460 h 264848"/>
                <a:gd name="connsiteX18" fmla="*/ 182512 w 291607"/>
                <a:gd name="connsiteY18" fmla="*/ 51460 h 264848"/>
                <a:gd name="connsiteX19" fmla="*/ 168103 w 291607"/>
                <a:gd name="connsiteY19" fmla="*/ 76161 h 264848"/>
                <a:gd name="connsiteX20" fmla="*/ 279944 w 291607"/>
                <a:gd name="connsiteY20" fmla="*/ 76161 h 264848"/>
                <a:gd name="connsiteX21" fmla="*/ 273768 w 291607"/>
                <a:gd name="connsiteY21" fmla="*/ 115271 h 264848"/>
                <a:gd name="connsiteX22" fmla="*/ 149578 w 291607"/>
                <a:gd name="connsiteY22" fmla="*/ 115271 h 264848"/>
                <a:gd name="connsiteX23" fmla="*/ 135169 w 291607"/>
                <a:gd name="connsiteY23" fmla="*/ 138600 h 264848"/>
                <a:gd name="connsiteX24" fmla="*/ 269652 w 291607"/>
                <a:gd name="connsiteY24" fmla="*/ 138600 h 264848"/>
                <a:gd name="connsiteX25" fmla="*/ 263476 w 291607"/>
                <a:gd name="connsiteY25" fmla="*/ 177023 h 264848"/>
                <a:gd name="connsiteX26" fmla="*/ 207213 w 291607"/>
                <a:gd name="connsiteY26" fmla="*/ 231228 h 264848"/>
                <a:gd name="connsiteX27" fmla="*/ 254556 w 291607"/>
                <a:gd name="connsiteY27" fmla="*/ 231228 h 264848"/>
                <a:gd name="connsiteX28" fmla="*/ 249067 w 291607"/>
                <a:gd name="connsiteY28" fmla="*/ 263476 h 264848"/>
                <a:gd name="connsiteX29" fmla="*/ 151636 w 291607"/>
                <a:gd name="connsiteY29" fmla="*/ 263476 h 264848"/>
                <a:gd name="connsiteX30" fmla="*/ 123504 w 291607"/>
                <a:gd name="connsiteY30" fmla="*/ 253184 h 264848"/>
                <a:gd name="connsiteX31" fmla="*/ 85767 w 291607"/>
                <a:gd name="connsiteY31" fmla="*/ 203096 h 264848"/>
                <a:gd name="connsiteX32" fmla="*/ 137913 w 291607"/>
                <a:gd name="connsiteY32" fmla="*/ 203096 h 264848"/>
                <a:gd name="connsiteX33" fmla="*/ 158497 w 291607"/>
                <a:gd name="connsiteY33" fmla="*/ 223680 h 264848"/>
                <a:gd name="connsiteX34" fmla="*/ 204469 w 291607"/>
                <a:gd name="connsiteY34" fmla="*/ 178395 h 264848"/>
                <a:gd name="connsiteX35" fmla="*/ 74789 w 291607"/>
                <a:gd name="connsiteY35" fmla="*/ 178395 h 264848"/>
                <a:gd name="connsiteX36" fmla="*/ 78906 w 291607"/>
                <a:gd name="connsiteY36" fmla="*/ 153008 h 264848"/>
                <a:gd name="connsiteX37" fmla="*/ 101548 w 291607"/>
                <a:gd name="connsiteY37" fmla="*/ 114585 h 264848"/>
                <a:gd name="connsiteX38" fmla="*/ 86453 w 291607"/>
                <a:gd name="connsiteY38" fmla="*/ 114585 h 264848"/>
                <a:gd name="connsiteX39" fmla="*/ 92628 w 291607"/>
                <a:gd name="connsiteY39" fmla="*/ 75475 h 264848"/>
                <a:gd name="connsiteX40" fmla="*/ 120074 w 291607"/>
                <a:gd name="connsiteY40" fmla="*/ 75475 h 264848"/>
                <a:gd name="connsiteX41" fmla="*/ 134483 w 291607"/>
                <a:gd name="connsiteY41" fmla="*/ 50774 h 264848"/>
                <a:gd name="connsiteX42" fmla="*/ 98804 w 291607"/>
                <a:gd name="connsiteY42" fmla="*/ 50774 h 264848"/>
                <a:gd name="connsiteX43" fmla="*/ 104979 w 291607"/>
                <a:gd name="connsiteY43" fmla="*/ 12350 h 264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291607" h="264848">
                  <a:moveTo>
                    <a:pt x="21270" y="55577"/>
                  </a:moveTo>
                  <a:lnTo>
                    <a:pt x="28132" y="55577"/>
                  </a:lnTo>
                  <a:cubicBezTo>
                    <a:pt x="30876" y="56949"/>
                    <a:pt x="34307" y="54205"/>
                    <a:pt x="37737" y="47343"/>
                  </a:cubicBezTo>
                  <a:lnTo>
                    <a:pt x="63125" y="0"/>
                  </a:lnTo>
                  <a:lnTo>
                    <a:pt x="107723" y="0"/>
                  </a:lnTo>
                  <a:lnTo>
                    <a:pt x="79592" y="56263"/>
                  </a:lnTo>
                  <a:lnTo>
                    <a:pt x="45971" y="264849"/>
                  </a:lnTo>
                  <a:lnTo>
                    <a:pt x="0" y="264849"/>
                  </a:lnTo>
                  <a:lnTo>
                    <a:pt x="27445" y="94687"/>
                  </a:lnTo>
                  <a:lnTo>
                    <a:pt x="14409" y="94687"/>
                  </a:lnTo>
                  <a:lnTo>
                    <a:pt x="21270" y="55577"/>
                  </a:lnTo>
                  <a:close/>
                  <a:moveTo>
                    <a:pt x="104979" y="12350"/>
                  </a:moveTo>
                  <a:lnTo>
                    <a:pt x="152322" y="12350"/>
                  </a:lnTo>
                  <a:lnTo>
                    <a:pt x="159870" y="0"/>
                  </a:lnTo>
                  <a:lnTo>
                    <a:pt x="207213" y="0"/>
                  </a:lnTo>
                  <a:lnTo>
                    <a:pt x="201038" y="12350"/>
                  </a:lnTo>
                  <a:lnTo>
                    <a:pt x="291608" y="12350"/>
                  </a:lnTo>
                  <a:lnTo>
                    <a:pt x="285433" y="51460"/>
                  </a:lnTo>
                  <a:lnTo>
                    <a:pt x="182512" y="51460"/>
                  </a:lnTo>
                  <a:lnTo>
                    <a:pt x="168103" y="76161"/>
                  </a:lnTo>
                  <a:lnTo>
                    <a:pt x="279944" y="76161"/>
                  </a:lnTo>
                  <a:lnTo>
                    <a:pt x="273768" y="115271"/>
                  </a:lnTo>
                  <a:lnTo>
                    <a:pt x="149578" y="115271"/>
                  </a:lnTo>
                  <a:lnTo>
                    <a:pt x="135169" y="138600"/>
                  </a:lnTo>
                  <a:lnTo>
                    <a:pt x="269652" y="138600"/>
                  </a:lnTo>
                  <a:lnTo>
                    <a:pt x="263476" y="177023"/>
                  </a:lnTo>
                  <a:lnTo>
                    <a:pt x="207213" y="231228"/>
                  </a:lnTo>
                  <a:lnTo>
                    <a:pt x="254556" y="231228"/>
                  </a:lnTo>
                  <a:lnTo>
                    <a:pt x="249067" y="263476"/>
                  </a:lnTo>
                  <a:lnTo>
                    <a:pt x="151636" y="263476"/>
                  </a:lnTo>
                  <a:cubicBezTo>
                    <a:pt x="137227" y="264162"/>
                    <a:pt x="128308" y="260732"/>
                    <a:pt x="123504" y="253184"/>
                  </a:cubicBezTo>
                  <a:lnTo>
                    <a:pt x="85767" y="203096"/>
                  </a:lnTo>
                  <a:lnTo>
                    <a:pt x="137913" y="203096"/>
                  </a:lnTo>
                  <a:lnTo>
                    <a:pt x="158497" y="223680"/>
                  </a:lnTo>
                  <a:lnTo>
                    <a:pt x="204469" y="178395"/>
                  </a:lnTo>
                  <a:lnTo>
                    <a:pt x="74789" y="178395"/>
                  </a:lnTo>
                  <a:lnTo>
                    <a:pt x="78906" y="153008"/>
                  </a:lnTo>
                  <a:lnTo>
                    <a:pt x="101548" y="114585"/>
                  </a:lnTo>
                  <a:lnTo>
                    <a:pt x="86453" y="114585"/>
                  </a:lnTo>
                  <a:lnTo>
                    <a:pt x="92628" y="75475"/>
                  </a:lnTo>
                  <a:lnTo>
                    <a:pt x="120074" y="75475"/>
                  </a:lnTo>
                  <a:lnTo>
                    <a:pt x="134483" y="50774"/>
                  </a:lnTo>
                  <a:lnTo>
                    <a:pt x="98804" y="50774"/>
                  </a:lnTo>
                  <a:lnTo>
                    <a:pt x="104979" y="12350"/>
                  </a:lnTo>
                  <a:close/>
                </a:path>
              </a:pathLst>
            </a:custGeom>
            <a:solidFill>
              <a:srgbClr val="0091DA"/>
            </a:solidFill>
            <a:ln w="6860" cap="flat">
              <a:noFill/>
              <a:prstDash val="solid"/>
              <a:miter/>
            </a:ln>
          </p:spPr>
          <p:txBody>
            <a:bodyPr rtlCol="0" anchor="ctr"/>
            <a:lstStyle/>
            <a:p>
              <a:endParaRPr lang="zh-CN" altLang="en-US"/>
            </a:p>
          </p:txBody>
        </p:sp>
        <p:sp>
          <p:nvSpPr>
            <p:cNvPr id="117" name="任意多边形: 形状 116">
              <a:extLst>
                <a:ext uri="{FF2B5EF4-FFF2-40B4-BE49-F238E27FC236}">
                  <a16:creationId xmlns:a16="http://schemas.microsoft.com/office/drawing/2014/main" id="{B2FA79F5-C0DD-4E6F-8B5F-04D60F3E8F51}"/>
                </a:ext>
              </a:extLst>
            </p:cNvPr>
            <p:cNvSpPr/>
            <p:nvPr/>
          </p:nvSpPr>
          <p:spPr>
            <a:xfrm>
              <a:off x="4907150" y="3884929"/>
              <a:ext cx="311505" cy="265534"/>
            </a:xfrm>
            <a:custGeom>
              <a:avLst/>
              <a:gdLst>
                <a:gd name="connsiteX0" fmla="*/ 30190 w 311505"/>
                <a:gd name="connsiteY0" fmla="*/ 65183 h 265534"/>
                <a:gd name="connsiteX1" fmla="*/ 35679 w 311505"/>
                <a:gd name="connsiteY1" fmla="*/ 31562 h 265534"/>
                <a:gd name="connsiteX2" fmla="*/ 49402 w 311505"/>
                <a:gd name="connsiteY2" fmla="*/ 31562 h 265534"/>
                <a:gd name="connsiteX3" fmla="*/ 54891 w 311505"/>
                <a:gd name="connsiteY3" fmla="*/ 0 h 265534"/>
                <a:gd name="connsiteX4" fmla="*/ 92628 w 311505"/>
                <a:gd name="connsiteY4" fmla="*/ 0 h 265534"/>
                <a:gd name="connsiteX5" fmla="*/ 87139 w 311505"/>
                <a:gd name="connsiteY5" fmla="*/ 31562 h 265534"/>
                <a:gd name="connsiteX6" fmla="*/ 111840 w 311505"/>
                <a:gd name="connsiteY6" fmla="*/ 31562 h 265534"/>
                <a:gd name="connsiteX7" fmla="*/ 117329 w 311505"/>
                <a:gd name="connsiteY7" fmla="*/ 0 h 265534"/>
                <a:gd name="connsiteX8" fmla="*/ 155067 w 311505"/>
                <a:gd name="connsiteY8" fmla="*/ 0 h 265534"/>
                <a:gd name="connsiteX9" fmla="*/ 150264 w 311505"/>
                <a:gd name="connsiteY9" fmla="*/ 30876 h 265534"/>
                <a:gd name="connsiteX10" fmla="*/ 161928 w 311505"/>
                <a:gd name="connsiteY10" fmla="*/ 30876 h 265534"/>
                <a:gd name="connsiteX11" fmla="*/ 164673 w 311505"/>
                <a:gd name="connsiteY11" fmla="*/ 15781 h 265534"/>
                <a:gd name="connsiteX12" fmla="*/ 171534 w 311505"/>
                <a:gd name="connsiteY12" fmla="*/ 15781 h 265534"/>
                <a:gd name="connsiteX13" fmla="*/ 174279 w 311505"/>
                <a:gd name="connsiteY13" fmla="*/ 0 h 265534"/>
                <a:gd name="connsiteX14" fmla="*/ 209957 w 311505"/>
                <a:gd name="connsiteY14" fmla="*/ 0 h 265534"/>
                <a:gd name="connsiteX15" fmla="*/ 207899 w 311505"/>
                <a:gd name="connsiteY15" fmla="*/ 14409 h 265534"/>
                <a:gd name="connsiteX16" fmla="*/ 265535 w 311505"/>
                <a:gd name="connsiteY16" fmla="*/ 14409 h 265534"/>
                <a:gd name="connsiteX17" fmla="*/ 268279 w 311505"/>
                <a:gd name="connsiteY17" fmla="*/ 0 h 265534"/>
                <a:gd name="connsiteX18" fmla="*/ 307389 w 311505"/>
                <a:gd name="connsiteY18" fmla="*/ 0 h 265534"/>
                <a:gd name="connsiteX19" fmla="*/ 305331 w 311505"/>
                <a:gd name="connsiteY19" fmla="*/ 14409 h 265534"/>
                <a:gd name="connsiteX20" fmla="*/ 311506 w 311505"/>
                <a:gd name="connsiteY20" fmla="*/ 14409 h 265534"/>
                <a:gd name="connsiteX21" fmla="*/ 306016 w 311505"/>
                <a:gd name="connsiteY21" fmla="*/ 49402 h 265534"/>
                <a:gd name="connsiteX22" fmla="*/ 299842 w 311505"/>
                <a:gd name="connsiteY22" fmla="*/ 49402 h 265534"/>
                <a:gd name="connsiteX23" fmla="*/ 288863 w 311505"/>
                <a:gd name="connsiteY23" fmla="*/ 115271 h 265534"/>
                <a:gd name="connsiteX24" fmla="*/ 255243 w 311505"/>
                <a:gd name="connsiteY24" fmla="*/ 146833 h 265534"/>
                <a:gd name="connsiteX25" fmla="*/ 233972 w 311505"/>
                <a:gd name="connsiteY25" fmla="*/ 146833 h 265534"/>
                <a:gd name="connsiteX26" fmla="*/ 231914 w 311505"/>
                <a:gd name="connsiteY26" fmla="*/ 158497 h 265534"/>
                <a:gd name="connsiteX27" fmla="*/ 287491 w 311505"/>
                <a:gd name="connsiteY27" fmla="*/ 158497 h 265534"/>
                <a:gd name="connsiteX28" fmla="*/ 282002 w 311505"/>
                <a:gd name="connsiteY28" fmla="*/ 190746 h 265534"/>
                <a:gd name="connsiteX29" fmla="*/ 226425 w 311505"/>
                <a:gd name="connsiteY29" fmla="*/ 190746 h 265534"/>
                <a:gd name="connsiteX30" fmla="*/ 225053 w 311505"/>
                <a:gd name="connsiteY30" fmla="*/ 197607 h 265534"/>
                <a:gd name="connsiteX31" fmla="*/ 260732 w 311505"/>
                <a:gd name="connsiteY31" fmla="*/ 197607 h 265534"/>
                <a:gd name="connsiteX32" fmla="*/ 260732 w 311505"/>
                <a:gd name="connsiteY32" fmla="*/ 227797 h 265534"/>
                <a:gd name="connsiteX33" fmla="*/ 268279 w 311505"/>
                <a:gd name="connsiteY33" fmla="*/ 238089 h 265534"/>
                <a:gd name="connsiteX34" fmla="*/ 274454 w 311505"/>
                <a:gd name="connsiteY34" fmla="*/ 238089 h 265534"/>
                <a:gd name="connsiteX35" fmla="*/ 270338 w 311505"/>
                <a:gd name="connsiteY35" fmla="*/ 264849 h 265534"/>
                <a:gd name="connsiteX36" fmla="*/ 244264 w 311505"/>
                <a:gd name="connsiteY36" fmla="*/ 264849 h 265534"/>
                <a:gd name="connsiteX37" fmla="*/ 225053 w 311505"/>
                <a:gd name="connsiteY37" fmla="*/ 244951 h 265534"/>
                <a:gd name="connsiteX38" fmla="*/ 224367 w 311505"/>
                <a:gd name="connsiteY38" fmla="*/ 218191 h 265534"/>
                <a:gd name="connsiteX39" fmla="*/ 220936 w 311505"/>
                <a:gd name="connsiteY39" fmla="*/ 218191 h 265534"/>
                <a:gd name="connsiteX40" fmla="*/ 213388 w 311505"/>
                <a:gd name="connsiteY40" fmla="*/ 265535 h 265534"/>
                <a:gd name="connsiteX41" fmla="*/ 174279 w 311505"/>
                <a:gd name="connsiteY41" fmla="*/ 265535 h 265534"/>
                <a:gd name="connsiteX42" fmla="*/ 181826 w 311505"/>
                <a:gd name="connsiteY42" fmla="*/ 218191 h 265534"/>
                <a:gd name="connsiteX43" fmla="*/ 178395 w 311505"/>
                <a:gd name="connsiteY43" fmla="*/ 218191 h 265534"/>
                <a:gd name="connsiteX44" fmla="*/ 165359 w 311505"/>
                <a:gd name="connsiteY44" fmla="*/ 247009 h 265534"/>
                <a:gd name="connsiteX45" fmla="*/ 137913 w 311505"/>
                <a:gd name="connsiteY45" fmla="*/ 264162 h 265534"/>
                <a:gd name="connsiteX46" fmla="*/ 95373 w 311505"/>
                <a:gd name="connsiteY46" fmla="*/ 264162 h 265534"/>
                <a:gd name="connsiteX47" fmla="*/ 78906 w 311505"/>
                <a:gd name="connsiteY47" fmla="*/ 255929 h 265534"/>
                <a:gd name="connsiteX48" fmla="*/ 67241 w 311505"/>
                <a:gd name="connsiteY48" fmla="*/ 242206 h 265534"/>
                <a:gd name="connsiteX49" fmla="*/ 54891 w 311505"/>
                <a:gd name="connsiteY49" fmla="*/ 255243 h 265534"/>
                <a:gd name="connsiteX50" fmla="*/ 29504 w 311505"/>
                <a:gd name="connsiteY50" fmla="*/ 265535 h 265534"/>
                <a:gd name="connsiteX51" fmla="*/ 0 w 311505"/>
                <a:gd name="connsiteY51" fmla="*/ 265535 h 265534"/>
                <a:gd name="connsiteX52" fmla="*/ 4803 w 311505"/>
                <a:gd name="connsiteY52" fmla="*/ 233972 h 265534"/>
                <a:gd name="connsiteX53" fmla="*/ 15095 w 311505"/>
                <a:gd name="connsiteY53" fmla="*/ 233972 h 265534"/>
                <a:gd name="connsiteX54" fmla="*/ 33621 w 311505"/>
                <a:gd name="connsiteY54" fmla="*/ 222308 h 265534"/>
                <a:gd name="connsiteX55" fmla="*/ 44599 w 311505"/>
                <a:gd name="connsiteY55" fmla="*/ 210644 h 265534"/>
                <a:gd name="connsiteX56" fmla="*/ 28818 w 311505"/>
                <a:gd name="connsiteY56" fmla="*/ 186629 h 265534"/>
                <a:gd name="connsiteX57" fmla="*/ 26759 w 311505"/>
                <a:gd name="connsiteY57" fmla="*/ 171534 h 265534"/>
                <a:gd name="connsiteX58" fmla="*/ 43913 w 311505"/>
                <a:gd name="connsiteY58" fmla="*/ 65183 h 265534"/>
                <a:gd name="connsiteX59" fmla="*/ 30190 w 311505"/>
                <a:gd name="connsiteY59" fmla="*/ 65183 h 265534"/>
                <a:gd name="connsiteX60" fmla="*/ 81650 w 311505"/>
                <a:gd name="connsiteY60" fmla="*/ 63811 h 265534"/>
                <a:gd name="connsiteX61" fmla="*/ 65869 w 311505"/>
                <a:gd name="connsiteY61" fmla="*/ 163300 h 265534"/>
                <a:gd name="connsiteX62" fmla="*/ 74789 w 311505"/>
                <a:gd name="connsiteY62" fmla="*/ 179768 h 265534"/>
                <a:gd name="connsiteX63" fmla="*/ 89884 w 311505"/>
                <a:gd name="connsiteY63" fmla="*/ 161242 h 265534"/>
                <a:gd name="connsiteX64" fmla="*/ 105665 w 311505"/>
                <a:gd name="connsiteY64" fmla="*/ 63811 h 265534"/>
                <a:gd name="connsiteX65" fmla="*/ 81650 w 311505"/>
                <a:gd name="connsiteY65" fmla="*/ 63811 h 265534"/>
                <a:gd name="connsiteX66" fmla="*/ 148892 w 311505"/>
                <a:gd name="connsiteY66" fmla="*/ 147519 h 265534"/>
                <a:gd name="connsiteX67" fmla="*/ 164673 w 311505"/>
                <a:gd name="connsiteY67" fmla="*/ 48716 h 265534"/>
                <a:gd name="connsiteX68" fmla="*/ 158497 w 311505"/>
                <a:gd name="connsiteY68" fmla="*/ 48716 h 265534"/>
                <a:gd name="connsiteX69" fmla="*/ 155753 w 311505"/>
                <a:gd name="connsiteY69" fmla="*/ 63811 h 265534"/>
                <a:gd name="connsiteX70" fmla="*/ 144089 w 311505"/>
                <a:gd name="connsiteY70" fmla="*/ 63811 h 265534"/>
                <a:gd name="connsiteX71" fmla="*/ 127621 w 311505"/>
                <a:gd name="connsiteY71" fmla="*/ 168103 h 265534"/>
                <a:gd name="connsiteX72" fmla="*/ 122132 w 311505"/>
                <a:gd name="connsiteY72" fmla="*/ 181826 h 265534"/>
                <a:gd name="connsiteX73" fmla="*/ 97431 w 311505"/>
                <a:gd name="connsiteY73" fmla="*/ 209958 h 265534"/>
                <a:gd name="connsiteX74" fmla="*/ 107723 w 311505"/>
                <a:gd name="connsiteY74" fmla="*/ 225053 h 265534"/>
                <a:gd name="connsiteX75" fmla="*/ 120760 w 311505"/>
                <a:gd name="connsiteY75" fmla="*/ 231914 h 265534"/>
                <a:gd name="connsiteX76" fmla="*/ 127621 w 311505"/>
                <a:gd name="connsiteY76" fmla="*/ 231914 h 265534"/>
                <a:gd name="connsiteX77" fmla="*/ 137227 w 311505"/>
                <a:gd name="connsiteY77" fmla="*/ 223680 h 265534"/>
                <a:gd name="connsiteX78" fmla="*/ 150264 w 311505"/>
                <a:gd name="connsiteY78" fmla="*/ 195549 h 265534"/>
                <a:gd name="connsiteX79" fmla="*/ 183198 w 311505"/>
                <a:gd name="connsiteY79" fmla="*/ 195549 h 265534"/>
                <a:gd name="connsiteX80" fmla="*/ 183884 w 311505"/>
                <a:gd name="connsiteY80" fmla="*/ 190060 h 265534"/>
                <a:gd name="connsiteX81" fmla="*/ 129680 w 311505"/>
                <a:gd name="connsiteY81" fmla="*/ 190060 h 265534"/>
                <a:gd name="connsiteX82" fmla="*/ 135169 w 311505"/>
                <a:gd name="connsiteY82" fmla="*/ 157811 h 265534"/>
                <a:gd name="connsiteX83" fmla="*/ 189373 w 311505"/>
                <a:gd name="connsiteY83" fmla="*/ 157811 h 265534"/>
                <a:gd name="connsiteX84" fmla="*/ 190746 w 311505"/>
                <a:gd name="connsiteY84" fmla="*/ 147519 h 265534"/>
                <a:gd name="connsiteX85" fmla="*/ 148892 w 311505"/>
                <a:gd name="connsiteY85" fmla="*/ 147519 h 265534"/>
                <a:gd name="connsiteX86" fmla="*/ 201038 w 311505"/>
                <a:gd name="connsiteY86" fmla="*/ 48716 h 265534"/>
                <a:gd name="connsiteX87" fmla="*/ 198293 w 311505"/>
                <a:gd name="connsiteY87" fmla="*/ 65183 h 265534"/>
                <a:gd name="connsiteX88" fmla="*/ 254556 w 311505"/>
                <a:gd name="connsiteY88" fmla="*/ 65183 h 265534"/>
                <a:gd name="connsiteX89" fmla="*/ 257301 w 311505"/>
                <a:gd name="connsiteY89" fmla="*/ 48716 h 265534"/>
                <a:gd name="connsiteX90" fmla="*/ 201038 w 311505"/>
                <a:gd name="connsiteY90" fmla="*/ 48716 h 265534"/>
                <a:gd name="connsiteX91" fmla="*/ 193490 w 311505"/>
                <a:gd name="connsiteY91" fmla="*/ 97431 h 265534"/>
                <a:gd name="connsiteX92" fmla="*/ 190746 w 311505"/>
                <a:gd name="connsiteY92" fmla="*/ 113899 h 265534"/>
                <a:gd name="connsiteX93" fmla="*/ 241520 w 311505"/>
                <a:gd name="connsiteY93" fmla="*/ 113899 h 265534"/>
                <a:gd name="connsiteX94" fmla="*/ 248381 w 311505"/>
                <a:gd name="connsiteY94" fmla="*/ 107037 h 265534"/>
                <a:gd name="connsiteX95" fmla="*/ 249754 w 311505"/>
                <a:gd name="connsiteY95" fmla="*/ 98117 h 265534"/>
                <a:gd name="connsiteX96" fmla="*/ 193490 w 311505"/>
                <a:gd name="connsiteY96" fmla="*/ 98117 h 2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311505" h="265534">
                  <a:moveTo>
                    <a:pt x="30190" y="65183"/>
                  </a:moveTo>
                  <a:lnTo>
                    <a:pt x="35679" y="31562"/>
                  </a:lnTo>
                  <a:lnTo>
                    <a:pt x="49402" y="31562"/>
                  </a:lnTo>
                  <a:lnTo>
                    <a:pt x="54891" y="0"/>
                  </a:lnTo>
                  <a:lnTo>
                    <a:pt x="92628" y="0"/>
                  </a:lnTo>
                  <a:lnTo>
                    <a:pt x="87139" y="31562"/>
                  </a:lnTo>
                  <a:lnTo>
                    <a:pt x="111840" y="31562"/>
                  </a:lnTo>
                  <a:lnTo>
                    <a:pt x="117329" y="0"/>
                  </a:lnTo>
                  <a:lnTo>
                    <a:pt x="155067" y="0"/>
                  </a:lnTo>
                  <a:lnTo>
                    <a:pt x="150264" y="30876"/>
                  </a:lnTo>
                  <a:lnTo>
                    <a:pt x="161928" y="30876"/>
                  </a:lnTo>
                  <a:lnTo>
                    <a:pt x="164673" y="15781"/>
                  </a:lnTo>
                  <a:lnTo>
                    <a:pt x="171534" y="15781"/>
                  </a:lnTo>
                  <a:lnTo>
                    <a:pt x="174279" y="0"/>
                  </a:lnTo>
                  <a:lnTo>
                    <a:pt x="209957" y="0"/>
                  </a:lnTo>
                  <a:lnTo>
                    <a:pt x="207899" y="14409"/>
                  </a:lnTo>
                  <a:lnTo>
                    <a:pt x="265535" y="14409"/>
                  </a:lnTo>
                  <a:lnTo>
                    <a:pt x="268279" y="0"/>
                  </a:lnTo>
                  <a:lnTo>
                    <a:pt x="307389" y="0"/>
                  </a:lnTo>
                  <a:lnTo>
                    <a:pt x="305331" y="14409"/>
                  </a:lnTo>
                  <a:lnTo>
                    <a:pt x="311506" y="14409"/>
                  </a:lnTo>
                  <a:lnTo>
                    <a:pt x="306016" y="49402"/>
                  </a:lnTo>
                  <a:lnTo>
                    <a:pt x="299842" y="49402"/>
                  </a:lnTo>
                  <a:lnTo>
                    <a:pt x="288863" y="115271"/>
                  </a:lnTo>
                  <a:cubicBezTo>
                    <a:pt x="286805" y="137913"/>
                    <a:pt x="275827" y="148205"/>
                    <a:pt x="255243" y="146833"/>
                  </a:cubicBezTo>
                  <a:lnTo>
                    <a:pt x="233972" y="146833"/>
                  </a:lnTo>
                  <a:lnTo>
                    <a:pt x="231914" y="158497"/>
                  </a:lnTo>
                  <a:lnTo>
                    <a:pt x="287491" y="158497"/>
                  </a:lnTo>
                  <a:lnTo>
                    <a:pt x="282002" y="190746"/>
                  </a:lnTo>
                  <a:lnTo>
                    <a:pt x="226425" y="190746"/>
                  </a:lnTo>
                  <a:lnTo>
                    <a:pt x="225053" y="197607"/>
                  </a:lnTo>
                  <a:lnTo>
                    <a:pt x="260732" y="197607"/>
                  </a:lnTo>
                  <a:lnTo>
                    <a:pt x="260732" y="227797"/>
                  </a:lnTo>
                  <a:cubicBezTo>
                    <a:pt x="260732" y="234658"/>
                    <a:pt x="262790" y="238089"/>
                    <a:pt x="268279" y="238089"/>
                  </a:cubicBezTo>
                  <a:lnTo>
                    <a:pt x="274454" y="238089"/>
                  </a:lnTo>
                  <a:lnTo>
                    <a:pt x="270338" y="264849"/>
                  </a:lnTo>
                  <a:lnTo>
                    <a:pt x="244264" y="264849"/>
                  </a:lnTo>
                  <a:cubicBezTo>
                    <a:pt x="231228" y="265535"/>
                    <a:pt x="225053" y="259359"/>
                    <a:pt x="225053" y="244951"/>
                  </a:cubicBezTo>
                  <a:lnTo>
                    <a:pt x="224367" y="218191"/>
                  </a:lnTo>
                  <a:lnTo>
                    <a:pt x="220936" y="218191"/>
                  </a:lnTo>
                  <a:lnTo>
                    <a:pt x="213388" y="265535"/>
                  </a:lnTo>
                  <a:lnTo>
                    <a:pt x="174279" y="265535"/>
                  </a:lnTo>
                  <a:lnTo>
                    <a:pt x="181826" y="218191"/>
                  </a:lnTo>
                  <a:lnTo>
                    <a:pt x="178395" y="218191"/>
                  </a:lnTo>
                  <a:lnTo>
                    <a:pt x="165359" y="247009"/>
                  </a:lnTo>
                  <a:cubicBezTo>
                    <a:pt x="158497" y="258673"/>
                    <a:pt x="149578" y="264162"/>
                    <a:pt x="137913" y="264162"/>
                  </a:cubicBezTo>
                  <a:lnTo>
                    <a:pt x="95373" y="264162"/>
                  </a:lnTo>
                  <a:cubicBezTo>
                    <a:pt x="89884" y="264849"/>
                    <a:pt x="84395" y="262104"/>
                    <a:pt x="78906" y="255929"/>
                  </a:cubicBezTo>
                  <a:lnTo>
                    <a:pt x="67241" y="242206"/>
                  </a:lnTo>
                  <a:lnTo>
                    <a:pt x="54891" y="255243"/>
                  </a:lnTo>
                  <a:cubicBezTo>
                    <a:pt x="47344" y="262104"/>
                    <a:pt x="39110" y="265535"/>
                    <a:pt x="29504" y="265535"/>
                  </a:cubicBezTo>
                  <a:lnTo>
                    <a:pt x="0" y="265535"/>
                  </a:lnTo>
                  <a:lnTo>
                    <a:pt x="4803" y="233972"/>
                  </a:lnTo>
                  <a:lnTo>
                    <a:pt x="15095" y="233972"/>
                  </a:lnTo>
                  <a:cubicBezTo>
                    <a:pt x="20584" y="234658"/>
                    <a:pt x="26759" y="230542"/>
                    <a:pt x="33621" y="222308"/>
                  </a:cubicBezTo>
                  <a:lnTo>
                    <a:pt x="44599" y="210644"/>
                  </a:lnTo>
                  <a:lnTo>
                    <a:pt x="28818" y="186629"/>
                  </a:lnTo>
                  <a:cubicBezTo>
                    <a:pt x="26073" y="183884"/>
                    <a:pt x="25387" y="178395"/>
                    <a:pt x="26759" y="171534"/>
                  </a:cubicBezTo>
                  <a:lnTo>
                    <a:pt x="43913" y="65183"/>
                  </a:lnTo>
                  <a:lnTo>
                    <a:pt x="30190" y="65183"/>
                  </a:lnTo>
                  <a:close/>
                  <a:moveTo>
                    <a:pt x="81650" y="63811"/>
                  </a:moveTo>
                  <a:lnTo>
                    <a:pt x="65869" y="163300"/>
                  </a:lnTo>
                  <a:lnTo>
                    <a:pt x="74789" y="179768"/>
                  </a:lnTo>
                  <a:lnTo>
                    <a:pt x="89884" y="161242"/>
                  </a:lnTo>
                  <a:lnTo>
                    <a:pt x="105665" y="63811"/>
                  </a:lnTo>
                  <a:lnTo>
                    <a:pt x="81650" y="63811"/>
                  </a:lnTo>
                  <a:close/>
                  <a:moveTo>
                    <a:pt x="148892" y="147519"/>
                  </a:moveTo>
                  <a:lnTo>
                    <a:pt x="164673" y="48716"/>
                  </a:lnTo>
                  <a:lnTo>
                    <a:pt x="158497" y="48716"/>
                  </a:lnTo>
                  <a:lnTo>
                    <a:pt x="155753" y="63811"/>
                  </a:lnTo>
                  <a:lnTo>
                    <a:pt x="144089" y="63811"/>
                  </a:lnTo>
                  <a:lnTo>
                    <a:pt x="127621" y="168103"/>
                  </a:lnTo>
                  <a:cubicBezTo>
                    <a:pt x="126935" y="172906"/>
                    <a:pt x="124877" y="177023"/>
                    <a:pt x="122132" y="181826"/>
                  </a:cubicBezTo>
                  <a:lnTo>
                    <a:pt x="97431" y="209958"/>
                  </a:lnTo>
                  <a:lnTo>
                    <a:pt x="107723" y="225053"/>
                  </a:lnTo>
                  <a:cubicBezTo>
                    <a:pt x="111840" y="230542"/>
                    <a:pt x="115957" y="232600"/>
                    <a:pt x="120760" y="231914"/>
                  </a:cubicBezTo>
                  <a:lnTo>
                    <a:pt x="127621" y="231914"/>
                  </a:lnTo>
                  <a:cubicBezTo>
                    <a:pt x="131052" y="231914"/>
                    <a:pt x="133797" y="229169"/>
                    <a:pt x="137227" y="223680"/>
                  </a:cubicBezTo>
                  <a:lnTo>
                    <a:pt x="150264" y="195549"/>
                  </a:lnTo>
                  <a:lnTo>
                    <a:pt x="183198" y="195549"/>
                  </a:lnTo>
                  <a:lnTo>
                    <a:pt x="183884" y="190060"/>
                  </a:lnTo>
                  <a:lnTo>
                    <a:pt x="129680" y="190060"/>
                  </a:lnTo>
                  <a:lnTo>
                    <a:pt x="135169" y="157811"/>
                  </a:lnTo>
                  <a:lnTo>
                    <a:pt x="189373" y="157811"/>
                  </a:lnTo>
                  <a:lnTo>
                    <a:pt x="190746" y="147519"/>
                  </a:lnTo>
                  <a:lnTo>
                    <a:pt x="148892" y="147519"/>
                  </a:lnTo>
                  <a:close/>
                  <a:moveTo>
                    <a:pt x="201038" y="48716"/>
                  </a:moveTo>
                  <a:lnTo>
                    <a:pt x="198293" y="65183"/>
                  </a:lnTo>
                  <a:lnTo>
                    <a:pt x="254556" y="65183"/>
                  </a:lnTo>
                  <a:lnTo>
                    <a:pt x="257301" y="48716"/>
                  </a:lnTo>
                  <a:lnTo>
                    <a:pt x="201038" y="48716"/>
                  </a:lnTo>
                  <a:close/>
                  <a:moveTo>
                    <a:pt x="193490" y="97431"/>
                  </a:moveTo>
                  <a:lnTo>
                    <a:pt x="190746" y="113899"/>
                  </a:lnTo>
                  <a:lnTo>
                    <a:pt x="241520" y="113899"/>
                  </a:lnTo>
                  <a:cubicBezTo>
                    <a:pt x="245637" y="113899"/>
                    <a:pt x="247695" y="111840"/>
                    <a:pt x="248381" y="107037"/>
                  </a:cubicBezTo>
                  <a:lnTo>
                    <a:pt x="249754" y="98117"/>
                  </a:lnTo>
                  <a:lnTo>
                    <a:pt x="193490" y="98117"/>
                  </a:lnTo>
                  <a:close/>
                </a:path>
              </a:pathLst>
            </a:custGeom>
            <a:solidFill>
              <a:srgbClr val="0091DA"/>
            </a:solidFill>
            <a:ln w="6860" cap="flat">
              <a:noFill/>
              <a:prstDash val="solid"/>
              <a:miter/>
            </a:ln>
          </p:spPr>
          <p:txBody>
            <a:bodyPr rtlCol="0" anchor="ctr"/>
            <a:lstStyle/>
            <a:p>
              <a:endParaRPr lang="zh-CN" altLang="en-US"/>
            </a:p>
          </p:txBody>
        </p:sp>
        <p:sp>
          <p:nvSpPr>
            <p:cNvPr id="118" name="任意多边形: 形状 117">
              <a:extLst>
                <a:ext uri="{FF2B5EF4-FFF2-40B4-BE49-F238E27FC236}">
                  <a16:creationId xmlns:a16="http://schemas.microsoft.com/office/drawing/2014/main" id="{BA8CB41B-FE05-4D4F-9BCB-9AB7B4F75D9E}"/>
                </a:ext>
              </a:extLst>
            </p:cNvPr>
            <p:cNvSpPr/>
            <p:nvPr/>
          </p:nvSpPr>
          <p:spPr>
            <a:xfrm>
              <a:off x="5226890" y="3884243"/>
              <a:ext cx="301213" cy="265534"/>
            </a:xfrm>
            <a:custGeom>
              <a:avLst/>
              <a:gdLst>
                <a:gd name="connsiteX0" fmla="*/ 30876 w 301213"/>
                <a:gd name="connsiteY0" fmla="*/ 24015 h 265534"/>
                <a:gd name="connsiteX1" fmla="*/ 94001 w 301213"/>
                <a:gd name="connsiteY1" fmla="*/ 24015 h 265534"/>
                <a:gd name="connsiteX2" fmla="*/ 97431 w 301213"/>
                <a:gd name="connsiteY2" fmla="*/ 686 h 265534"/>
                <a:gd name="connsiteX3" fmla="*/ 136541 w 301213"/>
                <a:gd name="connsiteY3" fmla="*/ 686 h 265534"/>
                <a:gd name="connsiteX4" fmla="*/ 133111 w 301213"/>
                <a:gd name="connsiteY4" fmla="*/ 24015 h 265534"/>
                <a:gd name="connsiteX5" fmla="*/ 148206 w 301213"/>
                <a:gd name="connsiteY5" fmla="*/ 24015 h 265534"/>
                <a:gd name="connsiteX6" fmla="*/ 142717 w 301213"/>
                <a:gd name="connsiteY6" fmla="*/ 59008 h 265534"/>
                <a:gd name="connsiteX7" fmla="*/ 127622 w 301213"/>
                <a:gd name="connsiteY7" fmla="*/ 59008 h 265534"/>
                <a:gd name="connsiteX8" fmla="*/ 124877 w 301213"/>
                <a:gd name="connsiteY8" fmla="*/ 74103 h 265534"/>
                <a:gd name="connsiteX9" fmla="*/ 135169 w 301213"/>
                <a:gd name="connsiteY9" fmla="*/ 74103 h 265534"/>
                <a:gd name="connsiteX10" fmla="*/ 128994 w 301213"/>
                <a:gd name="connsiteY10" fmla="*/ 111154 h 265534"/>
                <a:gd name="connsiteX11" fmla="*/ 118015 w 301213"/>
                <a:gd name="connsiteY11" fmla="*/ 111154 h 265534"/>
                <a:gd name="connsiteX12" fmla="*/ 98118 w 301213"/>
                <a:gd name="connsiteY12" fmla="*/ 236031 h 265534"/>
                <a:gd name="connsiteX13" fmla="*/ 63811 w 301213"/>
                <a:gd name="connsiteY13" fmla="*/ 264849 h 265534"/>
                <a:gd name="connsiteX14" fmla="*/ 0 w 301213"/>
                <a:gd name="connsiteY14" fmla="*/ 264849 h 265534"/>
                <a:gd name="connsiteX15" fmla="*/ 4803 w 301213"/>
                <a:gd name="connsiteY15" fmla="*/ 233286 h 265534"/>
                <a:gd name="connsiteX16" fmla="*/ 50774 w 301213"/>
                <a:gd name="connsiteY16" fmla="*/ 233286 h 265534"/>
                <a:gd name="connsiteX17" fmla="*/ 59008 w 301213"/>
                <a:gd name="connsiteY17" fmla="*/ 226425 h 265534"/>
                <a:gd name="connsiteX18" fmla="*/ 69300 w 301213"/>
                <a:gd name="connsiteY18" fmla="*/ 162614 h 265534"/>
                <a:gd name="connsiteX19" fmla="*/ 39110 w 301213"/>
                <a:gd name="connsiteY19" fmla="*/ 203096 h 265534"/>
                <a:gd name="connsiteX20" fmla="*/ 29504 w 301213"/>
                <a:gd name="connsiteY20" fmla="*/ 212702 h 265534"/>
                <a:gd name="connsiteX21" fmla="*/ 15095 w 301213"/>
                <a:gd name="connsiteY21" fmla="*/ 214761 h 265534"/>
                <a:gd name="connsiteX22" fmla="*/ 0 w 301213"/>
                <a:gd name="connsiteY22" fmla="*/ 214761 h 265534"/>
                <a:gd name="connsiteX23" fmla="*/ 5489 w 301213"/>
                <a:gd name="connsiteY23" fmla="*/ 181140 h 265534"/>
                <a:gd name="connsiteX24" fmla="*/ 8920 w 301213"/>
                <a:gd name="connsiteY24" fmla="*/ 181140 h 265534"/>
                <a:gd name="connsiteX25" fmla="*/ 22643 w 301213"/>
                <a:gd name="connsiteY25" fmla="*/ 170848 h 265534"/>
                <a:gd name="connsiteX26" fmla="*/ 83023 w 301213"/>
                <a:gd name="connsiteY26" fmla="*/ 89884 h 265534"/>
                <a:gd name="connsiteX27" fmla="*/ 87826 w 301213"/>
                <a:gd name="connsiteY27" fmla="*/ 58322 h 265534"/>
                <a:gd name="connsiteX28" fmla="*/ 24701 w 301213"/>
                <a:gd name="connsiteY28" fmla="*/ 58322 h 265534"/>
                <a:gd name="connsiteX29" fmla="*/ 30876 w 301213"/>
                <a:gd name="connsiteY29" fmla="*/ 24015 h 265534"/>
                <a:gd name="connsiteX30" fmla="*/ 201038 w 301213"/>
                <a:gd name="connsiteY30" fmla="*/ 24701 h 265534"/>
                <a:gd name="connsiteX31" fmla="*/ 205155 w 301213"/>
                <a:gd name="connsiteY31" fmla="*/ 0 h 265534"/>
                <a:gd name="connsiteX32" fmla="*/ 246323 w 301213"/>
                <a:gd name="connsiteY32" fmla="*/ 0 h 265534"/>
                <a:gd name="connsiteX33" fmla="*/ 242206 w 301213"/>
                <a:gd name="connsiteY33" fmla="*/ 24701 h 265534"/>
                <a:gd name="connsiteX34" fmla="*/ 301214 w 301213"/>
                <a:gd name="connsiteY34" fmla="*/ 24701 h 265534"/>
                <a:gd name="connsiteX35" fmla="*/ 296411 w 301213"/>
                <a:gd name="connsiteY35" fmla="*/ 56263 h 265534"/>
                <a:gd name="connsiteX36" fmla="*/ 237403 w 301213"/>
                <a:gd name="connsiteY36" fmla="*/ 56263 h 265534"/>
                <a:gd name="connsiteX37" fmla="*/ 231914 w 301213"/>
                <a:gd name="connsiteY37" fmla="*/ 91256 h 265534"/>
                <a:gd name="connsiteX38" fmla="*/ 290922 w 301213"/>
                <a:gd name="connsiteY38" fmla="*/ 91256 h 265534"/>
                <a:gd name="connsiteX39" fmla="*/ 286119 w 301213"/>
                <a:gd name="connsiteY39" fmla="*/ 120074 h 265534"/>
                <a:gd name="connsiteX40" fmla="*/ 218878 w 301213"/>
                <a:gd name="connsiteY40" fmla="*/ 198979 h 265534"/>
                <a:gd name="connsiteX41" fmla="*/ 236717 w 301213"/>
                <a:gd name="connsiteY41" fmla="*/ 227111 h 265534"/>
                <a:gd name="connsiteX42" fmla="*/ 251126 w 301213"/>
                <a:gd name="connsiteY42" fmla="*/ 233972 h 265534"/>
                <a:gd name="connsiteX43" fmla="*/ 267593 w 301213"/>
                <a:gd name="connsiteY43" fmla="*/ 233972 h 265534"/>
                <a:gd name="connsiteX44" fmla="*/ 262790 w 301213"/>
                <a:gd name="connsiteY44" fmla="*/ 265535 h 265534"/>
                <a:gd name="connsiteX45" fmla="*/ 222994 w 301213"/>
                <a:gd name="connsiteY45" fmla="*/ 265535 h 265534"/>
                <a:gd name="connsiteX46" fmla="*/ 206527 w 301213"/>
                <a:gd name="connsiteY46" fmla="*/ 255929 h 265534"/>
                <a:gd name="connsiteX47" fmla="*/ 191432 w 301213"/>
                <a:gd name="connsiteY47" fmla="*/ 230542 h 265534"/>
                <a:gd name="connsiteX48" fmla="*/ 163301 w 301213"/>
                <a:gd name="connsiteY48" fmla="*/ 260732 h 265534"/>
                <a:gd name="connsiteX49" fmla="*/ 147519 w 301213"/>
                <a:gd name="connsiteY49" fmla="*/ 265535 h 265534"/>
                <a:gd name="connsiteX50" fmla="*/ 106351 w 301213"/>
                <a:gd name="connsiteY50" fmla="*/ 265535 h 265534"/>
                <a:gd name="connsiteX51" fmla="*/ 111154 w 301213"/>
                <a:gd name="connsiteY51" fmla="*/ 233972 h 265534"/>
                <a:gd name="connsiteX52" fmla="*/ 135855 w 301213"/>
                <a:gd name="connsiteY52" fmla="*/ 233972 h 265534"/>
                <a:gd name="connsiteX53" fmla="*/ 148892 w 301213"/>
                <a:gd name="connsiteY53" fmla="*/ 227111 h 265534"/>
                <a:gd name="connsiteX54" fmla="*/ 175651 w 301213"/>
                <a:gd name="connsiteY54" fmla="*/ 198979 h 265534"/>
                <a:gd name="connsiteX55" fmla="*/ 137227 w 301213"/>
                <a:gd name="connsiteY55" fmla="*/ 136541 h 265534"/>
                <a:gd name="connsiteX56" fmla="*/ 183198 w 301213"/>
                <a:gd name="connsiteY56" fmla="*/ 136541 h 265534"/>
                <a:gd name="connsiteX57" fmla="*/ 201724 w 301213"/>
                <a:gd name="connsiteY57" fmla="*/ 168103 h 265534"/>
                <a:gd name="connsiteX58" fmla="*/ 238776 w 301213"/>
                <a:gd name="connsiteY58" fmla="*/ 122818 h 265534"/>
                <a:gd name="connsiteX59" fmla="*/ 136541 w 301213"/>
                <a:gd name="connsiteY59" fmla="*/ 122818 h 265534"/>
                <a:gd name="connsiteX60" fmla="*/ 141344 w 301213"/>
                <a:gd name="connsiteY60" fmla="*/ 91256 h 265534"/>
                <a:gd name="connsiteX61" fmla="*/ 190060 w 301213"/>
                <a:gd name="connsiteY61" fmla="*/ 91256 h 265534"/>
                <a:gd name="connsiteX62" fmla="*/ 195549 w 301213"/>
                <a:gd name="connsiteY62" fmla="*/ 56263 h 265534"/>
                <a:gd name="connsiteX63" fmla="*/ 149578 w 301213"/>
                <a:gd name="connsiteY63" fmla="*/ 56263 h 265534"/>
                <a:gd name="connsiteX64" fmla="*/ 154381 w 301213"/>
                <a:gd name="connsiteY64" fmla="*/ 24701 h 265534"/>
                <a:gd name="connsiteX65" fmla="*/ 201038 w 301213"/>
                <a:gd name="connsiteY65" fmla="*/ 24701 h 265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01213" h="265534">
                  <a:moveTo>
                    <a:pt x="30876" y="24015"/>
                  </a:moveTo>
                  <a:lnTo>
                    <a:pt x="94001" y="24015"/>
                  </a:lnTo>
                  <a:lnTo>
                    <a:pt x="97431" y="686"/>
                  </a:lnTo>
                  <a:lnTo>
                    <a:pt x="136541" y="686"/>
                  </a:lnTo>
                  <a:lnTo>
                    <a:pt x="133111" y="24015"/>
                  </a:lnTo>
                  <a:lnTo>
                    <a:pt x="148206" y="24015"/>
                  </a:lnTo>
                  <a:lnTo>
                    <a:pt x="142717" y="59008"/>
                  </a:lnTo>
                  <a:lnTo>
                    <a:pt x="127622" y="59008"/>
                  </a:lnTo>
                  <a:lnTo>
                    <a:pt x="124877" y="74103"/>
                  </a:lnTo>
                  <a:lnTo>
                    <a:pt x="135169" y="74103"/>
                  </a:lnTo>
                  <a:lnTo>
                    <a:pt x="128994" y="111154"/>
                  </a:lnTo>
                  <a:lnTo>
                    <a:pt x="118015" y="111154"/>
                  </a:lnTo>
                  <a:lnTo>
                    <a:pt x="98118" y="236031"/>
                  </a:lnTo>
                  <a:cubicBezTo>
                    <a:pt x="96059" y="256615"/>
                    <a:pt x="85081" y="266221"/>
                    <a:pt x="63811" y="264849"/>
                  </a:cubicBezTo>
                  <a:lnTo>
                    <a:pt x="0" y="264849"/>
                  </a:lnTo>
                  <a:lnTo>
                    <a:pt x="4803" y="233286"/>
                  </a:lnTo>
                  <a:lnTo>
                    <a:pt x="50774" y="233286"/>
                  </a:lnTo>
                  <a:cubicBezTo>
                    <a:pt x="56263" y="233972"/>
                    <a:pt x="59008" y="231914"/>
                    <a:pt x="59008" y="226425"/>
                  </a:cubicBezTo>
                  <a:lnTo>
                    <a:pt x="69300" y="162614"/>
                  </a:lnTo>
                  <a:lnTo>
                    <a:pt x="39110" y="203096"/>
                  </a:lnTo>
                  <a:cubicBezTo>
                    <a:pt x="34307" y="208585"/>
                    <a:pt x="30876" y="211330"/>
                    <a:pt x="29504" y="212702"/>
                  </a:cubicBezTo>
                  <a:cubicBezTo>
                    <a:pt x="26759" y="214075"/>
                    <a:pt x="21956" y="214761"/>
                    <a:pt x="15095" y="214761"/>
                  </a:cubicBezTo>
                  <a:lnTo>
                    <a:pt x="0" y="214761"/>
                  </a:lnTo>
                  <a:lnTo>
                    <a:pt x="5489" y="181140"/>
                  </a:lnTo>
                  <a:lnTo>
                    <a:pt x="8920" y="181140"/>
                  </a:lnTo>
                  <a:cubicBezTo>
                    <a:pt x="11664" y="181826"/>
                    <a:pt x="16467" y="178395"/>
                    <a:pt x="22643" y="170848"/>
                  </a:cubicBezTo>
                  <a:lnTo>
                    <a:pt x="83023" y="89884"/>
                  </a:lnTo>
                  <a:lnTo>
                    <a:pt x="87826" y="58322"/>
                  </a:lnTo>
                  <a:lnTo>
                    <a:pt x="24701" y="58322"/>
                  </a:lnTo>
                  <a:lnTo>
                    <a:pt x="30876" y="24015"/>
                  </a:lnTo>
                  <a:close/>
                  <a:moveTo>
                    <a:pt x="201038" y="24701"/>
                  </a:moveTo>
                  <a:lnTo>
                    <a:pt x="205155" y="0"/>
                  </a:lnTo>
                  <a:lnTo>
                    <a:pt x="246323" y="0"/>
                  </a:lnTo>
                  <a:lnTo>
                    <a:pt x="242206" y="24701"/>
                  </a:lnTo>
                  <a:lnTo>
                    <a:pt x="301214" y="24701"/>
                  </a:lnTo>
                  <a:lnTo>
                    <a:pt x="296411" y="56263"/>
                  </a:lnTo>
                  <a:lnTo>
                    <a:pt x="237403" y="56263"/>
                  </a:lnTo>
                  <a:lnTo>
                    <a:pt x="231914" y="91256"/>
                  </a:lnTo>
                  <a:lnTo>
                    <a:pt x="290922" y="91256"/>
                  </a:lnTo>
                  <a:lnTo>
                    <a:pt x="286119" y="120074"/>
                  </a:lnTo>
                  <a:lnTo>
                    <a:pt x="218878" y="198979"/>
                  </a:lnTo>
                  <a:lnTo>
                    <a:pt x="236717" y="227111"/>
                  </a:lnTo>
                  <a:cubicBezTo>
                    <a:pt x="239462" y="232600"/>
                    <a:pt x="244265" y="234659"/>
                    <a:pt x="251126" y="233972"/>
                  </a:cubicBezTo>
                  <a:lnTo>
                    <a:pt x="267593" y="233972"/>
                  </a:lnTo>
                  <a:lnTo>
                    <a:pt x="262790" y="265535"/>
                  </a:lnTo>
                  <a:lnTo>
                    <a:pt x="222994" y="265535"/>
                  </a:lnTo>
                  <a:cubicBezTo>
                    <a:pt x="215447" y="265535"/>
                    <a:pt x="209958" y="262104"/>
                    <a:pt x="206527" y="255929"/>
                  </a:cubicBezTo>
                  <a:lnTo>
                    <a:pt x="191432" y="230542"/>
                  </a:lnTo>
                  <a:lnTo>
                    <a:pt x="163301" y="260732"/>
                  </a:lnTo>
                  <a:cubicBezTo>
                    <a:pt x="161242" y="264162"/>
                    <a:pt x="155753" y="265535"/>
                    <a:pt x="147519" y="265535"/>
                  </a:cubicBezTo>
                  <a:lnTo>
                    <a:pt x="106351" y="265535"/>
                  </a:lnTo>
                  <a:lnTo>
                    <a:pt x="111154" y="233972"/>
                  </a:lnTo>
                  <a:lnTo>
                    <a:pt x="135855" y="233972"/>
                  </a:lnTo>
                  <a:cubicBezTo>
                    <a:pt x="139972" y="234659"/>
                    <a:pt x="144089" y="232600"/>
                    <a:pt x="148892" y="227111"/>
                  </a:cubicBezTo>
                  <a:lnTo>
                    <a:pt x="175651" y="198979"/>
                  </a:lnTo>
                  <a:lnTo>
                    <a:pt x="137227" y="136541"/>
                  </a:lnTo>
                  <a:lnTo>
                    <a:pt x="183198" y="136541"/>
                  </a:lnTo>
                  <a:lnTo>
                    <a:pt x="201724" y="168103"/>
                  </a:lnTo>
                  <a:lnTo>
                    <a:pt x="238776" y="122818"/>
                  </a:lnTo>
                  <a:lnTo>
                    <a:pt x="136541" y="122818"/>
                  </a:lnTo>
                  <a:lnTo>
                    <a:pt x="141344" y="91256"/>
                  </a:lnTo>
                  <a:lnTo>
                    <a:pt x="190060" y="91256"/>
                  </a:lnTo>
                  <a:lnTo>
                    <a:pt x="195549" y="56263"/>
                  </a:lnTo>
                  <a:lnTo>
                    <a:pt x="149578" y="56263"/>
                  </a:lnTo>
                  <a:lnTo>
                    <a:pt x="154381" y="24701"/>
                  </a:lnTo>
                  <a:lnTo>
                    <a:pt x="201038" y="24701"/>
                  </a:lnTo>
                  <a:close/>
                </a:path>
              </a:pathLst>
            </a:custGeom>
            <a:solidFill>
              <a:srgbClr val="0091DA"/>
            </a:solidFill>
            <a:ln w="6860" cap="flat">
              <a:noFill/>
              <a:prstDash val="solid"/>
              <a:miter/>
            </a:ln>
          </p:spPr>
          <p:txBody>
            <a:bodyPr rtlCol="0" anchor="ctr"/>
            <a:lstStyle/>
            <a:p>
              <a:endParaRPr lang="zh-CN" altLang="en-US"/>
            </a:p>
          </p:txBody>
        </p:sp>
        <p:sp>
          <p:nvSpPr>
            <p:cNvPr id="119" name="任意多边形: 形状 118">
              <a:extLst>
                <a:ext uri="{FF2B5EF4-FFF2-40B4-BE49-F238E27FC236}">
                  <a16:creationId xmlns:a16="http://schemas.microsoft.com/office/drawing/2014/main" id="{C6192505-4B07-4280-BAD1-6EBC3907DCD9}"/>
                </a:ext>
              </a:extLst>
            </p:cNvPr>
            <p:cNvSpPr/>
            <p:nvPr/>
          </p:nvSpPr>
          <p:spPr>
            <a:xfrm>
              <a:off x="5531534" y="3882871"/>
              <a:ext cx="306016" cy="265642"/>
            </a:xfrm>
            <a:custGeom>
              <a:avLst/>
              <a:gdLst>
                <a:gd name="connsiteX0" fmla="*/ 74789 w 306016"/>
                <a:gd name="connsiteY0" fmla="*/ 238089 h 265642"/>
                <a:gd name="connsiteX1" fmla="*/ 36365 w 306016"/>
                <a:gd name="connsiteY1" fmla="*/ 264849 h 265642"/>
                <a:gd name="connsiteX2" fmla="*/ 0 w 306016"/>
                <a:gd name="connsiteY2" fmla="*/ 264849 h 265642"/>
                <a:gd name="connsiteX3" fmla="*/ 4803 w 306016"/>
                <a:gd name="connsiteY3" fmla="*/ 233286 h 265642"/>
                <a:gd name="connsiteX4" fmla="*/ 21270 w 306016"/>
                <a:gd name="connsiteY4" fmla="*/ 233286 h 265642"/>
                <a:gd name="connsiteX5" fmla="*/ 32248 w 306016"/>
                <a:gd name="connsiteY5" fmla="*/ 224366 h 265642"/>
                <a:gd name="connsiteX6" fmla="*/ 78220 w 306016"/>
                <a:gd name="connsiteY6" fmla="*/ 80964 h 265642"/>
                <a:gd name="connsiteX7" fmla="*/ 122819 w 306016"/>
                <a:gd name="connsiteY7" fmla="*/ 80964 h 265642"/>
                <a:gd name="connsiteX8" fmla="*/ 74789 w 306016"/>
                <a:gd name="connsiteY8" fmla="*/ 238089 h 265642"/>
                <a:gd name="connsiteX9" fmla="*/ 196921 w 306016"/>
                <a:gd name="connsiteY9" fmla="*/ 0 h 265642"/>
                <a:gd name="connsiteX10" fmla="*/ 191432 w 306016"/>
                <a:gd name="connsiteY10" fmla="*/ 32248 h 265642"/>
                <a:gd name="connsiteX11" fmla="*/ 251126 w 306016"/>
                <a:gd name="connsiteY11" fmla="*/ 32248 h 265642"/>
                <a:gd name="connsiteX12" fmla="*/ 257301 w 306016"/>
                <a:gd name="connsiteY12" fmla="*/ 25387 h 265642"/>
                <a:gd name="connsiteX13" fmla="*/ 260046 w 306016"/>
                <a:gd name="connsiteY13" fmla="*/ 10292 h 265642"/>
                <a:gd name="connsiteX14" fmla="*/ 306016 w 306016"/>
                <a:gd name="connsiteY14" fmla="*/ 10292 h 265642"/>
                <a:gd name="connsiteX15" fmla="*/ 301900 w 306016"/>
                <a:gd name="connsiteY15" fmla="*/ 35679 h 265642"/>
                <a:gd name="connsiteX16" fmla="*/ 269651 w 306016"/>
                <a:gd name="connsiteY16" fmla="*/ 69300 h 265642"/>
                <a:gd name="connsiteX17" fmla="*/ 186629 w 306016"/>
                <a:gd name="connsiteY17" fmla="*/ 69300 h 265642"/>
                <a:gd name="connsiteX18" fmla="*/ 155067 w 306016"/>
                <a:gd name="connsiteY18" fmla="*/ 265535 h 265642"/>
                <a:gd name="connsiteX19" fmla="*/ 112526 w 306016"/>
                <a:gd name="connsiteY19" fmla="*/ 265535 h 265642"/>
                <a:gd name="connsiteX20" fmla="*/ 144089 w 306016"/>
                <a:gd name="connsiteY20" fmla="*/ 69300 h 265642"/>
                <a:gd name="connsiteX21" fmla="*/ 32248 w 306016"/>
                <a:gd name="connsiteY21" fmla="*/ 69300 h 265642"/>
                <a:gd name="connsiteX22" fmla="*/ 38423 w 306016"/>
                <a:gd name="connsiteY22" fmla="*/ 32248 h 265642"/>
                <a:gd name="connsiteX23" fmla="*/ 150264 w 306016"/>
                <a:gd name="connsiteY23" fmla="*/ 32248 h 265642"/>
                <a:gd name="connsiteX24" fmla="*/ 155753 w 306016"/>
                <a:gd name="connsiteY24" fmla="*/ 0 h 265642"/>
                <a:gd name="connsiteX25" fmla="*/ 196921 w 306016"/>
                <a:gd name="connsiteY25" fmla="*/ 0 h 265642"/>
                <a:gd name="connsiteX26" fmla="*/ 246323 w 306016"/>
                <a:gd name="connsiteY26" fmla="*/ 80964 h 265642"/>
                <a:gd name="connsiteX27" fmla="*/ 222994 w 306016"/>
                <a:gd name="connsiteY27" fmla="*/ 226425 h 265642"/>
                <a:gd name="connsiteX28" fmla="*/ 227797 w 306016"/>
                <a:gd name="connsiteY28" fmla="*/ 233286 h 265642"/>
                <a:gd name="connsiteX29" fmla="*/ 270338 w 306016"/>
                <a:gd name="connsiteY29" fmla="*/ 233286 h 265642"/>
                <a:gd name="connsiteX30" fmla="*/ 264848 w 306016"/>
                <a:gd name="connsiteY30" fmla="*/ 265535 h 265642"/>
                <a:gd name="connsiteX31" fmla="*/ 199665 w 306016"/>
                <a:gd name="connsiteY31" fmla="*/ 265535 h 265642"/>
                <a:gd name="connsiteX32" fmla="*/ 177023 w 306016"/>
                <a:gd name="connsiteY32" fmla="*/ 229856 h 265642"/>
                <a:gd name="connsiteX33" fmla="*/ 201038 w 306016"/>
                <a:gd name="connsiteY33" fmla="*/ 80964 h 265642"/>
                <a:gd name="connsiteX34" fmla="*/ 246323 w 306016"/>
                <a:gd name="connsiteY34" fmla="*/ 80964 h 265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06016" h="265642">
                  <a:moveTo>
                    <a:pt x="74789" y="238089"/>
                  </a:moveTo>
                  <a:cubicBezTo>
                    <a:pt x="69300" y="256615"/>
                    <a:pt x="56263" y="265535"/>
                    <a:pt x="36365" y="264849"/>
                  </a:cubicBezTo>
                  <a:lnTo>
                    <a:pt x="0" y="264849"/>
                  </a:lnTo>
                  <a:lnTo>
                    <a:pt x="4803" y="233286"/>
                  </a:lnTo>
                  <a:lnTo>
                    <a:pt x="21270" y="233286"/>
                  </a:lnTo>
                  <a:cubicBezTo>
                    <a:pt x="26073" y="233286"/>
                    <a:pt x="29504" y="230542"/>
                    <a:pt x="32248" y="224366"/>
                  </a:cubicBezTo>
                  <a:lnTo>
                    <a:pt x="78220" y="80964"/>
                  </a:lnTo>
                  <a:lnTo>
                    <a:pt x="122819" y="80964"/>
                  </a:lnTo>
                  <a:lnTo>
                    <a:pt x="74789" y="238089"/>
                  </a:lnTo>
                  <a:close/>
                  <a:moveTo>
                    <a:pt x="196921" y="0"/>
                  </a:moveTo>
                  <a:lnTo>
                    <a:pt x="191432" y="32248"/>
                  </a:lnTo>
                  <a:lnTo>
                    <a:pt x="251126" y="32248"/>
                  </a:lnTo>
                  <a:cubicBezTo>
                    <a:pt x="253870" y="32935"/>
                    <a:pt x="255929" y="30876"/>
                    <a:pt x="257301" y="25387"/>
                  </a:cubicBezTo>
                  <a:lnTo>
                    <a:pt x="260046" y="10292"/>
                  </a:lnTo>
                  <a:lnTo>
                    <a:pt x="306016" y="10292"/>
                  </a:lnTo>
                  <a:lnTo>
                    <a:pt x="301900" y="35679"/>
                  </a:lnTo>
                  <a:cubicBezTo>
                    <a:pt x="299155" y="59694"/>
                    <a:pt x="288177" y="70672"/>
                    <a:pt x="269651" y="69300"/>
                  </a:cubicBezTo>
                  <a:lnTo>
                    <a:pt x="186629" y="69300"/>
                  </a:lnTo>
                  <a:lnTo>
                    <a:pt x="155067" y="265535"/>
                  </a:lnTo>
                  <a:lnTo>
                    <a:pt x="112526" y="265535"/>
                  </a:lnTo>
                  <a:lnTo>
                    <a:pt x="144089" y="69300"/>
                  </a:lnTo>
                  <a:lnTo>
                    <a:pt x="32248" y="69300"/>
                  </a:lnTo>
                  <a:lnTo>
                    <a:pt x="38423" y="32248"/>
                  </a:lnTo>
                  <a:lnTo>
                    <a:pt x="150264" y="32248"/>
                  </a:lnTo>
                  <a:lnTo>
                    <a:pt x="155753" y="0"/>
                  </a:lnTo>
                  <a:lnTo>
                    <a:pt x="196921" y="0"/>
                  </a:lnTo>
                  <a:close/>
                  <a:moveTo>
                    <a:pt x="246323" y="80964"/>
                  </a:moveTo>
                  <a:lnTo>
                    <a:pt x="222994" y="226425"/>
                  </a:lnTo>
                  <a:cubicBezTo>
                    <a:pt x="222308" y="231228"/>
                    <a:pt x="223680" y="233286"/>
                    <a:pt x="227797" y="233286"/>
                  </a:cubicBezTo>
                  <a:lnTo>
                    <a:pt x="270338" y="233286"/>
                  </a:lnTo>
                  <a:lnTo>
                    <a:pt x="264848" y="265535"/>
                  </a:lnTo>
                  <a:lnTo>
                    <a:pt x="199665" y="265535"/>
                  </a:lnTo>
                  <a:cubicBezTo>
                    <a:pt x="179768" y="266907"/>
                    <a:pt x="172220" y="255243"/>
                    <a:pt x="177023" y="229856"/>
                  </a:cubicBezTo>
                  <a:lnTo>
                    <a:pt x="201038" y="80964"/>
                  </a:lnTo>
                  <a:lnTo>
                    <a:pt x="246323" y="80964"/>
                  </a:lnTo>
                  <a:close/>
                </a:path>
              </a:pathLst>
            </a:custGeom>
            <a:solidFill>
              <a:srgbClr val="0091DA"/>
            </a:solidFill>
            <a:ln w="6860" cap="flat">
              <a:noFill/>
              <a:prstDash val="solid"/>
              <a:miter/>
            </a:ln>
          </p:spPr>
          <p:txBody>
            <a:bodyPr rtlCol="0" anchor="ctr"/>
            <a:lstStyle/>
            <a:p>
              <a:endParaRPr lang="zh-CN" altLang="en-US"/>
            </a:p>
          </p:txBody>
        </p:sp>
        <p:sp>
          <p:nvSpPr>
            <p:cNvPr id="120" name="任意多边形: 形状 119">
              <a:extLst>
                <a:ext uri="{FF2B5EF4-FFF2-40B4-BE49-F238E27FC236}">
                  <a16:creationId xmlns:a16="http://schemas.microsoft.com/office/drawing/2014/main" id="{4CFA1725-88C4-4B47-AFDD-AB25CDE3DB53}"/>
                </a:ext>
              </a:extLst>
            </p:cNvPr>
            <p:cNvSpPr/>
            <p:nvPr/>
          </p:nvSpPr>
          <p:spPr>
            <a:xfrm>
              <a:off x="5853332" y="3884243"/>
              <a:ext cx="301899" cy="266220"/>
            </a:xfrm>
            <a:custGeom>
              <a:avLst/>
              <a:gdLst>
                <a:gd name="connsiteX0" fmla="*/ 81650 w 301899"/>
                <a:gd name="connsiteY0" fmla="*/ 16467 h 266220"/>
                <a:gd name="connsiteX1" fmla="*/ 92628 w 301899"/>
                <a:gd name="connsiteY1" fmla="*/ 0 h 266220"/>
                <a:gd name="connsiteX2" fmla="*/ 144775 w 301899"/>
                <a:gd name="connsiteY2" fmla="*/ 0 h 266220"/>
                <a:gd name="connsiteX3" fmla="*/ 135168 w 301899"/>
                <a:gd name="connsiteY3" fmla="*/ 16467 h 266220"/>
                <a:gd name="connsiteX4" fmla="*/ 301900 w 301899"/>
                <a:gd name="connsiteY4" fmla="*/ 16467 h 266220"/>
                <a:gd name="connsiteX5" fmla="*/ 296410 w 301899"/>
                <a:gd name="connsiteY5" fmla="*/ 50774 h 266220"/>
                <a:gd name="connsiteX6" fmla="*/ 111154 w 301899"/>
                <a:gd name="connsiteY6" fmla="*/ 50774 h 266220"/>
                <a:gd name="connsiteX7" fmla="*/ 99490 w 301899"/>
                <a:gd name="connsiteY7" fmla="*/ 68614 h 266220"/>
                <a:gd name="connsiteX8" fmla="*/ 288177 w 301899"/>
                <a:gd name="connsiteY8" fmla="*/ 68614 h 266220"/>
                <a:gd name="connsiteX9" fmla="*/ 260732 w 301899"/>
                <a:gd name="connsiteY9" fmla="*/ 237403 h 266220"/>
                <a:gd name="connsiteX10" fmla="*/ 252498 w 301899"/>
                <a:gd name="connsiteY10" fmla="*/ 260046 h 266220"/>
                <a:gd name="connsiteX11" fmla="*/ 227111 w 301899"/>
                <a:gd name="connsiteY11" fmla="*/ 266221 h 266220"/>
                <a:gd name="connsiteX12" fmla="*/ 107037 w 301899"/>
                <a:gd name="connsiteY12" fmla="*/ 266221 h 266220"/>
                <a:gd name="connsiteX13" fmla="*/ 111840 w 301899"/>
                <a:gd name="connsiteY13" fmla="*/ 235345 h 266220"/>
                <a:gd name="connsiteX14" fmla="*/ 202410 w 301899"/>
                <a:gd name="connsiteY14" fmla="*/ 235345 h 266220"/>
                <a:gd name="connsiteX15" fmla="*/ 212702 w 301899"/>
                <a:gd name="connsiteY15" fmla="*/ 229169 h 266220"/>
                <a:gd name="connsiteX16" fmla="*/ 214760 w 301899"/>
                <a:gd name="connsiteY16" fmla="*/ 217505 h 266220"/>
                <a:gd name="connsiteX17" fmla="*/ 53519 w 301899"/>
                <a:gd name="connsiteY17" fmla="*/ 217505 h 266220"/>
                <a:gd name="connsiteX18" fmla="*/ 45971 w 301899"/>
                <a:gd name="connsiteY18" fmla="*/ 266221 h 266220"/>
                <a:gd name="connsiteX19" fmla="*/ 0 w 301899"/>
                <a:gd name="connsiteY19" fmla="*/ 266221 h 266220"/>
                <a:gd name="connsiteX20" fmla="*/ 23328 w 301899"/>
                <a:gd name="connsiteY20" fmla="*/ 123504 h 266220"/>
                <a:gd name="connsiteX21" fmla="*/ 6175 w 301899"/>
                <a:gd name="connsiteY21" fmla="*/ 123504 h 266220"/>
                <a:gd name="connsiteX22" fmla="*/ 12350 w 301899"/>
                <a:gd name="connsiteY22" fmla="*/ 85767 h 266220"/>
                <a:gd name="connsiteX23" fmla="*/ 25387 w 301899"/>
                <a:gd name="connsiteY23" fmla="*/ 85767 h 266220"/>
                <a:gd name="connsiteX24" fmla="*/ 39796 w 301899"/>
                <a:gd name="connsiteY24" fmla="*/ 78906 h 266220"/>
                <a:gd name="connsiteX25" fmla="*/ 57635 w 301899"/>
                <a:gd name="connsiteY25" fmla="*/ 51460 h 266220"/>
                <a:gd name="connsiteX26" fmla="*/ 17839 w 301899"/>
                <a:gd name="connsiteY26" fmla="*/ 51460 h 266220"/>
                <a:gd name="connsiteX27" fmla="*/ 23328 w 301899"/>
                <a:gd name="connsiteY27" fmla="*/ 17153 h 266220"/>
                <a:gd name="connsiteX28" fmla="*/ 81650 w 301899"/>
                <a:gd name="connsiteY28" fmla="*/ 17153 h 266220"/>
                <a:gd name="connsiteX29" fmla="*/ 230542 w 301899"/>
                <a:gd name="connsiteY29" fmla="*/ 126935 h 266220"/>
                <a:gd name="connsiteX30" fmla="*/ 233972 w 301899"/>
                <a:gd name="connsiteY30" fmla="*/ 104293 h 266220"/>
                <a:gd name="connsiteX31" fmla="*/ 72730 w 301899"/>
                <a:gd name="connsiteY31" fmla="*/ 104293 h 266220"/>
                <a:gd name="connsiteX32" fmla="*/ 69300 w 301899"/>
                <a:gd name="connsiteY32" fmla="*/ 126935 h 266220"/>
                <a:gd name="connsiteX33" fmla="*/ 230542 w 301899"/>
                <a:gd name="connsiteY33" fmla="*/ 126935 h 266220"/>
                <a:gd name="connsiteX34" fmla="*/ 225053 w 301899"/>
                <a:gd name="connsiteY34" fmla="*/ 161242 h 266220"/>
                <a:gd name="connsiteX35" fmla="*/ 63811 w 301899"/>
                <a:gd name="connsiteY35" fmla="*/ 161242 h 266220"/>
                <a:gd name="connsiteX36" fmla="*/ 60380 w 301899"/>
                <a:gd name="connsiteY36" fmla="*/ 183884 h 266220"/>
                <a:gd name="connsiteX37" fmla="*/ 221622 w 301899"/>
                <a:gd name="connsiteY37" fmla="*/ 183884 h 266220"/>
                <a:gd name="connsiteX38" fmla="*/ 225053 w 301899"/>
                <a:gd name="connsiteY38" fmla="*/ 161242 h 26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01899" h="266220">
                  <a:moveTo>
                    <a:pt x="81650" y="16467"/>
                  </a:moveTo>
                  <a:lnTo>
                    <a:pt x="92628" y="0"/>
                  </a:lnTo>
                  <a:lnTo>
                    <a:pt x="144775" y="0"/>
                  </a:lnTo>
                  <a:lnTo>
                    <a:pt x="135168" y="16467"/>
                  </a:lnTo>
                  <a:lnTo>
                    <a:pt x="301900" y="16467"/>
                  </a:lnTo>
                  <a:lnTo>
                    <a:pt x="296410" y="50774"/>
                  </a:lnTo>
                  <a:lnTo>
                    <a:pt x="111154" y="50774"/>
                  </a:lnTo>
                  <a:lnTo>
                    <a:pt x="99490" y="68614"/>
                  </a:lnTo>
                  <a:lnTo>
                    <a:pt x="288177" y="68614"/>
                  </a:lnTo>
                  <a:lnTo>
                    <a:pt x="260732" y="237403"/>
                  </a:lnTo>
                  <a:cubicBezTo>
                    <a:pt x="258673" y="249067"/>
                    <a:pt x="255929" y="256615"/>
                    <a:pt x="252498" y="260046"/>
                  </a:cubicBezTo>
                  <a:cubicBezTo>
                    <a:pt x="247695" y="264162"/>
                    <a:pt x="239461" y="266221"/>
                    <a:pt x="227111" y="266221"/>
                  </a:cubicBezTo>
                  <a:lnTo>
                    <a:pt x="107037" y="266221"/>
                  </a:lnTo>
                  <a:lnTo>
                    <a:pt x="111840" y="235345"/>
                  </a:lnTo>
                  <a:lnTo>
                    <a:pt x="202410" y="235345"/>
                  </a:lnTo>
                  <a:cubicBezTo>
                    <a:pt x="209271" y="236031"/>
                    <a:pt x="213388" y="233972"/>
                    <a:pt x="212702" y="229169"/>
                  </a:cubicBezTo>
                  <a:lnTo>
                    <a:pt x="214760" y="217505"/>
                  </a:lnTo>
                  <a:lnTo>
                    <a:pt x="53519" y="217505"/>
                  </a:lnTo>
                  <a:lnTo>
                    <a:pt x="45971" y="266221"/>
                  </a:lnTo>
                  <a:lnTo>
                    <a:pt x="0" y="266221"/>
                  </a:lnTo>
                  <a:lnTo>
                    <a:pt x="23328" y="123504"/>
                  </a:lnTo>
                  <a:lnTo>
                    <a:pt x="6175" y="123504"/>
                  </a:lnTo>
                  <a:lnTo>
                    <a:pt x="12350" y="85767"/>
                  </a:lnTo>
                  <a:lnTo>
                    <a:pt x="25387" y="85767"/>
                  </a:lnTo>
                  <a:cubicBezTo>
                    <a:pt x="32934" y="85767"/>
                    <a:pt x="37737" y="83709"/>
                    <a:pt x="39796" y="78906"/>
                  </a:cubicBezTo>
                  <a:lnTo>
                    <a:pt x="57635" y="51460"/>
                  </a:lnTo>
                  <a:lnTo>
                    <a:pt x="17839" y="51460"/>
                  </a:lnTo>
                  <a:lnTo>
                    <a:pt x="23328" y="17153"/>
                  </a:lnTo>
                  <a:lnTo>
                    <a:pt x="81650" y="17153"/>
                  </a:lnTo>
                  <a:close/>
                  <a:moveTo>
                    <a:pt x="230542" y="126935"/>
                  </a:moveTo>
                  <a:lnTo>
                    <a:pt x="233972" y="104293"/>
                  </a:lnTo>
                  <a:lnTo>
                    <a:pt x="72730" y="104293"/>
                  </a:lnTo>
                  <a:lnTo>
                    <a:pt x="69300" y="126935"/>
                  </a:lnTo>
                  <a:lnTo>
                    <a:pt x="230542" y="126935"/>
                  </a:lnTo>
                  <a:close/>
                  <a:moveTo>
                    <a:pt x="225053" y="161242"/>
                  </a:moveTo>
                  <a:lnTo>
                    <a:pt x="63811" y="161242"/>
                  </a:lnTo>
                  <a:lnTo>
                    <a:pt x="60380" y="183884"/>
                  </a:lnTo>
                  <a:lnTo>
                    <a:pt x="221622" y="183884"/>
                  </a:lnTo>
                  <a:lnTo>
                    <a:pt x="225053" y="161242"/>
                  </a:lnTo>
                  <a:close/>
                </a:path>
              </a:pathLst>
            </a:custGeom>
            <a:solidFill>
              <a:srgbClr val="0091DA"/>
            </a:solidFill>
            <a:ln w="6860" cap="flat">
              <a:noFill/>
              <a:prstDash val="solid"/>
              <a:miter/>
            </a:ln>
          </p:spPr>
          <p:txBody>
            <a:bodyPr rtlCol="0" anchor="ctr"/>
            <a:lstStyle/>
            <a:p>
              <a:endParaRPr lang="zh-CN" altLang="en-US"/>
            </a:p>
          </p:txBody>
        </p:sp>
        <p:sp>
          <p:nvSpPr>
            <p:cNvPr id="121" name="任意多边形: 形状 120">
              <a:extLst>
                <a:ext uri="{FF2B5EF4-FFF2-40B4-BE49-F238E27FC236}">
                  <a16:creationId xmlns:a16="http://schemas.microsoft.com/office/drawing/2014/main" id="{BBEDE730-E9E7-436A-990D-D259E13B8DFF}"/>
                </a:ext>
              </a:extLst>
            </p:cNvPr>
            <p:cNvSpPr/>
            <p:nvPr/>
          </p:nvSpPr>
          <p:spPr>
            <a:xfrm>
              <a:off x="6155918" y="3883557"/>
              <a:ext cx="310819" cy="266509"/>
            </a:xfrm>
            <a:custGeom>
              <a:avLst/>
              <a:gdLst>
                <a:gd name="connsiteX0" fmla="*/ 43226 w 310819"/>
                <a:gd name="connsiteY0" fmla="*/ 1372 h 266509"/>
                <a:gd name="connsiteX1" fmla="*/ 147519 w 310819"/>
                <a:gd name="connsiteY1" fmla="*/ 1372 h 266509"/>
                <a:gd name="connsiteX2" fmla="*/ 131052 w 310819"/>
                <a:gd name="connsiteY2" fmla="*/ 103606 h 266509"/>
                <a:gd name="connsiteX3" fmla="*/ 116643 w 310819"/>
                <a:gd name="connsiteY3" fmla="*/ 124877 h 266509"/>
                <a:gd name="connsiteX4" fmla="*/ 124190 w 310819"/>
                <a:gd name="connsiteY4" fmla="*/ 144089 h 266509"/>
                <a:gd name="connsiteX5" fmla="*/ 110468 w 310819"/>
                <a:gd name="connsiteY5" fmla="*/ 227111 h 266509"/>
                <a:gd name="connsiteX6" fmla="*/ 79592 w 310819"/>
                <a:gd name="connsiteY6" fmla="*/ 254556 h 266509"/>
                <a:gd name="connsiteX7" fmla="*/ 41854 w 310819"/>
                <a:gd name="connsiteY7" fmla="*/ 254556 h 266509"/>
                <a:gd name="connsiteX8" fmla="*/ 39796 w 310819"/>
                <a:gd name="connsiteY8" fmla="*/ 266221 h 266509"/>
                <a:gd name="connsiteX9" fmla="*/ 0 w 310819"/>
                <a:gd name="connsiteY9" fmla="*/ 266221 h 266509"/>
                <a:gd name="connsiteX10" fmla="*/ 43226 w 310819"/>
                <a:gd name="connsiteY10" fmla="*/ 1372 h 266509"/>
                <a:gd name="connsiteX11" fmla="*/ 102234 w 310819"/>
                <a:gd name="connsiteY11" fmla="*/ 35679 h 266509"/>
                <a:gd name="connsiteX12" fmla="*/ 78220 w 310819"/>
                <a:gd name="connsiteY12" fmla="*/ 35679 h 266509"/>
                <a:gd name="connsiteX13" fmla="*/ 66555 w 310819"/>
                <a:gd name="connsiteY13" fmla="*/ 108410 h 266509"/>
                <a:gd name="connsiteX14" fmla="*/ 85767 w 310819"/>
                <a:gd name="connsiteY14" fmla="*/ 108410 h 266509"/>
                <a:gd name="connsiteX15" fmla="*/ 91942 w 310819"/>
                <a:gd name="connsiteY15" fmla="*/ 100176 h 266509"/>
                <a:gd name="connsiteX16" fmla="*/ 102234 w 310819"/>
                <a:gd name="connsiteY16" fmla="*/ 35679 h 266509"/>
                <a:gd name="connsiteX17" fmla="*/ 83709 w 310819"/>
                <a:gd name="connsiteY17" fmla="*/ 142716 h 266509"/>
                <a:gd name="connsiteX18" fmla="*/ 61066 w 310819"/>
                <a:gd name="connsiteY18" fmla="*/ 142716 h 266509"/>
                <a:gd name="connsiteX19" fmla="*/ 48715 w 310819"/>
                <a:gd name="connsiteY19" fmla="*/ 220936 h 266509"/>
                <a:gd name="connsiteX20" fmla="*/ 66555 w 310819"/>
                <a:gd name="connsiteY20" fmla="*/ 220936 h 266509"/>
                <a:gd name="connsiteX21" fmla="*/ 72730 w 310819"/>
                <a:gd name="connsiteY21" fmla="*/ 211330 h 266509"/>
                <a:gd name="connsiteX22" fmla="*/ 83709 w 310819"/>
                <a:gd name="connsiteY22" fmla="*/ 142716 h 266509"/>
                <a:gd name="connsiteX23" fmla="*/ 310820 w 310819"/>
                <a:gd name="connsiteY23" fmla="*/ 0 h 266509"/>
                <a:gd name="connsiteX24" fmla="*/ 292294 w 310819"/>
                <a:gd name="connsiteY24" fmla="*/ 116643 h 266509"/>
                <a:gd name="connsiteX25" fmla="*/ 251812 w 310819"/>
                <a:gd name="connsiteY25" fmla="*/ 149578 h 266509"/>
                <a:gd name="connsiteX26" fmla="*/ 177023 w 310819"/>
                <a:gd name="connsiteY26" fmla="*/ 149578 h 266509"/>
                <a:gd name="connsiteX27" fmla="*/ 164673 w 310819"/>
                <a:gd name="connsiteY27" fmla="*/ 225739 h 266509"/>
                <a:gd name="connsiteX28" fmla="*/ 168789 w 310819"/>
                <a:gd name="connsiteY28" fmla="*/ 231914 h 266509"/>
                <a:gd name="connsiteX29" fmla="*/ 198979 w 310819"/>
                <a:gd name="connsiteY29" fmla="*/ 231914 h 266509"/>
                <a:gd name="connsiteX30" fmla="*/ 193490 w 310819"/>
                <a:gd name="connsiteY30" fmla="*/ 266221 h 266509"/>
                <a:gd name="connsiteX31" fmla="*/ 136541 w 310819"/>
                <a:gd name="connsiteY31" fmla="*/ 266221 h 266509"/>
                <a:gd name="connsiteX32" fmla="*/ 119388 w 310819"/>
                <a:gd name="connsiteY32" fmla="*/ 238775 h 266509"/>
                <a:gd name="connsiteX33" fmla="*/ 157811 w 310819"/>
                <a:gd name="connsiteY33" fmla="*/ 0 h 266509"/>
                <a:gd name="connsiteX34" fmla="*/ 310820 w 310819"/>
                <a:gd name="connsiteY34" fmla="*/ 0 h 266509"/>
                <a:gd name="connsiteX35" fmla="*/ 262104 w 310819"/>
                <a:gd name="connsiteY35" fmla="*/ 34993 h 266509"/>
                <a:gd name="connsiteX36" fmla="*/ 195549 w 310819"/>
                <a:gd name="connsiteY36" fmla="*/ 34993 h 266509"/>
                <a:gd name="connsiteX37" fmla="*/ 192118 w 310819"/>
                <a:gd name="connsiteY37" fmla="*/ 56263 h 266509"/>
                <a:gd name="connsiteX38" fmla="*/ 258673 w 310819"/>
                <a:gd name="connsiteY38" fmla="*/ 56263 h 266509"/>
                <a:gd name="connsiteX39" fmla="*/ 262104 w 310819"/>
                <a:gd name="connsiteY39" fmla="*/ 34993 h 266509"/>
                <a:gd name="connsiteX40" fmla="*/ 253184 w 310819"/>
                <a:gd name="connsiteY40" fmla="*/ 90570 h 266509"/>
                <a:gd name="connsiteX41" fmla="*/ 186629 w 310819"/>
                <a:gd name="connsiteY41" fmla="*/ 90570 h 266509"/>
                <a:gd name="connsiteX42" fmla="*/ 183198 w 310819"/>
                <a:gd name="connsiteY42" fmla="*/ 113212 h 266509"/>
                <a:gd name="connsiteX43" fmla="*/ 240148 w 310819"/>
                <a:gd name="connsiteY43" fmla="*/ 113212 h 266509"/>
                <a:gd name="connsiteX44" fmla="*/ 251812 w 310819"/>
                <a:gd name="connsiteY44" fmla="*/ 101548 h 266509"/>
                <a:gd name="connsiteX45" fmla="*/ 253184 w 310819"/>
                <a:gd name="connsiteY45" fmla="*/ 90570 h 266509"/>
                <a:gd name="connsiteX46" fmla="*/ 225739 w 310819"/>
                <a:gd name="connsiteY46" fmla="*/ 159184 h 266509"/>
                <a:gd name="connsiteX47" fmla="*/ 230542 w 310819"/>
                <a:gd name="connsiteY47" fmla="*/ 167417 h 266509"/>
                <a:gd name="connsiteX48" fmla="*/ 243578 w 310819"/>
                <a:gd name="connsiteY48" fmla="*/ 167417 h 266509"/>
                <a:gd name="connsiteX49" fmla="*/ 250440 w 310819"/>
                <a:gd name="connsiteY49" fmla="*/ 163986 h 266509"/>
                <a:gd name="connsiteX50" fmla="*/ 252498 w 310819"/>
                <a:gd name="connsiteY50" fmla="*/ 159184 h 266509"/>
                <a:gd name="connsiteX51" fmla="*/ 287491 w 310819"/>
                <a:gd name="connsiteY51" fmla="*/ 159184 h 266509"/>
                <a:gd name="connsiteX52" fmla="*/ 273768 w 310819"/>
                <a:gd name="connsiteY52" fmla="*/ 183884 h 266509"/>
                <a:gd name="connsiteX53" fmla="*/ 255243 w 310819"/>
                <a:gd name="connsiteY53" fmla="*/ 193490 h 266509"/>
                <a:gd name="connsiteX54" fmla="*/ 238089 w 310819"/>
                <a:gd name="connsiteY54" fmla="*/ 193490 h 266509"/>
                <a:gd name="connsiteX55" fmla="*/ 251126 w 310819"/>
                <a:gd name="connsiteY55" fmla="*/ 224366 h 266509"/>
                <a:gd name="connsiteX56" fmla="*/ 260732 w 310819"/>
                <a:gd name="connsiteY56" fmla="*/ 231228 h 266509"/>
                <a:gd name="connsiteX57" fmla="*/ 274454 w 310819"/>
                <a:gd name="connsiteY57" fmla="*/ 231228 h 266509"/>
                <a:gd name="connsiteX58" fmla="*/ 268965 w 310819"/>
                <a:gd name="connsiteY58" fmla="*/ 264162 h 266509"/>
                <a:gd name="connsiteX59" fmla="*/ 240834 w 310819"/>
                <a:gd name="connsiteY59" fmla="*/ 264162 h 266509"/>
                <a:gd name="connsiteX60" fmla="*/ 220936 w 310819"/>
                <a:gd name="connsiteY60" fmla="*/ 262104 h 266509"/>
                <a:gd name="connsiteX61" fmla="*/ 212016 w 310819"/>
                <a:gd name="connsiteY61" fmla="*/ 249067 h 266509"/>
                <a:gd name="connsiteX62" fmla="*/ 178395 w 310819"/>
                <a:gd name="connsiteY62" fmla="*/ 158497 h 266509"/>
                <a:gd name="connsiteX63" fmla="*/ 225739 w 310819"/>
                <a:gd name="connsiteY63" fmla="*/ 158497 h 2665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310819" h="266509">
                  <a:moveTo>
                    <a:pt x="43226" y="1372"/>
                  </a:moveTo>
                  <a:lnTo>
                    <a:pt x="147519" y="1372"/>
                  </a:lnTo>
                  <a:lnTo>
                    <a:pt x="131052" y="103606"/>
                  </a:lnTo>
                  <a:cubicBezTo>
                    <a:pt x="129680" y="113899"/>
                    <a:pt x="124877" y="120760"/>
                    <a:pt x="116643" y="124877"/>
                  </a:cubicBezTo>
                  <a:cubicBezTo>
                    <a:pt x="122819" y="129680"/>
                    <a:pt x="125563" y="135855"/>
                    <a:pt x="124190" y="144089"/>
                  </a:cubicBezTo>
                  <a:lnTo>
                    <a:pt x="110468" y="227111"/>
                  </a:lnTo>
                  <a:cubicBezTo>
                    <a:pt x="109096" y="247009"/>
                    <a:pt x="98804" y="255929"/>
                    <a:pt x="79592" y="254556"/>
                  </a:cubicBezTo>
                  <a:lnTo>
                    <a:pt x="41854" y="254556"/>
                  </a:lnTo>
                  <a:lnTo>
                    <a:pt x="39796" y="266221"/>
                  </a:lnTo>
                  <a:lnTo>
                    <a:pt x="0" y="266221"/>
                  </a:lnTo>
                  <a:lnTo>
                    <a:pt x="43226" y="1372"/>
                  </a:lnTo>
                  <a:close/>
                  <a:moveTo>
                    <a:pt x="102234" y="35679"/>
                  </a:moveTo>
                  <a:lnTo>
                    <a:pt x="78220" y="35679"/>
                  </a:lnTo>
                  <a:lnTo>
                    <a:pt x="66555" y="108410"/>
                  </a:lnTo>
                  <a:lnTo>
                    <a:pt x="85767" y="108410"/>
                  </a:lnTo>
                  <a:cubicBezTo>
                    <a:pt x="89198" y="108410"/>
                    <a:pt x="91256" y="105665"/>
                    <a:pt x="91942" y="100176"/>
                  </a:cubicBezTo>
                  <a:lnTo>
                    <a:pt x="102234" y="35679"/>
                  </a:lnTo>
                  <a:close/>
                  <a:moveTo>
                    <a:pt x="83709" y="142716"/>
                  </a:moveTo>
                  <a:lnTo>
                    <a:pt x="61066" y="142716"/>
                  </a:lnTo>
                  <a:lnTo>
                    <a:pt x="48715" y="220936"/>
                  </a:lnTo>
                  <a:lnTo>
                    <a:pt x="66555" y="220936"/>
                  </a:lnTo>
                  <a:cubicBezTo>
                    <a:pt x="69986" y="221622"/>
                    <a:pt x="72044" y="218191"/>
                    <a:pt x="72730" y="211330"/>
                  </a:cubicBezTo>
                  <a:lnTo>
                    <a:pt x="83709" y="142716"/>
                  </a:lnTo>
                  <a:close/>
                  <a:moveTo>
                    <a:pt x="310820" y="0"/>
                  </a:moveTo>
                  <a:lnTo>
                    <a:pt x="292294" y="116643"/>
                  </a:lnTo>
                  <a:cubicBezTo>
                    <a:pt x="290922" y="141344"/>
                    <a:pt x="277199" y="152322"/>
                    <a:pt x="251812" y="149578"/>
                  </a:cubicBezTo>
                  <a:lnTo>
                    <a:pt x="177023" y="149578"/>
                  </a:lnTo>
                  <a:lnTo>
                    <a:pt x="164673" y="225739"/>
                  </a:lnTo>
                  <a:cubicBezTo>
                    <a:pt x="164673" y="229856"/>
                    <a:pt x="166045" y="231914"/>
                    <a:pt x="168789" y="231914"/>
                  </a:cubicBezTo>
                  <a:lnTo>
                    <a:pt x="198979" y="231914"/>
                  </a:lnTo>
                  <a:lnTo>
                    <a:pt x="193490" y="266221"/>
                  </a:lnTo>
                  <a:lnTo>
                    <a:pt x="136541" y="266221"/>
                  </a:lnTo>
                  <a:cubicBezTo>
                    <a:pt x="120074" y="268279"/>
                    <a:pt x="113898" y="259359"/>
                    <a:pt x="119388" y="238775"/>
                  </a:cubicBezTo>
                  <a:lnTo>
                    <a:pt x="157811" y="0"/>
                  </a:lnTo>
                  <a:lnTo>
                    <a:pt x="310820" y="0"/>
                  </a:lnTo>
                  <a:close/>
                  <a:moveTo>
                    <a:pt x="262104" y="34993"/>
                  </a:moveTo>
                  <a:lnTo>
                    <a:pt x="195549" y="34993"/>
                  </a:lnTo>
                  <a:lnTo>
                    <a:pt x="192118" y="56263"/>
                  </a:lnTo>
                  <a:lnTo>
                    <a:pt x="258673" y="56263"/>
                  </a:lnTo>
                  <a:lnTo>
                    <a:pt x="262104" y="34993"/>
                  </a:lnTo>
                  <a:close/>
                  <a:moveTo>
                    <a:pt x="253184" y="90570"/>
                  </a:moveTo>
                  <a:lnTo>
                    <a:pt x="186629" y="90570"/>
                  </a:lnTo>
                  <a:lnTo>
                    <a:pt x="183198" y="113212"/>
                  </a:lnTo>
                  <a:lnTo>
                    <a:pt x="240148" y="113212"/>
                  </a:lnTo>
                  <a:cubicBezTo>
                    <a:pt x="247009" y="114585"/>
                    <a:pt x="251126" y="111154"/>
                    <a:pt x="251812" y="101548"/>
                  </a:cubicBezTo>
                  <a:lnTo>
                    <a:pt x="253184" y="90570"/>
                  </a:lnTo>
                  <a:close/>
                  <a:moveTo>
                    <a:pt x="225739" y="159184"/>
                  </a:moveTo>
                  <a:lnTo>
                    <a:pt x="230542" y="167417"/>
                  </a:lnTo>
                  <a:lnTo>
                    <a:pt x="243578" y="167417"/>
                  </a:lnTo>
                  <a:cubicBezTo>
                    <a:pt x="247009" y="167417"/>
                    <a:pt x="249067" y="166045"/>
                    <a:pt x="250440" y="163986"/>
                  </a:cubicBezTo>
                  <a:lnTo>
                    <a:pt x="252498" y="159184"/>
                  </a:lnTo>
                  <a:lnTo>
                    <a:pt x="287491" y="159184"/>
                  </a:lnTo>
                  <a:lnTo>
                    <a:pt x="273768" y="183884"/>
                  </a:lnTo>
                  <a:cubicBezTo>
                    <a:pt x="270338" y="190746"/>
                    <a:pt x="264162" y="194177"/>
                    <a:pt x="255243" y="193490"/>
                  </a:cubicBezTo>
                  <a:lnTo>
                    <a:pt x="238089" y="193490"/>
                  </a:lnTo>
                  <a:lnTo>
                    <a:pt x="251126" y="224366"/>
                  </a:lnTo>
                  <a:cubicBezTo>
                    <a:pt x="253184" y="229856"/>
                    <a:pt x="256615" y="232600"/>
                    <a:pt x="260732" y="231228"/>
                  </a:cubicBezTo>
                  <a:lnTo>
                    <a:pt x="274454" y="231228"/>
                  </a:lnTo>
                  <a:lnTo>
                    <a:pt x="268965" y="264162"/>
                  </a:lnTo>
                  <a:lnTo>
                    <a:pt x="240834" y="264162"/>
                  </a:lnTo>
                  <a:cubicBezTo>
                    <a:pt x="230542" y="264162"/>
                    <a:pt x="223680" y="263476"/>
                    <a:pt x="220936" y="262104"/>
                  </a:cubicBezTo>
                  <a:cubicBezTo>
                    <a:pt x="217505" y="260046"/>
                    <a:pt x="214075" y="255243"/>
                    <a:pt x="212016" y="249067"/>
                  </a:cubicBezTo>
                  <a:lnTo>
                    <a:pt x="178395" y="158497"/>
                  </a:lnTo>
                  <a:lnTo>
                    <a:pt x="225739" y="158497"/>
                  </a:lnTo>
                  <a:close/>
                </a:path>
              </a:pathLst>
            </a:custGeom>
            <a:solidFill>
              <a:srgbClr val="0091DA"/>
            </a:solidFill>
            <a:ln w="6860" cap="flat">
              <a:noFill/>
              <a:prstDash val="solid"/>
              <a:miter/>
            </a:ln>
          </p:spPr>
          <p:txBody>
            <a:bodyPr rtlCol="0" anchor="ctr"/>
            <a:lstStyle/>
            <a:p>
              <a:endParaRPr lang="zh-CN" altLang="en-US"/>
            </a:p>
          </p:txBody>
        </p:sp>
        <p:sp>
          <p:nvSpPr>
            <p:cNvPr id="122" name="任意多边形: 形状 121">
              <a:extLst>
                <a:ext uri="{FF2B5EF4-FFF2-40B4-BE49-F238E27FC236}">
                  <a16:creationId xmlns:a16="http://schemas.microsoft.com/office/drawing/2014/main" id="{FAEFDD4A-9D47-47C8-BA9C-F46424466406}"/>
                </a:ext>
              </a:extLst>
            </p:cNvPr>
            <p:cNvSpPr/>
            <p:nvPr/>
          </p:nvSpPr>
          <p:spPr>
            <a:xfrm>
              <a:off x="6478402" y="3884142"/>
              <a:ext cx="296410" cy="258088"/>
            </a:xfrm>
            <a:custGeom>
              <a:avLst/>
              <a:gdLst>
                <a:gd name="connsiteX0" fmla="*/ 27445 w 296410"/>
                <a:gd name="connsiteY0" fmla="*/ 100277 h 258088"/>
                <a:gd name="connsiteX1" fmla="*/ 46657 w 296410"/>
                <a:gd name="connsiteY1" fmla="*/ 88613 h 258088"/>
                <a:gd name="connsiteX2" fmla="*/ 69986 w 296410"/>
                <a:gd name="connsiteY2" fmla="*/ 57737 h 258088"/>
                <a:gd name="connsiteX3" fmla="*/ 125563 w 296410"/>
                <a:gd name="connsiteY3" fmla="*/ 57737 h 258088"/>
                <a:gd name="connsiteX4" fmla="*/ 79592 w 296410"/>
                <a:gd name="connsiteY4" fmla="*/ 122920 h 258088"/>
                <a:gd name="connsiteX5" fmla="*/ 36365 w 296410"/>
                <a:gd name="connsiteY5" fmla="*/ 142818 h 258088"/>
                <a:gd name="connsiteX6" fmla="*/ 7547 w 296410"/>
                <a:gd name="connsiteY6" fmla="*/ 142818 h 258088"/>
                <a:gd name="connsiteX7" fmla="*/ 14409 w 296410"/>
                <a:gd name="connsiteY7" fmla="*/ 100277 h 258088"/>
                <a:gd name="connsiteX8" fmla="*/ 27445 w 296410"/>
                <a:gd name="connsiteY8" fmla="*/ 100277 h 258088"/>
                <a:gd name="connsiteX9" fmla="*/ 135169 w 296410"/>
                <a:gd name="connsiteY9" fmla="*/ 84496 h 258088"/>
                <a:gd name="connsiteX10" fmla="*/ 192118 w 296410"/>
                <a:gd name="connsiteY10" fmla="*/ 84496 h 258088"/>
                <a:gd name="connsiteX11" fmla="*/ 91942 w 296410"/>
                <a:gd name="connsiteY11" fmla="*/ 216234 h 258088"/>
                <a:gd name="connsiteX12" fmla="*/ 196921 w 296410"/>
                <a:gd name="connsiteY12" fmla="*/ 216234 h 258088"/>
                <a:gd name="connsiteX13" fmla="*/ 190060 w 296410"/>
                <a:gd name="connsiteY13" fmla="*/ 258089 h 258088"/>
                <a:gd name="connsiteX14" fmla="*/ 0 w 296410"/>
                <a:gd name="connsiteY14" fmla="*/ 258089 h 258088"/>
                <a:gd name="connsiteX15" fmla="*/ 6861 w 296410"/>
                <a:gd name="connsiteY15" fmla="*/ 216234 h 258088"/>
                <a:gd name="connsiteX16" fmla="*/ 32248 w 296410"/>
                <a:gd name="connsiteY16" fmla="*/ 216234 h 258088"/>
                <a:gd name="connsiteX17" fmla="*/ 135169 w 296410"/>
                <a:gd name="connsiteY17" fmla="*/ 84496 h 258088"/>
                <a:gd name="connsiteX18" fmla="*/ 66555 w 296410"/>
                <a:gd name="connsiteY18" fmla="*/ 102 h 258088"/>
                <a:gd name="connsiteX19" fmla="*/ 236031 w 296410"/>
                <a:gd name="connsiteY19" fmla="*/ 102 h 258088"/>
                <a:gd name="connsiteX20" fmla="*/ 247695 w 296410"/>
                <a:gd name="connsiteY20" fmla="*/ 9708 h 258088"/>
                <a:gd name="connsiteX21" fmla="*/ 269651 w 296410"/>
                <a:gd name="connsiteY21" fmla="*/ 52248 h 258088"/>
                <a:gd name="connsiteX22" fmla="*/ 288177 w 296410"/>
                <a:gd name="connsiteY22" fmla="*/ 66657 h 258088"/>
                <a:gd name="connsiteX23" fmla="*/ 296411 w 296410"/>
                <a:gd name="connsiteY23" fmla="*/ 66657 h 258088"/>
                <a:gd name="connsiteX24" fmla="*/ 289549 w 296410"/>
                <a:gd name="connsiteY24" fmla="*/ 108511 h 258088"/>
                <a:gd name="connsiteX25" fmla="*/ 257987 w 296410"/>
                <a:gd name="connsiteY25" fmla="*/ 108511 h 258088"/>
                <a:gd name="connsiteX26" fmla="*/ 229856 w 296410"/>
                <a:gd name="connsiteY26" fmla="*/ 89299 h 258088"/>
                <a:gd name="connsiteX27" fmla="*/ 208586 w 296410"/>
                <a:gd name="connsiteY27" fmla="*/ 50190 h 258088"/>
                <a:gd name="connsiteX28" fmla="*/ 196921 w 296410"/>
                <a:gd name="connsiteY28" fmla="*/ 41956 h 258088"/>
                <a:gd name="connsiteX29" fmla="*/ 60380 w 296410"/>
                <a:gd name="connsiteY29" fmla="*/ 41956 h 258088"/>
                <a:gd name="connsiteX30" fmla="*/ 66555 w 296410"/>
                <a:gd name="connsiteY30" fmla="*/ 102 h 258088"/>
                <a:gd name="connsiteX31" fmla="*/ 170162 w 296410"/>
                <a:gd name="connsiteY31" fmla="*/ 153796 h 258088"/>
                <a:gd name="connsiteX32" fmla="*/ 225739 w 296410"/>
                <a:gd name="connsiteY32" fmla="*/ 153796 h 258088"/>
                <a:gd name="connsiteX33" fmla="*/ 261418 w 296410"/>
                <a:gd name="connsiteY33" fmla="*/ 218979 h 258088"/>
                <a:gd name="connsiteX34" fmla="*/ 268279 w 296410"/>
                <a:gd name="connsiteY34" fmla="*/ 222410 h 258088"/>
                <a:gd name="connsiteX35" fmla="*/ 273082 w 296410"/>
                <a:gd name="connsiteY35" fmla="*/ 222410 h 258088"/>
                <a:gd name="connsiteX36" fmla="*/ 267593 w 296410"/>
                <a:gd name="connsiteY36" fmla="*/ 258089 h 258088"/>
                <a:gd name="connsiteX37" fmla="*/ 243578 w 296410"/>
                <a:gd name="connsiteY37" fmla="*/ 258089 h 258088"/>
                <a:gd name="connsiteX38" fmla="*/ 218191 w 296410"/>
                <a:gd name="connsiteY38" fmla="*/ 243680 h 258088"/>
                <a:gd name="connsiteX39" fmla="*/ 170162 w 296410"/>
                <a:gd name="connsiteY39" fmla="*/ 153796 h 258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96410" h="258088">
                  <a:moveTo>
                    <a:pt x="27445" y="100277"/>
                  </a:moveTo>
                  <a:cubicBezTo>
                    <a:pt x="34307" y="101650"/>
                    <a:pt x="40482" y="97533"/>
                    <a:pt x="46657" y="88613"/>
                  </a:cubicBezTo>
                  <a:lnTo>
                    <a:pt x="69986" y="57737"/>
                  </a:lnTo>
                  <a:lnTo>
                    <a:pt x="125563" y="57737"/>
                  </a:lnTo>
                  <a:lnTo>
                    <a:pt x="79592" y="122920"/>
                  </a:lnTo>
                  <a:cubicBezTo>
                    <a:pt x="69300" y="136643"/>
                    <a:pt x="54891" y="142818"/>
                    <a:pt x="36365" y="142818"/>
                  </a:cubicBezTo>
                  <a:lnTo>
                    <a:pt x="7547" y="142818"/>
                  </a:lnTo>
                  <a:lnTo>
                    <a:pt x="14409" y="100277"/>
                  </a:lnTo>
                  <a:lnTo>
                    <a:pt x="27445" y="100277"/>
                  </a:lnTo>
                  <a:close/>
                  <a:moveTo>
                    <a:pt x="135169" y="84496"/>
                  </a:moveTo>
                  <a:lnTo>
                    <a:pt x="192118" y="84496"/>
                  </a:lnTo>
                  <a:lnTo>
                    <a:pt x="91942" y="216234"/>
                  </a:lnTo>
                  <a:lnTo>
                    <a:pt x="196921" y="216234"/>
                  </a:lnTo>
                  <a:lnTo>
                    <a:pt x="190060" y="258089"/>
                  </a:lnTo>
                  <a:lnTo>
                    <a:pt x="0" y="258089"/>
                  </a:lnTo>
                  <a:lnTo>
                    <a:pt x="6861" y="216234"/>
                  </a:lnTo>
                  <a:lnTo>
                    <a:pt x="32248" y="216234"/>
                  </a:lnTo>
                  <a:lnTo>
                    <a:pt x="135169" y="84496"/>
                  </a:lnTo>
                  <a:close/>
                  <a:moveTo>
                    <a:pt x="66555" y="102"/>
                  </a:moveTo>
                  <a:lnTo>
                    <a:pt x="236031" y="102"/>
                  </a:lnTo>
                  <a:cubicBezTo>
                    <a:pt x="240148" y="-585"/>
                    <a:pt x="244264" y="2160"/>
                    <a:pt x="247695" y="9708"/>
                  </a:cubicBezTo>
                  <a:lnTo>
                    <a:pt x="269651" y="52248"/>
                  </a:lnTo>
                  <a:cubicBezTo>
                    <a:pt x="276513" y="61854"/>
                    <a:pt x="282002" y="66657"/>
                    <a:pt x="288177" y="66657"/>
                  </a:cubicBezTo>
                  <a:lnTo>
                    <a:pt x="296411" y="66657"/>
                  </a:lnTo>
                  <a:lnTo>
                    <a:pt x="289549" y="108511"/>
                  </a:lnTo>
                  <a:lnTo>
                    <a:pt x="257987" y="108511"/>
                  </a:lnTo>
                  <a:cubicBezTo>
                    <a:pt x="247009" y="108511"/>
                    <a:pt x="237403" y="102336"/>
                    <a:pt x="229856" y="89299"/>
                  </a:cubicBezTo>
                  <a:lnTo>
                    <a:pt x="208586" y="50190"/>
                  </a:lnTo>
                  <a:cubicBezTo>
                    <a:pt x="205155" y="44700"/>
                    <a:pt x="201724" y="41956"/>
                    <a:pt x="196921" y="41956"/>
                  </a:cubicBezTo>
                  <a:lnTo>
                    <a:pt x="60380" y="41956"/>
                  </a:lnTo>
                  <a:lnTo>
                    <a:pt x="66555" y="102"/>
                  </a:lnTo>
                  <a:close/>
                  <a:moveTo>
                    <a:pt x="170162" y="153796"/>
                  </a:moveTo>
                  <a:lnTo>
                    <a:pt x="225739" y="153796"/>
                  </a:lnTo>
                  <a:lnTo>
                    <a:pt x="261418" y="218979"/>
                  </a:lnTo>
                  <a:cubicBezTo>
                    <a:pt x="262790" y="221724"/>
                    <a:pt x="264848" y="222410"/>
                    <a:pt x="268279" y="222410"/>
                  </a:cubicBezTo>
                  <a:lnTo>
                    <a:pt x="273082" y="222410"/>
                  </a:lnTo>
                  <a:lnTo>
                    <a:pt x="267593" y="258089"/>
                  </a:lnTo>
                  <a:lnTo>
                    <a:pt x="243578" y="258089"/>
                  </a:lnTo>
                  <a:cubicBezTo>
                    <a:pt x="232600" y="257403"/>
                    <a:pt x="223680" y="252600"/>
                    <a:pt x="218191" y="243680"/>
                  </a:cubicBezTo>
                  <a:lnTo>
                    <a:pt x="170162" y="153796"/>
                  </a:lnTo>
                  <a:close/>
                </a:path>
              </a:pathLst>
            </a:custGeom>
            <a:solidFill>
              <a:srgbClr val="0091DA"/>
            </a:solidFill>
            <a:ln w="6860" cap="flat">
              <a:noFill/>
              <a:prstDash val="solid"/>
              <a:miter/>
            </a:ln>
          </p:spPr>
          <p:txBody>
            <a:bodyPr rtlCol="0" anchor="ctr"/>
            <a:lstStyle/>
            <a:p>
              <a:endParaRPr lang="zh-CN" altLang="en-US"/>
            </a:p>
          </p:txBody>
        </p:sp>
        <p:sp>
          <p:nvSpPr>
            <p:cNvPr id="123" name="任意多边形: 形状 122">
              <a:extLst>
                <a:ext uri="{FF2B5EF4-FFF2-40B4-BE49-F238E27FC236}">
                  <a16:creationId xmlns:a16="http://schemas.microsoft.com/office/drawing/2014/main" id="{FF4CCDA6-8A03-4657-86ED-B150DE078552}"/>
                </a:ext>
              </a:extLst>
            </p:cNvPr>
            <p:cNvSpPr/>
            <p:nvPr/>
          </p:nvSpPr>
          <p:spPr>
            <a:xfrm>
              <a:off x="6786477" y="3884243"/>
              <a:ext cx="308074" cy="266906"/>
            </a:xfrm>
            <a:custGeom>
              <a:avLst/>
              <a:gdLst>
                <a:gd name="connsiteX0" fmla="*/ 32934 w 308074"/>
                <a:gd name="connsiteY0" fmla="*/ 37051 h 266906"/>
                <a:gd name="connsiteX1" fmla="*/ 39109 w 308074"/>
                <a:gd name="connsiteY1" fmla="*/ 0 h 266906"/>
                <a:gd name="connsiteX2" fmla="*/ 308075 w 308074"/>
                <a:gd name="connsiteY2" fmla="*/ 0 h 266906"/>
                <a:gd name="connsiteX3" fmla="*/ 271024 w 308074"/>
                <a:gd name="connsiteY3" fmla="*/ 227797 h 266906"/>
                <a:gd name="connsiteX4" fmla="*/ 260045 w 308074"/>
                <a:gd name="connsiteY4" fmla="*/ 258673 h 266906"/>
                <a:gd name="connsiteX5" fmla="*/ 231227 w 308074"/>
                <a:gd name="connsiteY5" fmla="*/ 266907 h 266906"/>
                <a:gd name="connsiteX6" fmla="*/ 202410 w 308074"/>
                <a:gd name="connsiteY6" fmla="*/ 266907 h 266906"/>
                <a:gd name="connsiteX7" fmla="*/ 207899 w 308074"/>
                <a:gd name="connsiteY7" fmla="*/ 232600 h 266906"/>
                <a:gd name="connsiteX8" fmla="*/ 218877 w 308074"/>
                <a:gd name="connsiteY8" fmla="*/ 232600 h 266906"/>
                <a:gd name="connsiteX9" fmla="*/ 225738 w 308074"/>
                <a:gd name="connsiteY9" fmla="*/ 225739 h 266906"/>
                <a:gd name="connsiteX10" fmla="*/ 255929 w 308074"/>
                <a:gd name="connsiteY10" fmla="*/ 37051 h 266906"/>
                <a:gd name="connsiteX11" fmla="*/ 32934 w 308074"/>
                <a:gd name="connsiteY11" fmla="*/ 37051 h 266906"/>
                <a:gd name="connsiteX12" fmla="*/ 30190 w 308074"/>
                <a:gd name="connsiteY12" fmla="*/ 59008 h 266906"/>
                <a:gd name="connsiteX13" fmla="*/ 234658 w 308074"/>
                <a:gd name="connsiteY13" fmla="*/ 59008 h 266906"/>
                <a:gd name="connsiteX14" fmla="*/ 229169 w 308074"/>
                <a:gd name="connsiteY14" fmla="*/ 94687 h 266906"/>
                <a:gd name="connsiteX15" fmla="*/ 24701 w 308074"/>
                <a:gd name="connsiteY15" fmla="*/ 94687 h 266906"/>
                <a:gd name="connsiteX16" fmla="*/ 30190 w 308074"/>
                <a:gd name="connsiteY16" fmla="*/ 59008 h 266906"/>
                <a:gd name="connsiteX17" fmla="*/ 0 w 308074"/>
                <a:gd name="connsiteY17" fmla="*/ 255243 h 266906"/>
                <a:gd name="connsiteX18" fmla="*/ 23328 w 308074"/>
                <a:gd name="connsiteY18" fmla="*/ 112526 h 266906"/>
                <a:gd name="connsiteX19" fmla="*/ 225738 w 308074"/>
                <a:gd name="connsiteY19" fmla="*/ 112526 h 266906"/>
                <a:gd name="connsiteX20" fmla="*/ 207213 w 308074"/>
                <a:gd name="connsiteY20" fmla="*/ 229169 h 266906"/>
                <a:gd name="connsiteX21" fmla="*/ 176337 w 308074"/>
                <a:gd name="connsiteY21" fmla="*/ 255243 h 266906"/>
                <a:gd name="connsiteX22" fmla="*/ 0 w 308074"/>
                <a:gd name="connsiteY22" fmla="*/ 255243 h 266906"/>
                <a:gd name="connsiteX23" fmla="*/ 63811 w 308074"/>
                <a:gd name="connsiteY23" fmla="*/ 150950 h 266906"/>
                <a:gd name="connsiteX24" fmla="*/ 52832 w 308074"/>
                <a:gd name="connsiteY24" fmla="*/ 220936 h 266906"/>
                <a:gd name="connsiteX25" fmla="*/ 157125 w 308074"/>
                <a:gd name="connsiteY25" fmla="*/ 220936 h 266906"/>
                <a:gd name="connsiteX26" fmla="*/ 165359 w 308074"/>
                <a:gd name="connsiteY26" fmla="*/ 214075 h 266906"/>
                <a:gd name="connsiteX27" fmla="*/ 175651 w 308074"/>
                <a:gd name="connsiteY27" fmla="*/ 150950 h 266906"/>
                <a:gd name="connsiteX28" fmla="*/ 63811 w 308074"/>
                <a:gd name="connsiteY28" fmla="*/ 150950 h 26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08074" h="266906">
                  <a:moveTo>
                    <a:pt x="32934" y="37051"/>
                  </a:moveTo>
                  <a:lnTo>
                    <a:pt x="39109" y="0"/>
                  </a:lnTo>
                  <a:lnTo>
                    <a:pt x="308075" y="0"/>
                  </a:lnTo>
                  <a:lnTo>
                    <a:pt x="271024" y="227797"/>
                  </a:lnTo>
                  <a:cubicBezTo>
                    <a:pt x="268279" y="243578"/>
                    <a:pt x="264848" y="253870"/>
                    <a:pt x="260045" y="258673"/>
                  </a:cubicBezTo>
                  <a:cubicBezTo>
                    <a:pt x="255242" y="264162"/>
                    <a:pt x="245637" y="266907"/>
                    <a:pt x="231227" y="266907"/>
                  </a:cubicBezTo>
                  <a:lnTo>
                    <a:pt x="202410" y="266907"/>
                  </a:lnTo>
                  <a:lnTo>
                    <a:pt x="207899" y="232600"/>
                  </a:lnTo>
                  <a:lnTo>
                    <a:pt x="218877" y="232600"/>
                  </a:lnTo>
                  <a:cubicBezTo>
                    <a:pt x="223680" y="233286"/>
                    <a:pt x="225738" y="231228"/>
                    <a:pt x="225738" y="225739"/>
                  </a:cubicBezTo>
                  <a:lnTo>
                    <a:pt x="255929" y="37051"/>
                  </a:lnTo>
                  <a:lnTo>
                    <a:pt x="32934" y="37051"/>
                  </a:lnTo>
                  <a:close/>
                  <a:moveTo>
                    <a:pt x="30190" y="59008"/>
                  </a:moveTo>
                  <a:lnTo>
                    <a:pt x="234658" y="59008"/>
                  </a:lnTo>
                  <a:lnTo>
                    <a:pt x="229169" y="94687"/>
                  </a:lnTo>
                  <a:lnTo>
                    <a:pt x="24701" y="94687"/>
                  </a:lnTo>
                  <a:lnTo>
                    <a:pt x="30190" y="59008"/>
                  </a:lnTo>
                  <a:close/>
                  <a:moveTo>
                    <a:pt x="0" y="255243"/>
                  </a:moveTo>
                  <a:lnTo>
                    <a:pt x="23328" y="112526"/>
                  </a:lnTo>
                  <a:lnTo>
                    <a:pt x="225738" y="112526"/>
                  </a:lnTo>
                  <a:lnTo>
                    <a:pt x="207213" y="229169"/>
                  </a:lnTo>
                  <a:cubicBezTo>
                    <a:pt x="205841" y="248381"/>
                    <a:pt x="195549" y="256615"/>
                    <a:pt x="176337" y="255243"/>
                  </a:cubicBezTo>
                  <a:lnTo>
                    <a:pt x="0" y="255243"/>
                  </a:lnTo>
                  <a:close/>
                  <a:moveTo>
                    <a:pt x="63811" y="150950"/>
                  </a:moveTo>
                  <a:lnTo>
                    <a:pt x="52832" y="220936"/>
                  </a:lnTo>
                  <a:lnTo>
                    <a:pt x="157125" y="220936"/>
                  </a:lnTo>
                  <a:cubicBezTo>
                    <a:pt x="162614" y="221622"/>
                    <a:pt x="165359" y="219564"/>
                    <a:pt x="165359" y="214075"/>
                  </a:cubicBezTo>
                  <a:lnTo>
                    <a:pt x="175651" y="150950"/>
                  </a:lnTo>
                  <a:lnTo>
                    <a:pt x="63811" y="150950"/>
                  </a:lnTo>
                  <a:close/>
                </a:path>
              </a:pathLst>
            </a:custGeom>
            <a:solidFill>
              <a:srgbClr val="0091DA"/>
            </a:solidFill>
            <a:ln w="6860" cap="flat">
              <a:noFill/>
              <a:prstDash val="solid"/>
              <a:miter/>
            </a:ln>
          </p:spPr>
          <p:txBody>
            <a:bodyPr rtlCol="0" anchor="ctr"/>
            <a:lstStyle/>
            <a:p>
              <a:endParaRPr lang="zh-CN" altLang="en-US"/>
            </a:p>
          </p:txBody>
        </p:sp>
        <p:sp>
          <p:nvSpPr>
            <p:cNvPr id="124" name="任意多边形: 形状 123">
              <a:extLst>
                <a:ext uri="{FF2B5EF4-FFF2-40B4-BE49-F238E27FC236}">
                  <a16:creationId xmlns:a16="http://schemas.microsoft.com/office/drawing/2014/main" id="{67B97FFF-D01D-4CE5-BE67-A529DEEB20F3}"/>
                </a:ext>
              </a:extLst>
            </p:cNvPr>
            <p:cNvSpPr/>
            <p:nvPr/>
          </p:nvSpPr>
          <p:spPr>
            <a:xfrm>
              <a:off x="6654052" y="4277399"/>
              <a:ext cx="220935" cy="180453"/>
            </a:xfrm>
            <a:custGeom>
              <a:avLst/>
              <a:gdLst>
                <a:gd name="connsiteX0" fmla="*/ 220936 w 220935"/>
                <a:gd name="connsiteY0" fmla="*/ 0 h 180453"/>
                <a:gd name="connsiteX1" fmla="*/ 220936 w 220935"/>
                <a:gd name="connsiteY1" fmla="*/ 180454 h 180453"/>
                <a:gd name="connsiteX2" fmla="*/ 172220 w 220935"/>
                <a:gd name="connsiteY2" fmla="*/ 180454 h 180453"/>
                <a:gd name="connsiteX3" fmla="*/ 172220 w 220935"/>
                <a:gd name="connsiteY3" fmla="*/ 69300 h 180453"/>
                <a:gd name="connsiteX4" fmla="*/ 126249 w 220935"/>
                <a:gd name="connsiteY4" fmla="*/ 139972 h 180453"/>
                <a:gd name="connsiteX5" fmla="*/ 126249 w 220935"/>
                <a:gd name="connsiteY5" fmla="*/ 139972 h 180453"/>
                <a:gd name="connsiteX6" fmla="*/ 110468 w 220935"/>
                <a:gd name="connsiteY6" fmla="*/ 148891 h 180453"/>
                <a:gd name="connsiteX7" fmla="*/ 94687 w 220935"/>
                <a:gd name="connsiteY7" fmla="*/ 139972 h 180453"/>
                <a:gd name="connsiteX8" fmla="*/ 94687 w 220935"/>
                <a:gd name="connsiteY8" fmla="*/ 139972 h 180453"/>
                <a:gd name="connsiteX9" fmla="*/ 48716 w 220935"/>
                <a:gd name="connsiteY9" fmla="*/ 69300 h 180453"/>
                <a:gd name="connsiteX10" fmla="*/ 48716 w 220935"/>
                <a:gd name="connsiteY10" fmla="*/ 180454 h 180453"/>
                <a:gd name="connsiteX11" fmla="*/ 0 w 220935"/>
                <a:gd name="connsiteY11" fmla="*/ 180454 h 180453"/>
                <a:gd name="connsiteX12" fmla="*/ 0 w 220935"/>
                <a:gd name="connsiteY12" fmla="*/ 0 h 180453"/>
                <a:gd name="connsiteX13" fmla="*/ 48716 w 220935"/>
                <a:gd name="connsiteY13" fmla="*/ 0 h 180453"/>
                <a:gd name="connsiteX14" fmla="*/ 48716 w 220935"/>
                <a:gd name="connsiteY14" fmla="*/ 0 h 180453"/>
                <a:gd name="connsiteX15" fmla="*/ 110468 w 220935"/>
                <a:gd name="connsiteY15" fmla="*/ 94687 h 180453"/>
                <a:gd name="connsiteX16" fmla="*/ 172220 w 220935"/>
                <a:gd name="connsiteY16" fmla="*/ 0 h 180453"/>
                <a:gd name="connsiteX17" fmla="*/ 172220 w 220935"/>
                <a:gd name="connsiteY17" fmla="*/ 0 h 180453"/>
                <a:gd name="connsiteX18" fmla="*/ 220936 w 220935"/>
                <a:gd name="connsiteY18" fmla="*/ 0 h 180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0935" h="180453">
                  <a:moveTo>
                    <a:pt x="220936" y="0"/>
                  </a:moveTo>
                  <a:lnTo>
                    <a:pt x="220936" y="180454"/>
                  </a:lnTo>
                  <a:lnTo>
                    <a:pt x="172220" y="180454"/>
                  </a:lnTo>
                  <a:lnTo>
                    <a:pt x="172220" y="69300"/>
                  </a:lnTo>
                  <a:lnTo>
                    <a:pt x="126249" y="139972"/>
                  </a:lnTo>
                  <a:lnTo>
                    <a:pt x="126249" y="139972"/>
                  </a:lnTo>
                  <a:cubicBezTo>
                    <a:pt x="122819" y="145461"/>
                    <a:pt x="117330" y="148891"/>
                    <a:pt x="110468" y="148891"/>
                  </a:cubicBezTo>
                  <a:cubicBezTo>
                    <a:pt x="103607" y="148891"/>
                    <a:pt x="98118" y="145461"/>
                    <a:pt x="94687" y="139972"/>
                  </a:cubicBezTo>
                  <a:lnTo>
                    <a:pt x="94687" y="139972"/>
                  </a:lnTo>
                  <a:lnTo>
                    <a:pt x="48716" y="69300"/>
                  </a:lnTo>
                  <a:lnTo>
                    <a:pt x="48716" y="180454"/>
                  </a:lnTo>
                  <a:lnTo>
                    <a:pt x="0" y="180454"/>
                  </a:lnTo>
                  <a:lnTo>
                    <a:pt x="0" y="0"/>
                  </a:lnTo>
                  <a:lnTo>
                    <a:pt x="48716" y="0"/>
                  </a:lnTo>
                  <a:lnTo>
                    <a:pt x="48716" y="0"/>
                  </a:lnTo>
                  <a:lnTo>
                    <a:pt x="110468" y="94687"/>
                  </a:lnTo>
                  <a:lnTo>
                    <a:pt x="172220" y="0"/>
                  </a:lnTo>
                  <a:lnTo>
                    <a:pt x="172220" y="0"/>
                  </a:lnTo>
                  <a:lnTo>
                    <a:pt x="220936" y="0"/>
                  </a:lnTo>
                  <a:close/>
                </a:path>
              </a:pathLst>
            </a:custGeom>
            <a:solidFill>
              <a:srgbClr val="6C6D6F"/>
            </a:solidFill>
            <a:ln w="6860" cap="flat">
              <a:noFill/>
              <a:prstDash val="solid"/>
              <a:miter/>
            </a:ln>
          </p:spPr>
          <p:txBody>
            <a:bodyPr rtlCol="0" anchor="ctr"/>
            <a:lstStyle/>
            <a:p>
              <a:endParaRPr lang="zh-CN" altLang="en-US"/>
            </a:p>
          </p:txBody>
        </p:sp>
        <p:sp>
          <p:nvSpPr>
            <p:cNvPr id="125" name="任意多边形: 形状 124">
              <a:extLst>
                <a:ext uri="{FF2B5EF4-FFF2-40B4-BE49-F238E27FC236}">
                  <a16:creationId xmlns:a16="http://schemas.microsoft.com/office/drawing/2014/main" id="{9D2D53E2-4900-4F51-829F-A8D09963987B}"/>
                </a:ext>
              </a:extLst>
            </p:cNvPr>
            <p:cNvSpPr/>
            <p:nvPr/>
          </p:nvSpPr>
          <p:spPr>
            <a:xfrm>
              <a:off x="6896259" y="4272596"/>
              <a:ext cx="196920" cy="187315"/>
            </a:xfrm>
            <a:custGeom>
              <a:avLst/>
              <a:gdLst>
                <a:gd name="connsiteX0" fmla="*/ 100176 w 196920"/>
                <a:gd name="connsiteY0" fmla="*/ 75475 h 187315"/>
                <a:gd name="connsiteX1" fmla="*/ 100176 w 196920"/>
                <a:gd name="connsiteY1" fmla="*/ 107723 h 187315"/>
                <a:gd name="connsiteX2" fmla="*/ 148891 w 196920"/>
                <a:gd name="connsiteY2" fmla="*/ 107723 h 187315"/>
                <a:gd name="connsiteX3" fmla="*/ 148891 w 196920"/>
                <a:gd name="connsiteY3" fmla="*/ 149578 h 187315"/>
                <a:gd name="connsiteX4" fmla="*/ 117329 w 196920"/>
                <a:gd name="connsiteY4" fmla="*/ 153008 h 187315"/>
                <a:gd name="connsiteX5" fmla="*/ 51460 w 196920"/>
                <a:gd name="connsiteY5" fmla="*/ 94001 h 187315"/>
                <a:gd name="connsiteX6" fmla="*/ 119387 w 196920"/>
                <a:gd name="connsiteY6" fmla="*/ 34307 h 187315"/>
                <a:gd name="connsiteX7" fmla="*/ 172220 w 196920"/>
                <a:gd name="connsiteY7" fmla="*/ 41854 h 187315"/>
                <a:gd name="connsiteX8" fmla="*/ 192118 w 196920"/>
                <a:gd name="connsiteY8" fmla="*/ 11664 h 187315"/>
                <a:gd name="connsiteX9" fmla="*/ 118015 w 196920"/>
                <a:gd name="connsiteY9" fmla="*/ 0 h 187315"/>
                <a:gd name="connsiteX10" fmla="*/ 0 w 196920"/>
                <a:gd name="connsiteY10" fmla="*/ 96059 h 187315"/>
                <a:gd name="connsiteX11" fmla="*/ 30190 w 196920"/>
                <a:gd name="connsiteY11" fmla="*/ 162614 h 187315"/>
                <a:gd name="connsiteX12" fmla="*/ 115957 w 196920"/>
                <a:gd name="connsiteY12" fmla="*/ 187315 h 187315"/>
                <a:gd name="connsiteX13" fmla="*/ 196921 w 196920"/>
                <a:gd name="connsiteY13" fmla="*/ 172220 h 187315"/>
                <a:gd name="connsiteX14" fmla="*/ 196921 w 196920"/>
                <a:gd name="connsiteY14" fmla="*/ 74789 h 187315"/>
                <a:gd name="connsiteX15" fmla="*/ 100176 w 196920"/>
                <a:gd name="connsiteY15" fmla="*/ 74789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6920" h="187315">
                  <a:moveTo>
                    <a:pt x="100176" y="75475"/>
                  </a:moveTo>
                  <a:lnTo>
                    <a:pt x="100176" y="107723"/>
                  </a:lnTo>
                  <a:lnTo>
                    <a:pt x="148891" y="107723"/>
                  </a:lnTo>
                  <a:lnTo>
                    <a:pt x="148891" y="149578"/>
                  </a:lnTo>
                  <a:cubicBezTo>
                    <a:pt x="141344" y="150950"/>
                    <a:pt x="128993" y="153008"/>
                    <a:pt x="117329" y="153008"/>
                  </a:cubicBezTo>
                  <a:cubicBezTo>
                    <a:pt x="80964" y="153008"/>
                    <a:pt x="51460" y="131738"/>
                    <a:pt x="51460" y="94001"/>
                  </a:cubicBezTo>
                  <a:cubicBezTo>
                    <a:pt x="51460" y="54205"/>
                    <a:pt x="83022" y="34307"/>
                    <a:pt x="119387" y="34307"/>
                  </a:cubicBezTo>
                  <a:cubicBezTo>
                    <a:pt x="144775" y="34307"/>
                    <a:pt x="158497" y="37737"/>
                    <a:pt x="172220" y="41854"/>
                  </a:cubicBezTo>
                  <a:lnTo>
                    <a:pt x="192118" y="11664"/>
                  </a:lnTo>
                  <a:cubicBezTo>
                    <a:pt x="174278" y="5489"/>
                    <a:pt x="144775" y="0"/>
                    <a:pt x="118015" y="0"/>
                  </a:cubicBezTo>
                  <a:cubicBezTo>
                    <a:pt x="48715" y="0"/>
                    <a:pt x="686" y="35679"/>
                    <a:pt x="0" y="96059"/>
                  </a:cubicBezTo>
                  <a:cubicBezTo>
                    <a:pt x="0" y="122818"/>
                    <a:pt x="10292" y="146833"/>
                    <a:pt x="30190" y="162614"/>
                  </a:cubicBezTo>
                  <a:cubicBezTo>
                    <a:pt x="49401" y="179082"/>
                    <a:pt x="77533" y="187315"/>
                    <a:pt x="115957" y="187315"/>
                  </a:cubicBezTo>
                  <a:cubicBezTo>
                    <a:pt x="153008" y="187315"/>
                    <a:pt x="179767" y="178395"/>
                    <a:pt x="196921" y="172220"/>
                  </a:cubicBezTo>
                  <a:lnTo>
                    <a:pt x="196921" y="74789"/>
                  </a:lnTo>
                  <a:lnTo>
                    <a:pt x="100176" y="74789"/>
                  </a:lnTo>
                  <a:close/>
                </a:path>
              </a:pathLst>
            </a:custGeom>
            <a:solidFill>
              <a:srgbClr val="6C6D6F"/>
            </a:solidFill>
            <a:ln w="6860" cap="flat">
              <a:noFill/>
              <a:prstDash val="solid"/>
              <a:miter/>
            </a:ln>
          </p:spPr>
          <p:txBody>
            <a:bodyPr rtlCol="0" anchor="ctr"/>
            <a:lstStyle/>
            <a:p>
              <a:endParaRPr lang="zh-CN" altLang="en-US"/>
            </a:p>
          </p:txBody>
        </p:sp>
        <p:sp>
          <p:nvSpPr>
            <p:cNvPr id="126" name="任意多边形: 形状 125">
              <a:extLst>
                <a:ext uri="{FF2B5EF4-FFF2-40B4-BE49-F238E27FC236}">
                  <a16:creationId xmlns:a16="http://schemas.microsoft.com/office/drawing/2014/main" id="{49816B94-B488-4A47-8203-725427462F9D}"/>
                </a:ext>
              </a:extLst>
            </p:cNvPr>
            <p:cNvSpPr/>
            <p:nvPr/>
          </p:nvSpPr>
          <p:spPr>
            <a:xfrm>
              <a:off x="6439978" y="4272596"/>
              <a:ext cx="193490" cy="187315"/>
            </a:xfrm>
            <a:custGeom>
              <a:avLst/>
              <a:gdLst>
                <a:gd name="connsiteX0" fmla="*/ 116643 w 193490"/>
                <a:gd name="connsiteY0" fmla="*/ 72730 h 187315"/>
                <a:gd name="connsiteX1" fmla="*/ 59693 w 193490"/>
                <a:gd name="connsiteY1" fmla="*/ 51460 h 187315"/>
                <a:gd name="connsiteX2" fmla="*/ 107723 w 193490"/>
                <a:gd name="connsiteY2" fmla="*/ 35679 h 187315"/>
                <a:gd name="connsiteX3" fmla="*/ 169475 w 193490"/>
                <a:gd name="connsiteY3" fmla="*/ 43227 h 187315"/>
                <a:gd name="connsiteX4" fmla="*/ 190059 w 193490"/>
                <a:gd name="connsiteY4" fmla="*/ 11664 h 187315"/>
                <a:gd name="connsiteX5" fmla="*/ 106351 w 193490"/>
                <a:gd name="connsiteY5" fmla="*/ 0 h 187315"/>
                <a:gd name="connsiteX6" fmla="*/ 4803 w 193490"/>
                <a:gd name="connsiteY6" fmla="*/ 53519 h 187315"/>
                <a:gd name="connsiteX7" fmla="*/ 81650 w 193490"/>
                <a:gd name="connsiteY7" fmla="*/ 107723 h 187315"/>
                <a:gd name="connsiteX8" fmla="*/ 138599 w 193490"/>
                <a:gd name="connsiteY8" fmla="*/ 132424 h 187315"/>
                <a:gd name="connsiteX9" fmla="*/ 87139 w 193490"/>
                <a:gd name="connsiteY9" fmla="*/ 152322 h 187315"/>
                <a:gd name="connsiteX10" fmla="*/ 20584 w 193490"/>
                <a:gd name="connsiteY10" fmla="*/ 139286 h 187315"/>
                <a:gd name="connsiteX11" fmla="*/ 0 w 193490"/>
                <a:gd name="connsiteY11" fmla="*/ 170848 h 187315"/>
                <a:gd name="connsiteX12" fmla="*/ 89884 w 193490"/>
                <a:gd name="connsiteY12" fmla="*/ 187315 h 187315"/>
                <a:gd name="connsiteX13" fmla="*/ 193490 w 193490"/>
                <a:gd name="connsiteY13" fmla="*/ 127621 h 187315"/>
                <a:gd name="connsiteX14" fmla="*/ 116643 w 193490"/>
                <a:gd name="connsiteY14" fmla="*/ 72730 h 187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3490" h="187315">
                  <a:moveTo>
                    <a:pt x="116643" y="72730"/>
                  </a:moveTo>
                  <a:cubicBezTo>
                    <a:pt x="79592" y="65869"/>
                    <a:pt x="59693" y="64497"/>
                    <a:pt x="59693" y="51460"/>
                  </a:cubicBezTo>
                  <a:cubicBezTo>
                    <a:pt x="59693" y="37737"/>
                    <a:pt x="80278" y="35679"/>
                    <a:pt x="107723" y="35679"/>
                  </a:cubicBezTo>
                  <a:cubicBezTo>
                    <a:pt x="127621" y="35679"/>
                    <a:pt x="155753" y="39796"/>
                    <a:pt x="169475" y="43227"/>
                  </a:cubicBezTo>
                  <a:lnTo>
                    <a:pt x="190059" y="11664"/>
                  </a:lnTo>
                  <a:cubicBezTo>
                    <a:pt x="168103" y="4117"/>
                    <a:pt x="135168" y="0"/>
                    <a:pt x="106351" y="0"/>
                  </a:cubicBezTo>
                  <a:cubicBezTo>
                    <a:pt x="41168" y="0"/>
                    <a:pt x="4803" y="19898"/>
                    <a:pt x="4803" y="53519"/>
                  </a:cubicBezTo>
                  <a:cubicBezTo>
                    <a:pt x="4803" y="86453"/>
                    <a:pt x="32248" y="100176"/>
                    <a:pt x="81650" y="107723"/>
                  </a:cubicBezTo>
                  <a:cubicBezTo>
                    <a:pt x="115271" y="113212"/>
                    <a:pt x="138599" y="114585"/>
                    <a:pt x="138599" y="132424"/>
                  </a:cubicBezTo>
                  <a:cubicBezTo>
                    <a:pt x="138599" y="148205"/>
                    <a:pt x="115957" y="153008"/>
                    <a:pt x="87139" y="152322"/>
                  </a:cubicBezTo>
                  <a:cubicBezTo>
                    <a:pt x="61752" y="151636"/>
                    <a:pt x="37737" y="144775"/>
                    <a:pt x="20584" y="139286"/>
                  </a:cubicBezTo>
                  <a:lnTo>
                    <a:pt x="0" y="170848"/>
                  </a:lnTo>
                  <a:cubicBezTo>
                    <a:pt x="17153" y="178395"/>
                    <a:pt x="56263" y="187315"/>
                    <a:pt x="89884" y="187315"/>
                  </a:cubicBezTo>
                  <a:cubicBezTo>
                    <a:pt x="171534" y="187315"/>
                    <a:pt x="193490" y="156439"/>
                    <a:pt x="193490" y="127621"/>
                  </a:cubicBezTo>
                  <a:cubicBezTo>
                    <a:pt x="193490" y="92628"/>
                    <a:pt x="160556" y="80964"/>
                    <a:pt x="116643" y="72730"/>
                  </a:cubicBezTo>
                </a:path>
              </a:pathLst>
            </a:custGeom>
            <a:solidFill>
              <a:srgbClr val="6C6D6F"/>
            </a:solidFill>
            <a:ln w="6860" cap="flat">
              <a:noFill/>
              <a:prstDash val="solid"/>
              <a:miter/>
            </a:ln>
          </p:spPr>
          <p:txBody>
            <a:bodyPr rtlCol="0" anchor="ctr"/>
            <a:lstStyle/>
            <a:p>
              <a:endParaRPr lang="zh-CN" altLang="en-US"/>
            </a:p>
          </p:txBody>
        </p:sp>
      </p:grpSp>
      <p:grpSp>
        <p:nvGrpSpPr>
          <p:cNvPr id="127" name="组合 126">
            <a:extLst>
              <a:ext uri="{FF2B5EF4-FFF2-40B4-BE49-F238E27FC236}">
                <a16:creationId xmlns:a16="http://schemas.microsoft.com/office/drawing/2014/main" id="{2BB55920-BBD1-4594-B5E2-028619A880C6}"/>
              </a:ext>
            </a:extLst>
          </p:cNvPr>
          <p:cNvGrpSpPr/>
          <p:nvPr/>
        </p:nvGrpSpPr>
        <p:grpSpPr>
          <a:xfrm>
            <a:off x="586593" y="428537"/>
            <a:ext cx="204077" cy="333550"/>
            <a:chOff x="966292" y="428537"/>
            <a:chExt cx="204077" cy="333550"/>
          </a:xfrm>
        </p:grpSpPr>
        <p:sp>
          <p:nvSpPr>
            <p:cNvPr id="128" name="矩形 127">
              <a:extLst>
                <a:ext uri="{FF2B5EF4-FFF2-40B4-BE49-F238E27FC236}">
                  <a16:creationId xmlns:a16="http://schemas.microsoft.com/office/drawing/2014/main" id="{1A72852C-5170-4D1E-9D96-C52CE16BEF1B}"/>
                </a:ext>
              </a:extLst>
            </p:cNvPr>
            <p:cNvSpPr/>
            <p:nvPr/>
          </p:nvSpPr>
          <p:spPr>
            <a:xfrm>
              <a:off x="966292" y="428537"/>
              <a:ext cx="79200" cy="33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29" name="矩形 128">
              <a:extLst>
                <a:ext uri="{FF2B5EF4-FFF2-40B4-BE49-F238E27FC236}">
                  <a16:creationId xmlns:a16="http://schemas.microsoft.com/office/drawing/2014/main" id="{938B85E6-CDCF-493E-8566-68A4D6313663}"/>
                </a:ext>
              </a:extLst>
            </p:cNvPr>
            <p:cNvSpPr/>
            <p:nvPr/>
          </p:nvSpPr>
          <p:spPr>
            <a:xfrm>
              <a:off x="1091169" y="528087"/>
              <a:ext cx="79200" cy="234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Tree>
    <p:extLst>
      <p:ext uri="{BB962C8B-B14F-4D97-AF65-F5344CB8AC3E}">
        <p14:creationId xmlns:p14="http://schemas.microsoft.com/office/powerpoint/2010/main" val="203713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UiPPT_09">
    <p:spTree>
      <p:nvGrpSpPr>
        <p:cNvPr id="1" name=""/>
        <p:cNvGrpSpPr/>
        <p:nvPr/>
      </p:nvGrpSpPr>
      <p:grpSpPr>
        <a:xfrm>
          <a:off x="0" y="0"/>
          <a:ext cx="0" cy="0"/>
          <a:chOff x="0" y="0"/>
          <a:chExt cx="0" cy="0"/>
        </a:xfrm>
      </p:grpSpPr>
      <p:grpSp>
        <p:nvGrpSpPr>
          <p:cNvPr id="43" name="isľidè">
            <a:extLst>
              <a:ext uri="{FF2B5EF4-FFF2-40B4-BE49-F238E27FC236}">
                <a16:creationId xmlns:a16="http://schemas.microsoft.com/office/drawing/2014/main" id="{2DBDD106-7E76-4C15-A589-BBA5A1301129}"/>
              </a:ext>
            </a:extLst>
          </p:cNvPr>
          <p:cNvGrpSpPr/>
          <p:nvPr/>
        </p:nvGrpSpPr>
        <p:grpSpPr>
          <a:xfrm>
            <a:off x="0" y="4750216"/>
            <a:ext cx="12177668" cy="2440826"/>
            <a:chOff x="0" y="4466341"/>
            <a:chExt cx="9144000" cy="1832773"/>
          </a:xfrm>
        </p:grpSpPr>
        <p:sp>
          <p:nvSpPr>
            <p:cNvPr id="44" name="îsľïḓe">
              <a:extLst>
                <a:ext uri="{FF2B5EF4-FFF2-40B4-BE49-F238E27FC236}">
                  <a16:creationId xmlns:a16="http://schemas.microsoft.com/office/drawing/2014/main" id="{2A84397B-8D2D-4DE0-8F7B-0F737DBA795B}"/>
                </a:ext>
              </a:extLst>
            </p:cNvPr>
            <p:cNvSpPr/>
            <p:nvPr/>
          </p:nvSpPr>
          <p:spPr bwMode="auto">
            <a:xfrm>
              <a:off x="772875" y="4678733"/>
              <a:ext cx="4359944" cy="1392352"/>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5" name="îṥļîḍê">
              <a:extLst>
                <a:ext uri="{FF2B5EF4-FFF2-40B4-BE49-F238E27FC236}">
                  <a16:creationId xmlns:a16="http://schemas.microsoft.com/office/drawing/2014/main" id="{97BC3FD4-C877-48C7-AF1D-C2D1AC2363FF}"/>
                </a:ext>
              </a:extLst>
            </p:cNvPr>
            <p:cNvSpPr/>
            <p:nvPr/>
          </p:nvSpPr>
          <p:spPr bwMode="auto">
            <a:xfrm>
              <a:off x="117996" y="5321000"/>
              <a:ext cx="5994189" cy="7500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6" name="ïSlîḍê">
              <a:extLst>
                <a:ext uri="{FF2B5EF4-FFF2-40B4-BE49-F238E27FC236}">
                  <a16:creationId xmlns:a16="http://schemas.microsoft.com/office/drawing/2014/main" id="{0DA9EC60-0596-4B56-BC36-7E0729ED689A}"/>
                </a:ext>
              </a:extLst>
            </p:cNvPr>
            <p:cNvSpPr/>
            <p:nvPr/>
          </p:nvSpPr>
          <p:spPr bwMode="auto">
            <a:xfrm>
              <a:off x="430686"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7" name="îSliḋê">
              <a:extLst>
                <a:ext uri="{FF2B5EF4-FFF2-40B4-BE49-F238E27FC236}">
                  <a16:creationId xmlns:a16="http://schemas.microsoft.com/office/drawing/2014/main" id="{38F29BE6-B669-4E55-B78C-DFF5740646E9}"/>
                </a:ext>
              </a:extLst>
            </p:cNvPr>
            <p:cNvSpPr/>
            <p:nvPr/>
          </p:nvSpPr>
          <p:spPr bwMode="auto">
            <a:xfrm>
              <a:off x="908568"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8" name="ïsľïḓé">
              <a:extLst>
                <a:ext uri="{FF2B5EF4-FFF2-40B4-BE49-F238E27FC236}">
                  <a16:creationId xmlns:a16="http://schemas.microsoft.com/office/drawing/2014/main" id="{CC53BE84-4BE3-4998-B938-A14699516AB1}"/>
                </a:ext>
              </a:extLst>
            </p:cNvPr>
            <p:cNvSpPr/>
            <p:nvPr/>
          </p:nvSpPr>
          <p:spPr bwMode="auto">
            <a:xfrm>
              <a:off x="2041328"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49" name="ïSḷîḍê">
              <a:extLst>
                <a:ext uri="{FF2B5EF4-FFF2-40B4-BE49-F238E27FC236}">
                  <a16:creationId xmlns:a16="http://schemas.microsoft.com/office/drawing/2014/main" id="{0CE9A2FE-B464-449F-9830-026196EF98CF}"/>
                </a:ext>
              </a:extLst>
            </p:cNvPr>
            <p:cNvSpPr/>
            <p:nvPr/>
          </p:nvSpPr>
          <p:spPr bwMode="auto">
            <a:xfrm>
              <a:off x="2118028"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50" name="ïSḷïďê">
              <a:extLst>
                <a:ext uri="{FF2B5EF4-FFF2-40B4-BE49-F238E27FC236}">
                  <a16:creationId xmlns:a16="http://schemas.microsoft.com/office/drawing/2014/main" id="{3271644D-616D-4125-8A63-1725E6BDD695}"/>
                </a:ext>
              </a:extLst>
            </p:cNvPr>
            <p:cNvSpPr/>
            <p:nvPr/>
          </p:nvSpPr>
          <p:spPr bwMode="auto">
            <a:xfrm>
              <a:off x="2348117"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1" name="îŝľiḑé">
              <a:extLst>
                <a:ext uri="{FF2B5EF4-FFF2-40B4-BE49-F238E27FC236}">
                  <a16:creationId xmlns:a16="http://schemas.microsoft.com/office/drawing/2014/main" id="{11F41EE5-4DC2-4EA0-A335-3A7144E3BCDD}"/>
                </a:ext>
              </a:extLst>
            </p:cNvPr>
            <p:cNvSpPr/>
            <p:nvPr/>
          </p:nvSpPr>
          <p:spPr bwMode="auto">
            <a:xfrm>
              <a:off x="2660808"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52" name="íṡḷîde">
              <a:extLst>
                <a:ext uri="{FF2B5EF4-FFF2-40B4-BE49-F238E27FC236}">
                  <a16:creationId xmlns:a16="http://schemas.microsoft.com/office/drawing/2014/main" id="{1C68F27E-713D-4B9B-B57B-5C4FE6116000}"/>
                </a:ext>
              </a:extLst>
            </p:cNvPr>
            <p:cNvSpPr/>
            <p:nvPr/>
          </p:nvSpPr>
          <p:spPr bwMode="auto">
            <a:xfrm>
              <a:off x="2796502"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53" name="iṥḻíďé">
              <a:extLst>
                <a:ext uri="{FF2B5EF4-FFF2-40B4-BE49-F238E27FC236}">
                  <a16:creationId xmlns:a16="http://schemas.microsoft.com/office/drawing/2014/main" id="{85205DD0-09C7-4BEC-8D82-3E51AF35F057}"/>
                </a:ext>
              </a:extLst>
            </p:cNvPr>
            <p:cNvSpPr/>
            <p:nvPr/>
          </p:nvSpPr>
          <p:spPr bwMode="auto">
            <a:xfrm>
              <a:off x="3421880" y="5610901"/>
              <a:ext cx="147494" cy="442486"/>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4" name="îṧḻïḑè">
              <a:extLst>
                <a:ext uri="{FF2B5EF4-FFF2-40B4-BE49-F238E27FC236}">
                  <a16:creationId xmlns:a16="http://schemas.microsoft.com/office/drawing/2014/main" id="{8CCEF970-81C7-47F9-A560-1CBE03665747}"/>
                </a:ext>
              </a:extLst>
            </p:cNvPr>
            <p:cNvSpPr/>
            <p:nvPr/>
          </p:nvSpPr>
          <p:spPr bwMode="auto">
            <a:xfrm>
              <a:off x="3646071" y="5964889"/>
              <a:ext cx="82597" cy="88498"/>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5" name="iśļíḓè">
              <a:extLst>
                <a:ext uri="{FF2B5EF4-FFF2-40B4-BE49-F238E27FC236}">
                  <a16:creationId xmlns:a16="http://schemas.microsoft.com/office/drawing/2014/main" id="{D84354D8-EF4D-49BC-8E44-B12B7665E209}"/>
                </a:ext>
              </a:extLst>
            </p:cNvPr>
            <p:cNvSpPr/>
            <p:nvPr/>
          </p:nvSpPr>
          <p:spPr bwMode="auto">
            <a:xfrm>
              <a:off x="3675572" y="5021474"/>
              <a:ext cx="778773" cy="1031913"/>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6" name="iṣlîḍé">
              <a:extLst>
                <a:ext uri="{FF2B5EF4-FFF2-40B4-BE49-F238E27FC236}">
                  <a16:creationId xmlns:a16="http://schemas.microsoft.com/office/drawing/2014/main" id="{6E3891AA-897C-447C-A0BC-FB0C83AC970E}"/>
                </a:ext>
              </a:extLst>
            </p:cNvPr>
            <p:cNvSpPr/>
            <p:nvPr/>
          </p:nvSpPr>
          <p:spPr bwMode="auto">
            <a:xfrm>
              <a:off x="4383548" y="5622700"/>
              <a:ext cx="306789" cy="430687"/>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7" name="íṧļîḍè">
              <a:extLst>
                <a:ext uri="{FF2B5EF4-FFF2-40B4-BE49-F238E27FC236}">
                  <a16:creationId xmlns:a16="http://schemas.microsoft.com/office/drawing/2014/main" id="{904FEA8C-9D7A-4D0E-8656-B752D1A6240B}"/>
                </a:ext>
              </a:extLst>
            </p:cNvPr>
            <p:cNvSpPr/>
            <p:nvPr/>
          </p:nvSpPr>
          <p:spPr bwMode="auto">
            <a:xfrm>
              <a:off x="4908627" y="5634500"/>
              <a:ext cx="365788" cy="418888"/>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8" name="ïśḻîḑê">
              <a:extLst>
                <a:ext uri="{FF2B5EF4-FFF2-40B4-BE49-F238E27FC236}">
                  <a16:creationId xmlns:a16="http://schemas.microsoft.com/office/drawing/2014/main" id="{EF79BCAE-FCEE-49FD-8989-7A263198598A}"/>
                </a:ext>
              </a:extLst>
            </p:cNvPr>
            <p:cNvSpPr/>
            <p:nvPr/>
          </p:nvSpPr>
          <p:spPr bwMode="auto">
            <a:xfrm>
              <a:off x="5303915" y="5410309"/>
              <a:ext cx="873170" cy="643080"/>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9" name="iṩ1iḋe">
              <a:extLst>
                <a:ext uri="{FF2B5EF4-FFF2-40B4-BE49-F238E27FC236}">
                  <a16:creationId xmlns:a16="http://schemas.microsoft.com/office/drawing/2014/main" id="{C1B0F713-18DE-479B-BBE2-DC244093B53E}"/>
                </a:ext>
              </a:extLst>
            </p:cNvPr>
            <p:cNvSpPr/>
            <p:nvPr/>
          </p:nvSpPr>
          <p:spPr bwMode="auto">
            <a:xfrm>
              <a:off x="35399"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60" name="ïš1ide">
              <a:extLst>
                <a:ext uri="{FF2B5EF4-FFF2-40B4-BE49-F238E27FC236}">
                  <a16:creationId xmlns:a16="http://schemas.microsoft.com/office/drawing/2014/main" id="{456A12FD-40FE-439F-9AC3-C395509CA424}"/>
                </a:ext>
              </a:extLst>
            </p:cNvPr>
            <p:cNvSpPr/>
            <p:nvPr/>
          </p:nvSpPr>
          <p:spPr bwMode="auto">
            <a:xfrm>
              <a:off x="2796502" y="4887064"/>
              <a:ext cx="595877" cy="1166323"/>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1" name="ïSļíḍè">
              <a:extLst>
                <a:ext uri="{FF2B5EF4-FFF2-40B4-BE49-F238E27FC236}">
                  <a16:creationId xmlns:a16="http://schemas.microsoft.com/office/drawing/2014/main" id="{AB674487-D925-4DA8-B06A-AA290EB9ADA7}"/>
                </a:ext>
              </a:extLst>
            </p:cNvPr>
            <p:cNvSpPr/>
            <p:nvPr/>
          </p:nvSpPr>
          <p:spPr bwMode="auto">
            <a:xfrm>
              <a:off x="4708034" y="6006189"/>
              <a:ext cx="631276" cy="47199"/>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62" name="ïṥ1íďe">
              <a:extLst>
                <a:ext uri="{FF2B5EF4-FFF2-40B4-BE49-F238E27FC236}">
                  <a16:creationId xmlns:a16="http://schemas.microsoft.com/office/drawing/2014/main" id="{5E4F6C72-B29C-4324-93AE-631FCD70B2B2}"/>
                </a:ext>
              </a:extLst>
            </p:cNvPr>
            <p:cNvSpPr/>
            <p:nvPr/>
          </p:nvSpPr>
          <p:spPr bwMode="auto">
            <a:xfrm>
              <a:off x="0" y="5982589"/>
              <a:ext cx="9144000" cy="316525"/>
            </a:xfrm>
            <a:custGeom>
              <a:avLst/>
              <a:gdLst>
                <a:gd name="T0" fmla="*/ 132 w 2098"/>
                <a:gd name="T1" fmla="*/ 21 h 101"/>
                <a:gd name="T2" fmla="*/ 138 w 2098"/>
                <a:gd name="T3" fmla="*/ 0 h 101"/>
                <a:gd name="T4" fmla="*/ 281 w 2098"/>
                <a:gd name="T5" fmla="*/ 21 h 101"/>
                <a:gd name="T6" fmla="*/ 289 w 2098"/>
                <a:gd name="T7" fmla="*/ 0 h 101"/>
                <a:gd name="T8" fmla="*/ 675 w 2098"/>
                <a:gd name="T9" fmla="*/ 21 h 101"/>
                <a:gd name="T10" fmla="*/ 685 w 2098"/>
                <a:gd name="T11" fmla="*/ 0 h 101"/>
                <a:gd name="T12" fmla="*/ 706 w 2098"/>
                <a:gd name="T13" fmla="*/ 21 h 101"/>
                <a:gd name="T14" fmla="*/ 710 w 2098"/>
                <a:gd name="T15" fmla="*/ 0 h 101"/>
                <a:gd name="T16" fmla="*/ 819 w 2098"/>
                <a:gd name="T17" fmla="*/ 21 h 101"/>
                <a:gd name="T18" fmla="*/ 824 w 2098"/>
                <a:gd name="T19" fmla="*/ 0 h 101"/>
                <a:gd name="T20" fmla="*/ 889 w 2098"/>
                <a:gd name="T21" fmla="*/ 21 h 101"/>
                <a:gd name="T22" fmla="*/ 895 w 2098"/>
                <a:gd name="T23" fmla="*/ 0 h 101"/>
                <a:gd name="T24" fmla="*/ 979 w 2098"/>
                <a:gd name="T25" fmla="*/ 21 h 101"/>
                <a:gd name="T26" fmla="*/ 987 w 2098"/>
                <a:gd name="T27" fmla="*/ 0 h 101"/>
                <a:gd name="T28" fmla="*/ 1222 w 2098"/>
                <a:gd name="T29" fmla="*/ 21 h 101"/>
                <a:gd name="T30" fmla="*/ 1228 w 2098"/>
                <a:gd name="T31" fmla="*/ 0 h 101"/>
                <a:gd name="T32" fmla="*/ 1257 w 2098"/>
                <a:gd name="T33" fmla="*/ 21 h 101"/>
                <a:gd name="T34" fmla="*/ 1260 w 2098"/>
                <a:gd name="T35" fmla="*/ 4 h 101"/>
                <a:gd name="T36" fmla="*/ 1352 w 2098"/>
                <a:gd name="T37" fmla="*/ 0 h 101"/>
                <a:gd name="T38" fmla="*/ 1362 w 2098"/>
                <a:gd name="T39" fmla="*/ 4 h 101"/>
                <a:gd name="T40" fmla="*/ 1446 w 2098"/>
                <a:gd name="T41" fmla="*/ 0 h 101"/>
                <a:gd name="T42" fmla="*/ 1446 w 2098"/>
                <a:gd name="T43" fmla="*/ 11 h 101"/>
                <a:gd name="T44" fmla="*/ 1477 w 2098"/>
                <a:gd name="T45" fmla="*/ 21 h 101"/>
                <a:gd name="T46" fmla="*/ 1478 w 2098"/>
                <a:gd name="T47" fmla="*/ 0 h 101"/>
                <a:gd name="T48" fmla="*/ 1582 w 2098"/>
                <a:gd name="T49" fmla="*/ 21 h 101"/>
                <a:gd name="T50" fmla="*/ 1610 w 2098"/>
                <a:gd name="T51" fmla="*/ 0 h 101"/>
                <a:gd name="T52" fmla="*/ 1783 w 2098"/>
                <a:gd name="T53" fmla="*/ 21 h 101"/>
                <a:gd name="T54" fmla="*/ 1792 w 2098"/>
                <a:gd name="T55" fmla="*/ 0 h 101"/>
                <a:gd name="T56" fmla="*/ 1884 w 2098"/>
                <a:gd name="T57" fmla="*/ 4 h 101"/>
                <a:gd name="T58" fmla="*/ 1903 w 2098"/>
                <a:gd name="T59" fmla="*/ 11 h 101"/>
                <a:gd name="T60" fmla="*/ 1928 w 2098"/>
                <a:gd name="T61" fmla="*/ 0 h 101"/>
                <a:gd name="T62" fmla="*/ 2029 w 2098"/>
                <a:gd name="T63" fmla="*/ 11 h 101"/>
                <a:gd name="T64" fmla="*/ 2037 w 2098"/>
                <a:gd name="T65" fmla="*/ 19 h 101"/>
                <a:gd name="T66" fmla="*/ 2046 w 2098"/>
                <a:gd name="T67" fmla="*/ 4 h 101"/>
                <a:gd name="T68" fmla="*/ 2081 w 2098"/>
                <a:gd name="T69" fmla="*/ 19 h 101"/>
                <a:gd name="T70" fmla="*/ 2087 w 2098"/>
                <a:gd name="T71" fmla="*/ 21 h 101"/>
                <a:gd name="T72" fmla="*/ 2098 w 2098"/>
                <a:gd name="T73" fmla="*/ 57 h 101"/>
                <a:gd name="T74" fmla="*/ 2098 w 2098"/>
                <a:gd name="T75" fmla="*/ 101 h 101"/>
                <a:gd name="T76" fmla="*/ 0 w 2098"/>
                <a:gd name="T77" fmla="*/ 101 h 101"/>
                <a:gd name="T78" fmla="*/ 0 w 2098"/>
                <a:gd name="T79" fmla="*/ 57 h 101"/>
                <a:gd name="T80" fmla="*/ 4 w 2098"/>
                <a:gd name="T81" fmla="*/ 21 h 101"/>
                <a:gd name="T82" fmla="*/ 132 w 2098"/>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8" h="101">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3" name="iSľîďè">
              <a:extLst>
                <a:ext uri="{FF2B5EF4-FFF2-40B4-BE49-F238E27FC236}">
                  <a16:creationId xmlns:a16="http://schemas.microsoft.com/office/drawing/2014/main" id="{C9733496-BB10-41F4-95A8-736D7B143FA8}"/>
                </a:ext>
              </a:extLst>
            </p:cNvPr>
            <p:cNvSpPr/>
            <p:nvPr/>
          </p:nvSpPr>
          <p:spPr bwMode="auto">
            <a:xfrm>
              <a:off x="6503219"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4" name="îṩḷïḍè">
              <a:extLst>
                <a:ext uri="{FF2B5EF4-FFF2-40B4-BE49-F238E27FC236}">
                  <a16:creationId xmlns:a16="http://schemas.microsoft.com/office/drawing/2014/main" id="{A71DCC4D-5347-443B-B293-18C0DDD008EF}"/>
                </a:ext>
              </a:extLst>
            </p:cNvPr>
            <p:cNvSpPr/>
            <p:nvPr/>
          </p:nvSpPr>
          <p:spPr bwMode="auto">
            <a:xfrm>
              <a:off x="6981101"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5" name="ísliḑé">
              <a:extLst>
                <a:ext uri="{FF2B5EF4-FFF2-40B4-BE49-F238E27FC236}">
                  <a16:creationId xmlns:a16="http://schemas.microsoft.com/office/drawing/2014/main" id="{B1D584D0-1EA3-4EBB-9626-B218213937AA}"/>
                </a:ext>
              </a:extLst>
            </p:cNvPr>
            <p:cNvSpPr/>
            <p:nvPr/>
          </p:nvSpPr>
          <p:spPr bwMode="auto">
            <a:xfrm>
              <a:off x="8113861"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66" name="íṩḷíḓè">
              <a:extLst>
                <a:ext uri="{FF2B5EF4-FFF2-40B4-BE49-F238E27FC236}">
                  <a16:creationId xmlns:a16="http://schemas.microsoft.com/office/drawing/2014/main" id="{6715B002-6538-4B8B-9085-1B80FD188E70}"/>
                </a:ext>
              </a:extLst>
            </p:cNvPr>
            <p:cNvSpPr/>
            <p:nvPr/>
          </p:nvSpPr>
          <p:spPr bwMode="auto">
            <a:xfrm>
              <a:off x="8190561"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67" name="îṣḻíḑe">
              <a:extLst>
                <a:ext uri="{FF2B5EF4-FFF2-40B4-BE49-F238E27FC236}">
                  <a16:creationId xmlns:a16="http://schemas.microsoft.com/office/drawing/2014/main" id="{B46287AF-4C79-4DBD-AC97-2E3C4E568975}"/>
                </a:ext>
              </a:extLst>
            </p:cNvPr>
            <p:cNvSpPr/>
            <p:nvPr/>
          </p:nvSpPr>
          <p:spPr bwMode="auto">
            <a:xfrm>
              <a:off x="8420651"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8" name="îŝļïďe">
              <a:extLst>
                <a:ext uri="{FF2B5EF4-FFF2-40B4-BE49-F238E27FC236}">
                  <a16:creationId xmlns:a16="http://schemas.microsoft.com/office/drawing/2014/main" id="{07393D95-18C4-471E-B2FF-14B938667B5F}"/>
                </a:ext>
              </a:extLst>
            </p:cNvPr>
            <p:cNvSpPr/>
            <p:nvPr/>
          </p:nvSpPr>
          <p:spPr bwMode="auto">
            <a:xfrm>
              <a:off x="8733341"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69" name="îṩḻïḑé">
              <a:extLst>
                <a:ext uri="{FF2B5EF4-FFF2-40B4-BE49-F238E27FC236}">
                  <a16:creationId xmlns:a16="http://schemas.microsoft.com/office/drawing/2014/main" id="{112A51C8-E929-4FD9-89E1-3786FEB13B29}"/>
                </a:ext>
              </a:extLst>
            </p:cNvPr>
            <p:cNvSpPr/>
            <p:nvPr/>
          </p:nvSpPr>
          <p:spPr bwMode="auto">
            <a:xfrm>
              <a:off x="8869035"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70" name="ísļídè">
              <a:extLst>
                <a:ext uri="{FF2B5EF4-FFF2-40B4-BE49-F238E27FC236}">
                  <a16:creationId xmlns:a16="http://schemas.microsoft.com/office/drawing/2014/main" id="{22D0FFEC-A468-4787-ABB3-667668D3A71A}"/>
                </a:ext>
              </a:extLst>
            </p:cNvPr>
            <p:cNvSpPr/>
            <p:nvPr/>
          </p:nvSpPr>
          <p:spPr bwMode="auto">
            <a:xfrm>
              <a:off x="6107932"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71" name="išḻíďé">
              <a:extLst>
                <a:ext uri="{FF2B5EF4-FFF2-40B4-BE49-F238E27FC236}">
                  <a16:creationId xmlns:a16="http://schemas.microsoft.com/office/drawing/2014/main" id="{1A4C29A7-B346-4143-8194-5E35EDF93652}"/>
                </a:ext>
              </a:extLst>
            </p:cNvPr>
            <p:cNvSpPr/>
            <p:nvPr/>
          </p:nvSpPr>
          <p:spPr bwMode="auto">
            <a:xfrm>
              <a:off x="8454305" y="4466341"/>
              <a:ext cx="595877" cy="1587046"/>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2" name="íšľïḓè">
              <a:extLst>
                <a:ext uri="{FF2B5EF4-FFF2-40B4-BE49-F238E27FC236}">
                  <a16:creationId xmlns:a16="http://schemas.microsoft.com/office/drawing/2014/main" id="{38A20C8F-4DDE-4C4E-812C-E62B7952DD23}"/>
                </a:ext>
              </a:extLst>
            </p:cNvPr>
            <p:cNvSpPr/>
            <p:nvPr/>
          </p:nvSpPr>
          <p:spPr bwMode="auto">
            <a:xfrm>
              <a:off x="3813013" y="5050424"/>
              <a:ext cx="5330987" cy="102066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grpSp>
      <p:sp>
        <p:nvSpPr>
          <p:cNvPr id="5" name="日期占位符 4">
            <a:extLst>
              <a:ext uri="{FF2B5EF4-FFF2-40B4-BE49-F238E27FC236}">
                <a16:creationId xmlns:a16="http://schemas.microsoft.com/office/drawing/2014/main" id="{F2DA4573-225F-492F-A3FE-2DEBE99C37D3}"/>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C035EA3-6497-422D-BE37-345C489938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125FD5-6E96-49FF-A621-EAD8D1C36CCA}"/>
              </a:ext>
            </a:extLst>
          </p:cNvPr>
          <p:cNvSpPr>
            <a:spLocks noGrp="1"/>
          </p:cNvSpPr>
          <p:nvPr>
            <p:ph type="sldNum" sz="quarter" idx="12"/>
          </p:nvPr>
        </p:nvSpPr>
        <p:spPr/>
        <p:txBody>
          <a:bodyPr/>
          <a:lstStyle/>
          <a:p>
            <a:fld id="{23827C11-0337-4590-B17C-5FF2A19AAEB3}" type="slidenum">
              <a:rPr lang="zh-CN" altLang="en-US" smtClean="0"/>
              <a:t>‹#›</a:t>
            </a:fld>
            <a:endParaRPr lang="zh-CN" altLang="en-US"/>
          </a:p>
        </p:txBody>
      </p:sp>
      <p:sp>
        <p:nvSpPr>
          <p:cNvPr id="8" name="矩形 7">
            <a:extLst>
              <a:ext uri="{FF2B5EF4-FFF2-40B4-BE49-F238E27FC236}">
                <a16:creationId xmlns:a16="http://schemas.microsoft.com/office/drawing/2014/main" id="{1B7B651A-EF05-43AE-B5CB-04191ACA2B9F}"/>
              </a:ext>
            </a:extLst>
          </p:cNvPr>
          <p:cNvSpPr/>
          <p:nvPr/>
        </p:nvSpPr>
        <p:spPr>
          <a:xfrm>
            <a:off x="843292" y="389461"/>
            <a:ext cx="8290378" cy="461665"/>
          </a:xfrm>
          <a:prstGeom prst="rect">
            <a:avLst/>
          </a:prstGeom>
        </p:spPr>
        <p:txBody>
          <a:bodyPr wrap="square">
            <a:spAutoFit/>
          </a:bodyPr>
          <a:lstStyle/>
          <a:p>
            <a:r>
              <a:rPr kumimoji="0" lang="zh-CN" altLang="en-US" sz="2400" b="1" i="0" u="none" strike="noStrike" kern="1200" cap="none" spc="0" normalizeH="0" baseline="0" noProof="0" dirty="0">
                <a:ln>
                  <a:noFill/>
                </a:ln>
                <a:solidFill>
                  <a:schemeClr val="accent1"/>
                </a:solidFill>
                <a:effectLst/>
                <a:uLnTx/>
                <a:uFillTx/>
                <a:latin typeface="+mj-ea"/>
                <a:ea typeface="+mj-ea"/>
                <a:cs typeface="+mj-cs"/>
              </a:rPr>
              <a:t>色彩方案 </a:t>
            </a:r>
            <a:r>
              <a:rPr kumimoji="0" lang="en-US" altLang="zh-CN" sz="2400" b="1" i="0" u="none" strike="noStrike" kern="1200" cap="none" spc="0" normalizeH="0" baseline="0" noProof="0" dirty="0">
                <a:ln>
                  <a:noFill/>
                </a:ln>
                <a:solidFill>
                  <a:schemeClr val="accent1"/>
                </a:solidFill>
                <a:effectLst/>
                <a:uLnTx/>
                <a:uFillTx/>
                <a:latin typeface="+mj-ea"/>
                <a:ea typeface="+mj-ea"/>
                <a:cs typeface="+mj-cs"/>
              </a:rPr>
              <a:t>Colors</a:t>
            </a:r>
            <a:endParaRPr lang="zh-CN" altLang="en-US" b="1" dirty="0">
              <a:solidFill>
                <a:schemeClr val="accent1"/>
              </a:solidFill>
              <a:latin typeface="+mj-ea"/>
              <a:ea typeface="+mj-ea"/>
            </a:endParaRPr>
          </a:p>
        </p:txBody>
      </p:sp>
      <p:grpSp>
        <p:nvGrpSpPr>
          <p:cNvPr id="30" name="组合 29">
            <a:extLst>
              <a:ext uri="{FF2B5EF4-FFF2-40B4-BE49-F238E27FC236}">
                <a16:creationId xmlns:a16="http://schemas.microsoft.com/office/drawing/2014/main" id="{21E46784-C46D-4CFD-B600-931CB1410984}"/>
              </a:ext>
            </a:extLst>
          </p:cNvPr>
          <p:cNvGrpSpPr/>
          <p:nvPr/>
        </p:nvGrpSpPr>
        <p:grpSpPr>
          <a:xfrm>
            <a:off x="586593" y="428537"/>
            <a:ext cx="204077" cy="333550"/>
            <a:chOff x="966292" y="428537"/>
            <a:chExt cx="204077" cy="333550"/>
          </a:xfrm>
        </p:grpSpPr>
        <p:sp>
          <p:nvSpPr>
            <p:cNvPr id="31" name="矩形 30">
              <a:extLst>
                <a:ext uri="{FF2B5EF4-FFF2-40B4-BE49-F238E27FC236}">
                  <a16:creationId xmlns:a16="http://schemas.microsoft.com/office/drawing/2014/main" id="{1718FE9C-B93D-48AE-ADD8-EEEC4CBF7D19}"/>
                </a:ext>
              </a:extLst>
            </p:cNvPr>
            <p:cNvSpPr/>
            <p:nvPr/>
          </p:nvSpPr>
          <p:spPr>
            <a:xfrm>
              <a:off x="966292" y="428537"/>
              <a:ext cx="79200" cy="33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2" name="矩形 31">
              <a:extLst>
                <a:ext uri="{FF2B5EF4-FFF2-40B4-BE49-F238E27FC236}">
                  <a16:creationId xmlns:a16="http://schemas.microsoft.com/office/drawing/2014/main" id="{6E16AB51-195C-4870-82B0-A99F42C0B313}"/>
                </a:ext>
              </a:extLst>
            </p:cNvPr>
            <p:cNvSpPr/>
            <p:nvPr/>
          </p:nvSpPr>
          <p:spPr>
            <a:xfrm>
              <a:off x="1091169" y="528087"/>
              <a:ext cx="79200" cy="234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grpSp>
        <p:nvGrpSpPr>
          <p:cNvPr id="33" name="组合 32">
            <a:extLst>
              <a:ext uri="{FF2B5EF4-FFF2-40B4-BE49-F238E27FC236}">
                <a16:creationId xmlns:a16="http://schemas.microsoft.com/office/drawing/2014/main" id="{E89220BF-A40A-46AE-8559-CAF01F0FC2E9}"/>
              </a:ext>
            </a:extLst>
          </p:cNvPr>
          <p:cNvGrpSpPr/>
          <p:nvPr/>
        </p:nvGrpSpPr>
        <p:grpSpPr>
          <a:xfrm>
            <a:off x="570345" y="1065230"/>
            <a:ext cx="11051310" cy="4863356"/>
            <a:chOff x="-6758764" y="1172805"/>
            <a:chExt cx="16765162" cy="4863356"/>
          </a:xfrm>
        </p:grpSpPr>
        <p:sp>
          <p:nvSpPr>
            <p:cNvPr id="34" name="木先生iPPT">
              <a:extLst>
                <a:ext uri="{FF2B5EF4-FFF2-40B4-BE49-F238E27FC236}">
                  <a16:creationId xmlns:a16="http://schemas.microsoft.com/office/drawing/2014/main" id="{B16915B5-FBFC-4E24-AB9F-E38B6BD7981F}"/>
                </a:ext>
              </a:extLst>
            </p:cNvPr>
            <p:cNvSpPr/>
            <p:nvPr/>
          </p:nvSpPr>
          <p:spPr>
            <a:xfrm>
              <a:off x="4011547" y="2817454"/>
              <a:ext cx="3115824" cy="1574059"/>
            </a:xfrm>
            <a:prstGeom prst="rect">
              <a:avLst/>
            </a:prstGeom>
            <a:solidFill>
              <a:srgbClr val="9E9E9F"/>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216000" rIns="72000" bIns="72000" rtlCol="0" anchor="t" anchorCtr="0"/>
            <a:lstStyle/>
            <a:p>
              <a:pPr>
                <a:lnSpc>
                  <a:spcPct val="150000"/>
                </a:lnSpc>
              </a:pPr>
              <a:r>
                <a:rPr lang="en-US" altLang="zh-CN" sz="1400">
                  <a:latin typeface="+mj-ea"/>
                  <a:ea typeface="+mj-ea"/>
                </a:rPr>
                <a:t>Cool Gray 5</a:t>
              </a:r>
            </a:p>
            <a:p>
              <a:r>
                <a:rPr lang="en-US" altLang="zh-CN" sz="800">
                  <a:latin typeface="+mn-ea"/>
                </a:rPr>
                <a:t>PANTONE GRAY 5</a:t>
              </a:r>
            </a:p>
            <a:p>
              <a:r>
                <a:rPr lang="en-US" altLang="zh-CN" sz="800">
                  <a:latin typeface="+mn-ea"/>
                </a:rPr>
                <a:t>CMYK  00 00 00 50</a:t>
              </a:r>
            </a:p>
            <a:p>
              <a:r>
                <a:rPr lang="en-US" altLang="zh-CN" sz="800">
                  <a:latin typeface="+mn-ea"/>
                </a:rPr>
                <a:t>RGB  160 160 160</a:t>
              </a:r>
              <a:endParaRPr lang="en-US" altLang="zh-CN" sz="800" dirty="0">
                <a:latin typeface="+mn-ea"/>
              </a:endParaRPr>
            </a:p>
          </p:txBody>
        </p:sp>
        <p:sp>
          <p:nvSpPr>
            <p:cNvPr id="35" name="木先生iPPT">
              <a:extLst>
                <a:ext uri="{FF2B5EF4-FFF2-40B4-BE49-F238E27FC236}">
                  <a16:creationId xmlns:a16="http://schemas.microsoft.com/office/drawing/2014/main" id="{317EFF0E-3CCA-4F8C-811E-3FF81D7FDEFF}"/>
                </a:ext>
              </a:extLst>
            </p:cNvPr>
            <p:cNvSpPr/>
            <p:nvPr/>
          </p:nvSpPr>
          <p:spPr>
            <a:xfrm>
              <a:off x="4011548" y="1172806"/>
              <a:ext cx="3115824" cy="1574059"/>
            </a:xfrm>
            <a:prstGeom prst="rect">
              <a:avLst/>
            </a:prstGeom>
            <a:solidFill>
              <a:srgbClr val="717071"/>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216000" rIns="72000" bIns="72000" rtlCol="0" anchor="t" anchorCtr="0"/>
            <a:lstStyle/>
            <a:p>
              <a:pPr>
                <a:lnSpc>
                  <a:spcPct val="150000"/>
                </a:lnSpc>
              </a:pPr>
              <a:r>
                <a:rPr lang="en-US" altLang="zh-CN" sz="1400">
                  <a:latin typeface="+mj-ea"/>
                  <a:ea typeface="+mj-ea"/>
                </a:rPr>
                <a:t>Cool Gray 7</a:t>
              </a:r>
            </a:p>
            <a:p>
              <a:r>
                <a:rPr lang="it-IT" altLang="zh-CN" sz="800">
                  <a:latin typeface="+mn-ea"/>
                </a:rPr>
                <a:t>PANTONE GRAY 7</a:t>
              </a:r>
            </a:p>
            <a:p>
              <a:r>
                <a:rPr lang="it-IT" altLang="zh-CN" sz="800">
                  <a:latin typeface="+mn-ea"/>
                </a:rPr>
                <a:t>CMYK  00 00 00 70</a:t>
              </a:r>
            </a:p>
            <a:p>
              <a:r>
                <a:rPr lang="it-IT" altLang="zh-CN" sz="800">
                  <a:latin typeface="+mn-ea"/>
                </a:rPr>
                <a:t>RGB  114 114 114</a:t>
              </a:r>
              <a:endParaRPr lang="zh-CN" altLang="en-US" sz="800" dirty="0">
                <a:latin typeface="+mn-ea"/>
              </a:endParaRPr>
            </a:p>
          </p:txBody>
        </p:sp>
        <p:sp>
          <p:nvSpPr>
            <p:cNvPr id="36" name="木先生iPPT">
              <a:extLst>
                <a:ext uri="{FF2B5EF4-FFF2-40B4-BE49-F238E27FC236}">
                  <a16:creationId xmlns:a16="http://schemas.microsoft.com/office/drawing/2014/main" id="{BA4E858C-3F23-4793-892E-4BB54AB82E0B}"/>
                </a:ext>
              </a:extLst>
            </p:cNvPr>
            <p:cNvSpPr/>
            <p:nvPr/>
          </p:nvSpPr>
          <p:spPr>
            <a:xfrm>
              <a:off x="4011544" y="4462102"/>
              <a:ext cx="3115824" cy="1574059"/>
            </a:xfrm>
            <a:prstGeom prst="rect">
              <a:avLst/>
            </a:prstGeom>
            <a:solidFill>
              <a:srgbClr val="E5E5E6"/>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216000" rIns="72000" bIns="72000" rtlCol="0" anchor="t" anchorCtr="0"/>
            <a:lstStyle/>
            <a:p>
              <a:pPr>
                <a:lnSpc>
                  <a:spcPct val="150000"/>
                </a:lnSpc>
              </a:pPr>
              <a:r>
                <a:rPr lang="en-US" altLang="zh-CN" sz="1400">
                  <a:solidFill>
                    <a:schemeClr val="tx1"/>
                  </a:solidFill>
                  <a:latin typeface="+mj-ea"/>
                  <a:ea typeface="+mj-ea"/>
                </a:rPr>
                <a:t>Light Gray</a:t>
              </a:r>
            </a:p>
            <a:p>
              <a:r>
                <a:rPr lang="en-US" altLang="zh-CN" sz="800">
                  <a:solidFill>
                    <a:schemeClr val="tx1"/>
                  </a:solidFill>
                  <a:latin typeface="+mn-ea"/>
                </a:rPr>
                <a:t>PANTONE 427C</a:t>
              </a:r>
            </a:p>
            <a:p>
              <a:r>
                <a:rPr lang="en-US" altLang="zh-CN" sz="800">
                  <a:solidFill>
                    <a:schemeClr val="tx1"/>
                  </a:solidFill>
                  <a:latin typeface="+mn-ea"/>
                </a:rPr>
                <a:t>CMYK  00 00 00 15</a:t>
              </a:r>
            </a:p>
            <a:p>
              <a:r>
                <a:rPr lang="en-US" altLang="zh-CN" sz="800">
                  <a:solidFill>
                    <a:schemeClr val="tx1"/>
                  </a:solidFill>
                  <a:latin typeface="+mn-ea"/>
                </a:rPr>
                <a:t>RGB  232 232 232</a:t>
              </a:r>
              <a:endParaRPr lang="en-US" altLang="zh-CN" sz="800" dirty="0">
                <a:solidFill>
                  <a:schemeClr val="tx1"/>
                </a:solidFill>
                <a:latin typeface="+mn-ea"/>
              </a:endParaRPr>
            </a:p>
          </p:txBody>
        </p:sp>
        <p:grpSp>
          <p:nvGrpSpPr>
            <p:cNvPr id="37" name="组合 36">
              <a:extLst>
                <a:ext uri="{FF2B5EF4-FFF2-40B4-BE49-F238E27FC236}">
                  <a16:creationId xmlns:a16="http://schemas.microsoft.com/office/drawing/2014/main" id="{4EC1168D-DE2D-4AE6-8CAE-48E9D5ED43F1}"/>
                </a:ext>
              </a:extLst>
            </p:cNvPr>
            <p:cNvGrpSpPr/>
            <p:nvPr/>
          </p:nvGrpSpPr>
          <p:grpSpPr>
            <a:xfrm>
              <a:off x="-6758764" y="1175495"/>
              <a:ext cx="10648296" cy="4860666"/>
              <a:chOff x="-6758764" y="1175495"/>
              <a:chExt cx="10648296" cy="3191670"/>
            </a:xfrm>
          </p:grpSpPr>
          <p:sp>
            <p:nvSpPr>
              <p:cNvPr id="39" name="木先生iPPT">
                <a:extLst>
                  <a:ext uri="{FF2B5EF4-FFF2-40B4-BE49-F238E27FC236}">
                    <a16:creationId xmlns:a16="http://schemas.microsoft.com/office/drawing/2014/main" id="{EDFA9661-16F2-4B90-A7DA-4AF3B1FA973C}"/>
                  </a:ext>
                </a:extLst>
              </p:cNvPr>
              <p:cNvSpPr/>
              <p:nvPr/>
            </p:nvSpPr>
            <p:spPr>
              <a:xfrm>
                <a:off x="-981602" y="2793106"/>
                <a:ext cx="4871133" cy="1574059"/>
              </a:xfrm>
              <a:prstGeom prst="rect">
                <a:avLst/>
              </a:prstGeom>
              <a:solidFill>
                <a:srgbClr val="ACDBF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360000" rIns="360000" bIns="180000" rtlCol="0" anchor="t" anchorCtr="0"/>
              <a:lstStyle/>
              <a:p>
                <a:pPr>
                  <a:lnSpc>
                    <a:spcPct val="150000"/>
                  </a:lnSpc>
                </a:pPr>
                <a:r>
                  <a:rPr lang="en-US" altLang="zh-CN" sz="2800">
                    <a:latin typeface="+mj-ea"/>
                    <a:ea typeface="+mj-ea"/>
                  </a:rPr>
                  <a:t>Peak Blue</a:t>
                </a:r>
              </a:p>
              <a:p>
                <a:r>
                  <a:rPr lang="it-IT" altLang="zh-CN" sz="1200">
                    <a:latin typeface="+mn-ea"/>
                  </a:rPr>
                  <a:t>PANTONE 291C </a:t>
                </a:r>
              </a:p>
              <a:p>
                <a:r>
                  <a:rPr lang="it-IT" altLang="zh-CN" sz="1200">
                    <a:latin typeface="+mn-ea"/>
                  </a:rPr>
                  <a:t>CMYK   35 02 00 00</a:t>
                </a:r>
              </a:p>
              <a:p>
                <a:r>
                  <a:rPr lang="it-IT" altLang="zh-CN" sz="1200">
                    <a:latin typeface="+mn-ea"/>
                  </a:rPr>
                  <a:t>RGB   175 230 255</a:t>
                </a:r>
              </a:p>
            </p:txBody>
          </p:sp>
          <p:sp>
            <p:nvSpPr>
              <p:cNvPr id="40" name="木先生iPPT">
                <a:extLst>
                  <a:ext uri="{FF2B5EF4-FFF2-40B4-BE49-F238E27FC236}">
                    <a16:creationId xmlns:a16="http://schemas.microsoft.com/office/drawing/2014/main" id="{1BE7EA6D-0362-472D-B62C-82662027D901}"/>
                  </a:ext>
                </a:extLst>
              </p:cNvPr>
              <p:cNvSpPr/>
              <p:nvPr/>
            </p:nvSpPr>
            <p:spPr>
              <a:xfrm>
                <a:off x="-981601" y="1175495"/>
                <a:ext cx="4871133" cy="1574059"/>
              </a:xfrm>
              <a:prstGeom prst="rect">
                <a:avLst/>
              </a:prstGeom>
              <a:solidFill>
                <a:srgbClr val="004385"/>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360000" rIns="360000" bIns="180000" rtlCol="0" anchor="t" anchorCtr="0"/>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FFFFF"/>
                    </a:solidFill>
                    <a:effectLst/>
                    <a:uLnTx/>
                    <a:uFillTx/>
                    <a:latin typeface="思源黑体 Bold"/>
                    <a:ea typeface="思源黑体 Bold"/>
                    <a:cs typeface="+mn-cs"/>
                  </a:rPr>
                  <a:t>Ocean Blue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1200" b="0" i="0" u="none" strike="noStrike" kern="1200" cap="none" spc="0" normalizeH="0" baseline="0" noProof="0">
                    <a:ln>
                      <a:noFill/>
                    </a:ln>
                    <a:solidFill>
                      <a:srgbClr val="FFFFFF"/>
                    </a:solidFill>
                    <a:effectLst/>
                    <a:uLnTx/>
                    <a:uFillTx/>
                    <a:latin typeface="思源黑体 Regular"/>
                    <a:ea typeface="思源黑体 Regular"/>
                    <a:cs typeface="+mn-cs"/>
                  </a:rPr>
                  <a:t>PANTONE 293C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1200" b="0" i="0" u="none" strike="noStrike" kern="1200" cap="none" spc="0" normalizeH="0" baseline="0" noProof="0">
                    <a:ln>
                      <a:noFill/>
                    </a:ln>
                    <a:solidFill>
                      <a:srgbClr val="FFFFFF"/>
                    </a:solidFill>
                    <a:effectLst/>
                    <a:uLnTx/>
                    <a:uFillTx/>
                    <a:latin typeface="思源黑体 Regular"/>
                    <a:ea typeface="思源黑体 Regular"/>
                    <a:cs typeface="+mn-cs"/>
                  </a:rPr>
                  <a:t>CMYK  100 80 20 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altLang="zh-CN" sz="1200" b="0" i="0" u="none" strike="noStrike" kern="1200" cap="none" spc="0" normalizeH="0" baseline="0" noProof="0">
                    <a:ln>
                      <a:noFill/>
                    </a:ln>
                    <a:solidFill>
                      <a:srgbClr val="FFFFFF"/>
                    </a:solidFill>
                    <a:effectLst/>
                    <a:uLnTx/>
                    <a:uFillTx/>
                    <a:latin typeface="思源黑体 Regular"/>
                    <a:ea typeface="思源黑体 Regular"/>
                    <a:cs typeface="+mn-cs"/>
                  </a:rPr>
                  <a:t>RGB  00 60 170</a:t>
                </a:r>
              </a:p>
            </p:txBody>
          </p:sp>
          <p:sp>
            <p:nvSpPr>
              <p:cNvPr id="41" name="木先生iPPT">
                <a:extLst>
                  <a:ext uri="{FF2B5EF4-FFF2-40B4-BE49-F238E27FC236}">
                    <a16:creationId xmlns:a16="http://schemas.microsoft.com/office/drawing/2014/main" id="{293945D6-BADE-4346-B499-B703E71B3AA8}"/>
                  </a:ext>
                </a:extLst>
              </p:cNvPr>
              <p:cNvSpPr/>
              <p:nvPr/>
            </p:nvSpPr>
            <p:spPr>
              <a:xfrm>
                <a:off x="-6758764" y="1175495"/>
                <a:ext cx="5655150" cy="3191670"/>
              </a:xfrm>
              <a:prstGeom prst="rect">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68000" tIns="360000" rIns="360000" bIns="180000" rtlCol="0" anchor="t" anchorCtr="0"/>
              <a:lstStyle/>
              <a:p>
                <a:pPr>
                  <a:lnSpc>
                    <a:spcPct val="150000"/>
                  </a:lnSpc>
                </a:pPr>
                <a:r>
                  <a:rPr lang="en-US" altLang="zh-CN" sz="2800">
                    <a:latin typeface="+mj-ea"/>
                    <a:ea typeface="+mj-ea"/>
                  </a:rPr>
                  <a:t>SMG</a:t>
                </a:r>
                <a:r>
                  <a:rPr lang="zh-CN" altLang="en-US" sz="2800">
                    <a:latin typeface="+mj-ea"/>
                    <a:ea typeface="+mj-ea"/>
                  </a:rPr>
                  <a:t> </a:t>
                </a:r>
                <a:r>
                  <a:rPr lang="en-US" altLang="zh-CN" sz="2800" dirty="0">
                    <a:latin typeface="+mj-ea"/>
                    <a:ea typeface="+mj-ea"/>
                  </a:rPr>
                  <a:t>BLUE</a:t>
                </a:r>
              </a:p>
              <a:p>
                <a:r>
                  <a:rPr lang="it-IT" altLang="zh-CN" sz="1200">
                    <a:latin typeface="+mn-ea"/>
                  </a:rPr>
                  <a:t>PANTONE  3005C</a:t>
                </a:r>
              </a:p>
              <a:p>
                <a:r>
                  <a:rPr lang="it-IT" altLang="zh-CN" sz="1200">
                    <a:latin typeface="+mn-ea"/>
                  </a:rPr>
                  <a:t>CMYK  100 15 00 00</a:t>
                </a:r>
              </a:p>
              <a:p>
                <a:r>
                  <a:rPr lang="it-IT" altLang="zh-CN" sz="1200">
                    <a:latin typeface="+mn-ea"/>
                  </a:rPr>
                  <a:t>RGB  000 145 220</a:t>
                </a:r>
                <a:endParaRPr lang="zh-CN" altLang="en-US" sz="1200" dirty="0">
                  <a:latin typeface="+mn-ea"/>
                </a:endParaRPr>
              </a:p>
            </p:txBody>
          </p:sp>
        </p:grpSp>
        <p:sp>
          <p:nvSpPr>
            <p:cNvPr id="38" name="木先生iPPT">
              <a:extLst>
                <a:ext uri="{FF2B5EF4-FFF2-40B4-BE49-F238E27FC236}">
                  <a16:creationId xmlns:a16="http://schemas.microsoft.com/office/drawing/2014/main" id="{B8C17BA2-401C-41EA-84FF-2F4917EA576F}"/>
                </a:ext>
              </a:extLst>
            </p:cNvPr>
            <p:cNvSpPr/>
            <p:nvPr/>
          </p:nvSpPr>
          <p:spPr>
            <a:xfrm>
              <a:off x="7233643" y="1172805"/>
              <a:ext cx="2772755" cy="48633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216000" tIns="216000" rIns="72000" bIns="72000" rtlCol="0" anchor="t" anchorCtr="0"/>
            <a:lstStyle/>
            <a:p>
              <a:pPr>
                <a:lnSpc>
                  <a:spcPct val="150000"/>
                </a:lnSpc>
              </a:pPr>
              <a:r>
                <a:rPr lang="en-US" altLang="zh-CN" sz="1400">
                  <a:latin typeface="+mj-ea"/>
                  <a:ea typeface="+mj-ea"/>
                </a:rPr>
                <a:t>BLACK</a:t>
              </a:r>
              <a:endParaRPr lang="en-US" altLang="zh-CN" sz="1400" dirty="0">
                <a:latin typeface="+mj-ea"/>
                <a:ea typeface="+mj-ea"/>
              </a:endParaRPr>
            </a:p>
            <a:p>
              <a:pPr>
                <a:lnSpc>
                  <a:spcPct val="150000"/>
                </a:lnSpc>
              </a:pPr>
              <a:r>
                <a:rPr lang="en-US" altLang="zh-CN" sz="800">
                  <a:latin typeface="+mn-ea"/>
                </a:rPr>
                <a:t>PANTONE Black C </a:t>
              </a:r>
            </a:p>
            <a:p>
              <a:pPr>
                <a:lnSpc>
                  <a:spcPct val="150000"/>
                </a:lnSpc>
              </a:pPr>
              <a:r>
                <a:rPr lang="en-US" altLang="zh-CN" sz="800">
                  <a:latin typeface="+mn-ea"/>
                </a:rPr>
                <a:t>CMYK  00 00 00 100</a:t>
              </a:r>
            </a:p>
            <a:p>
              <a:pPr>
                <a:lnSpc>
                  <a:spcPct val="150000"/>
                </a:lnSpc>
              </a:pPr>
              <a:r>
                <a:rPr lang="en-US" altLang="zh-CN" sz="800">
                  <a:latin typeface="+mn-ea"/>
                </a:rPr>
                <a:t>RGB  00 00 00</a:t>
              </a:r>
              <a:endParaRPr lang="en-US" altLang="zh-CN" sz="800" dirty="0">
                <a:latin typeface="+mn-ea"/>
              </a:endParaRPr>
            </a:p>
          </p:txBody>
        </p:sp>
      </p:grpSp>
    </p:spTree>
    <p:extLst>
      <p:ext uri="{BB962C8B-B14F-4D97-AF65-F5344CB8AC3E}">
        <p14:creationId xmlns:p14="http://schemas.microsoft.com/office/powerpoint/2010/main" val="970926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iPPT_10">
    <p:spTree>
      <p:nvGrpSpPr>
        <p:cNvPr id="1" name=""/>
        <p:cNvGrpSpPr/>
        <p:nvPr/>
      </p:nvGrpSpPr>
      <p:grpSpPr>
        <a:xfrm>
          <a:off x="0" y="0"/>
          <a:ext cx="0" cy="0"/>
          <a:chOff x="0" y="0"/>
          <a:chExt cx="0" cy="0"/>
        </a:xfrm>
      </p:grpSpPr>
      <p:sp>
        <p:nvSpPr>
          <p:cNvPr id="17" name="木先生iPPT">
            <a:extLst>
              <a:ext uri="{FF2B5EF4-FFF2-40B4-BE49-F238E27FC236}">
                <a16:creationId xmlns:a16="http://schemas.microsoft.com/office/drawing/2014/main" id="{5AEADF71-DAF8-4998-B51B-8D4655555A41}"/>
              </a:ext>
            </a:extLst>
          </p:cNvPr>
          <p:cNvSpPr/>
          <p:nvPr/>
        </p:nvSpPr>
        <p:spPr>
          <a:xfrm>
            <a:off x="962804" y="1057391"/>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accent5"/>
              </a:solidFill>
            </a:endParaRPr>
          </a:p>
        </p:txBody>
      </p:sp>
      <p:sp>
        <p:nvSpPr>
          <p:cNvPr id="19" name="木先生iPPT">
            <a:extLst>
              <a:ext uri="{FF2B5EF4-FFF2-40B4-BE49-F238E27FC236}">
                <a16:creationId xmlns:a16="http://schemas.microsoft.com/office/drawing/2014/main" id="{7971685D-21F2-4482-8D66-7D21ABA881D2}"/>
              </a:ext>
            </a:extLst>
          </p:cNvPr>
          <p:cNvSpPr/>
          <p:nvPr/>
        </p:nvSpPr>
        <p:spPr>
          <a:xfrm>
            <a:off x="4339377" y="1057391"/>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spc="1000" dirty="0">
                <a:solidFill>
                  <a:schemeClr val="bg1">
                    <a:lumMod val="95000"/>
                  </a:schemeClr>
                </a:solidFill>
              </a:rPr>
              <a:t>标题</a:t>
            </a:r>
          </a:p>
        </p:txBody>
      </p:sp>
      <p:sp>
        <p:nvSpPr>
          <p:cNvPr id="21" name="木先生iPPT">
            <a:extLst>
              <a:ext uri="{FF2B5EF4-FFF2-40B4-BE49-F238E27FC236}">
                <a16:creationId xmlns:a16="http://schemas.microsoft.com/office/drawing/2014/main" id="{49AF8C40-DF74-4AE1-BBF2-4582889A4959}"/>
              </a:ext>
            </a:extLst>
          </p:cNvPr>
          <p:cNvSpPr/>
          <p:nvPr/>
        </p:nvSpPr>
        <p:spPr>
          <a:xfrm>
            <a:off x="7715950" y="1057391"/>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6600" spc="1000" dirty="0">
                <a:solidFill>
                  <a:schemeClr val="bg1">
                    <a:lumMod val="95000"/>
                  </a:schemeClr>
                </a:solidFill>
              </a:rPr>
              <a:t>正文</a:t>
            </a:r>
          </a:p>
        </p:txBody>
      </p:sp>
      <p:sp>
        <p:nvSpPr>
          <p:cNvPr id="18" name="木先生iPPT">
            <a:extLst>
              <a:ext uri="{FF2B5EF4-FFF2-40B4-BE49-F238E27FC236}">
                <a16:creationId xmlns:a16="http://schemas.microsoft.com/office/drawing/2014/main" id="{7F1E696D-5E85-4485-9EFD-469FFF80CBEA}"/>
              </a:ext>
            </a:extLst>
          </p:cNvPr>
          <p:cNvSpPr/>
          <p:nvPr/>
        </p:nvSpPr>
        <p:spPr>
          <a:xfrm>
            <a:off x="962804" y="2811415"/>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dirty="0">
              <a:solidFill>
                <a:schemeClr val="accent5"/>
              </a:solidFill>
            </a:endParaRPr>
          </a:p>
        </p:txBody>
      </p:sp>
      <p:sp>
        <p:nvSpPr>
          <p:cNvPr id="20" name="木先生iPPT">
            <a:extLst>
              <a:ext uri="{FF2B5EF4-FFF2-40B4-BE49-F238E27FC236}">
                <a16:creationId xmlns:a16="http://schemas.microsoft.com/office/drawing/2014/main" id="{A3D7476E-14D0-43BA-BE7D-B22CA3D5CEEF}"/>
              </a:ext>
            </a:extLst>
          </p:cNvPr>
          <p:cNvSpPr/>
          <p:nvPr/>
        </p:nvSpPr>
        <p:spPr>
          <a:xfrm>
            <a:off x="4339377" y="2811415"/>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6600" spc="300" dirty="0">
                <a:solidFill>
                  <a:schemeClr val="bg1">
                    <a:lumMod val="95000"/>
                  </a:schemeClr>
                </a:solidFill>
              </a:rPr>
              <a:t>Title</a:t>
            </a:r>
            <a:endParaRPr lang="zh-CN" altLang="en-US" sz="6600" spc="300" dirty="0">
              <a:solidFill>
                <a:schemeClr val="bg1">
                  <a:lumMod val="95000"/>
                </a:schemeClr>
              </a:solidFill>
            </a:endParaRPr>
          </a:p>
        </p:txBody>
      </p:sp>
      <p:sp>
        <p:nvSpPr>
          <p:cNvPr id="22" name="木先生iPPT">
            <a:extLst>
              <a:ext uri="{FF2B5EF4-FFF2-40B4-BE49-F238E27FC236}">
                <a16:creationId xmlns:a16="http://schemas.microsoft.com/office/drawing/2014/main" id="{5EBB10B0-2078-4F54-968E-B9AC1F319454}"/>
              </a:ext>
            </a:extLst>
          </p:cNvPr>
          <p:cNvSpPr/>
          <p:nvPr/>
        </p:nvSpPr>
        <p:spPr>
          <a:xfrm>
            <a:off x="7715950" y="2811415"/>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6600" dirty="0">
                <a:solidFill>
                  <a:schemeClr val="bg1">
                    <a:lumMod val="95000"/>
                  </a:schemeClr>
                </a:solidFill>
              </a:rPr>
              <a:t>Body</a:t>
            </a:r>
            <a:endParaRPr lang="zh-CN" altLang="en-US" sz="6600" dirty="0">
              <a:solidFill>
                <a:schemeClr val="bg1">
                  <a:lumMod val="95000"/>
                </a:schemeClr>
              </a:solidFill>
            </a:endParaRPr>
          </a:p>
        </p:txBody>
      </p:sp>
      <p:grpSp>
        <p:nvGrpSpPr>
          <p:cNvPr id="38" name="isľidè">
            <a:extLst>
              <a:ext uri="{FF2B5EF4-FFF2-40B4-BE49-F238E27FC236}">
                <a16:creationId xmlns:a16="http://schemas.microsoft.com/office/drawing/2014/main" id="{7A070D2F-9230-407A-A855-28A716EC68BB}"/>
              </a:ext>
            </a:extLst>
          </p:cNvPr>
          <p:cNvGrpSpPr/>
          <p:nvPr/>
        </p:nvGrpSpPr>
        <p:grpSpPr>
          <a:xfrm>
            <a:off x="0" y="4750216"/>
            <a:ext cx="12177668" cy="2440826"/>
            <a:chOff x="0" y="4466341"/>
            <a:chExt cx="9144000" cy="1832773"/>
          </a:xfrm>
        </p:grpSpPr>
        <p:sp>
          <p:nvSpPr>
            <p:cNvPr id="39" name="îsľïḓe">
              <a:extLst>
                <a:ext uri="{FF2B5EF4-FFF2-40B4-BE49-F238E27FC236}">
                  <a16:creationId xmlns:a16="http://schemas.microsoft.com/office/drawing/2014/main" id="{05931395-968B-446F-98E5-603C5F06A877}"/>
                </a:ext>
              </a:extLst>
            </p:cNvPr>
            <p:cNvSpPr/>
            <p:nvPr/>
          </p:nvSpPr>
          <p:spPr bwMode="auto">
            <a:xfrm>
              <a:off x="772875" y="4678733"/>
              <a:ext cx="4359944" cy="1392352"/>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0" name="îṥļîḍê">
              <a:extLst>
                <a:ext uri="{FF2B5EF4-FFF2-40B4-BE49-F238E27FC236}">
                  <a16:creationId xmlns:a16="http://schemas.microsoft.com/office/drawing/2014/main" id="{073C7BB4-58B0-4090-A5EB-1483264A6964}"/>
                </a:ext>
              </a:extLst>
            </p:cNvPr>
            <p:cNvSpPr/>
            <p:nvPr/>
          </p:nvSpPr>
          <p:spPr bwMode="auto">
            <a:xfrm>
              <a:off x="117996" y="5321000"/>
              <a:ext cx="5994189" cy="7500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1" name="ïSlîḍê">
              <a:extLst>
                <a:ext uri="{FF2B5EF4-FFF2-40B4-BE49-F238E27FC236}">
                  <a16:creationId xmlns:a16="http://schemas.microsoft.com/office/drawing/2014/main" id="{392B40EA-98C1-4EF6-A02F-6B3D0A26FB53}"/>
                </a:ext>
              </a:extLst>
            </p:cNvPr>
            <p:cNvSpPr/>
            <p:nvPr/>
          </p:nvSpPr>
          <p:spPr bwMode="auto">
            <a:xfrm>
              <a:off x="430686"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2" name="îSliḋê">
              <a:extLst>
                <a:ext uri="{FF2B5EF4-FFF2-40B4-BE49-F238E27FC236}">
                  <a16:creationId xmlns:a16="http://schemas.microsoft.com/office/drawing/2014/main" id="{AD0C5872-FC1E-4C72-B4AD-440E885E7A55}"/>
                </a:ext>
              </a:extLst>
            </p:cNvPr>
            <p:cNvSpPr/>
            <p:nvPr/>
          </p:nvSpPr>
          <p:spPr bwMode="auto">
            <a:xfrm>
              <a:off x="908568"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3" name="ïsľïḓé">
              <a:extLst>
                <a:ext uri="{FF2B5EF4-FFF2-40B4-BE49-F238E27FC236}">
                  <a16:creationId xmlns:a16="http://schemas.microsoft.com/office/drawing/2014/main" id="{0218360F-5F5C-460D-AC3A-D775CD2BFB72}"/>
                </a:ext>
              </a:extLst>
            </p:cNvPr>
            <p:cNvSpPr/>
            <p:nvPr/>
          </p:nvSpPr>
          <p:spPr bwMode="auto">
            <a:xfrm>
              <a:off x="2041328"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44" name="ïSḷîḍê">
              <a:extLst>
                <a:ext uri="{FF2B5EF4-FFF2-40B4-BE49-F238E27FC236}">
                  <a16:creationId xmlns:a16="http://schemas.microsoft.com/office/drawing/2014/main" id="{0CD42B62-D41F-40CA-9C86-B79B7F7F1813}"/>
                </a:ext>
              </a:extLst>
            </p:cNvPr>
            <p:cNvSpPr/>
            <p:nvPr/>
          </p:nvSpPr>
          <p:spPr bwMode="auto">
            <a:xfrm>
              <a:off x="2118028"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45" name="ïSḷïďê">
              <a:extLst>
                <a:ext uri="{FF2B5EF4-FFF2-40B4-BE49-F238E27FC236}">
                  <a16:creationId xmlns:a16="http://schemas.microsoft.com/office/drawing/2014/main" id="{FC97CD79-D180-48E7-A344-AEF0DAD580AF}"/>
                </a:ext>
              </a:extLst>
            </p:cNvPr>
            <p:cNvSpPr/>
            <p:nvPr/>
          </p:nvSpPr>
          <p:spPr bwMode="auto">
            <a:xfrm>
              <a:off x="2348117"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6" name="îŝľiḑé">
              <a:extLst>
                <a:ext uri="{FF2B5EF4-FFF2-40B4-BE49-F238E27FC236}">
                  <a16:creationId xmlns:a16="http://schemas.microsoft.com/office/drawing/2014/main" id="{3B07CFB1-93C9-4A7E-BA8B-064ABFB75867}"/>
                </a:ext>
              </a:extLst>
            </p:cNvPr>
            <p:cNvSpPr/>
            <p:nvPr/>
          </p:nvSpPr>
          <p:spPr bwMode="auto">
            <a:xfrm>
              <a:off x="2660808"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47" name="íṡḷîde">
              <a:extLst>
                <a:ext uri="{FF2B5EF4-FFF2-40B4-BE49-F238E27FC236}">
                  <a16:creationId xmlns:a16="http://schemas.microsoft.com/office/drawing/2014/main" id="{5CF22928-7774-459C-8FD4-9E87CA880C4B}"/>
                </a:ext>
              </a:extLst>
            </p:cNvPr>
            <p:cNvSpPr/>
            <p:nvPr/>
          </p:nvSpPr>
          <p:spPr bwMode="auto">
            <a:xfrm>
              <a:off x="2796502"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48" name="iṥḻíďé">
              <a:extLst>
                <a:ext uri="{FF2B5EF4-FFF2-40B4-BE49-F238E27FC236}">
                  <a16:creationId xmlns:a16="http://schemas.microsoft.com/office/drawing/2014/main" id="{04D27E7A-5EA8-4A44-A49A-DC61A2BBBAEF}"/>
                </a:ext>
              </a:extLst>
            </p:cNvPr>
            <p:cNvSpPr/>
            <p:nvPr/>
          </p:nvSpPr>
          <p:spPr bwMode="auto">
            <a:xfrm>
              <a:off x="3421880" y="5610901"/>
              <a:ext cx="147494" cy="442486"/>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49" name="îṧḻïḑè">
              <a:extLst>
                <a:ext uri="{FF2B5EF4-FFF2-40B4-BE49-F238E27FC236}">
                  <a16:creationId xmlns:a16="http://schemas.microsoft.com/office/drawing/2014/main" id="{5DAE487B-89EC-48BC-91F5-FA03B5473A5E}"/>
                </a:ext>
              </a:extLst>
            </p:cNvPr>
            <p:cNvSpPr/>
            <p:nvPr/>
          </p:nvSpPr>
          <p:spPr bwMode="auto">
            <a:xfrm>
              <a:off x="3646071" y="5964889"/>
              <a:ext cx="82597" cy="88498"/>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0" name="iśļíḓè">
              <a:extLst>
                <a:ext uri="{FF2B5EF4-FFF2-40B4-BE49-F238E27FC236}">
                  <a16:creationId xmlns:a16="http://schemas.microsoft.com/office/drawing/2014/main" id="{D4210380-381C-4864-AC12-1807B132237B}"/>
                </a:ext>
              </a:extLst>
            </p:cNvPr>
            <p:cNvSpPr/>
            <p:nvPr/>
          </p:nvSpPr>
          <p:spPr bwMode="auto">
            <a:xfrm>
              <a:off x="3675572" y="5021474"/>
              <a:ext cx="778773" cy="1031913"/>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1" name="iṣlîḍé">
              <a:extLst>
                <a:ext uri="{FF2B5EF4-FFF2-40B4-BE49-F238E27FC236}">
                  <a16:creationId xmlns:a16="http://schemas.microsoft.com/office/drawing/2014/main" id="{3F91927C-A5F0-42F0-A17E-7BE801273476}"/>
                </a:ext>
              </a:extLst>
            </p:cNvPr>
            <p:cNvSpPr/>
            <p:nvPr/>
          </p:nvSpPr>
          <p:spPr bwMode="auto">
            <a:xfrm>
              <a:off x="4383548" y="5622700"/>
              <a:ext cx="306789" cy="430687"/>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2" name="íṧļîḍè">
              <a:extLst>
                <a:ext uri="{FF2B5EF4-FFF2-40B4-BE49-F238E27FC236}">
                  <a16:creationId xmlns:a16="http://schemas.microsoft.com/office/drawing/2014/main" id="{E834E9F5-5361-4645-9ED0-D3C850E26CF1}"/>
                </a:ext>
              </a:extLst>
            </p:cNvPr>
            <p:cNvSpPr/>
            <p:nvPr/>
          </p:nvSpPr>
          <p:spPr bwMode="auto">
            <a:xfrm>
              <a:off x="4908627" y="5634500"/>
              <a:ext cx="365788" cy="418888"/>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3" name="ïśḻîḑê">
              <a:extLst>
                <a:ext uri="{FF2B5EF4-FFF2-40B4-BE49-F238E27FC236}">
                  <a16:creationId xmlns:a16="http://schemas.microsoft.com/office/drawing/2014/main" id="{9C4C6AE6-8DDE-4CFF-AFC0-EADF08FAF970}"/>
                </a:ext>
              </a:extLst>
            </p:cNvPr>
            <p:cNvSpPr/>
            <p:nvPr/>
          </p:nvSpPr>
          <p:spPr bwMode="auto">
            <a:xfrm>
              <a:off x="5303915" y="5410309"/>
              <a:ext cx="873170" cy="643080"/>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4" name="iṩ1iḋe">
              <a:extLst>
                <a:ext uri="{FF2B5EF4-FFF2-40B4-BE49-F238E27FC236}">
                  <a16:creationId xmlns:a16="http://schemas.microsoft.com/office/drawing/2014/main" id="{871A6955-F876-4051-AA6C-55E54E6AFEFF}"/>
                </a:ext>
              </a:extLst>
            </p:cNvPr>
            <p:cNvSpPr/>
            <p:nvPr/>
          </p:nvSpPr>
          <p:spPr bwMode="auto">
            <a:xfrm>
              <a:off x="35399"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55" name="ïš1ide">
              <a:extLst>
                <a:ext uri="{FF2B5EF4-FFF2-40B4-BE49-F238E27FC236}">
                  <a16:creationId xmlns:a16="http://schemas.microsoft.com/office/drawing/2014/main" id="{2B4F925A-0212-4425-BE2B-35B35887CB54}"/>
                </a:ext>
              </a:extLst>
            </p:cNvPr>
            <p:cNvSpPr/>
            <p:nvPr/>
          </p:nvSpPr>
          <p:spPr bwMode="auto">
            <a:xfrm>
              <a:off x="2796502" y="4887064"/>
              <a:ext cx="595877" cy="1166323"/>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6" name="ïSļíḍè">
              <a:extLst>
                <a:ext uri="{FF2B5EF4-FFF2-40B4-BE49-F238E27FC236}">
                  <a16:creationId xmlns:a16="http://schemas.microsoft.com/office/drawing/2014/main" id="{F50D3B32-6901-4609-B9E6-51B2A744D637}"/>
                </a:ext>
              </a:extLst>
            </p:cNvPr>
            <p:cNvSpPr/>
            <p:nvPr/>
          </p:nvSpPr>
          <p:spPr bwMode="auto">
            <a:xfrm>
              <a:off x="4708034" y="6006189"/>
              <a:ext cx="631276" cy="47199"/>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57" name="ïṥ1íďe">
              <a:extLst>
                <a:ext uri="{FF2B5EF4-FFF2-40B4-BE49-F238E27FC236}">
                  <a16:creationId xmlns:a16="http://schemas.microsoft.com/office/drawing/2014/main" id="{4056FDE9-DC66-4029-88F1-7C52DD9220F9}"/>
                </a:ext>
              </a:extLst>
            </p:cNvPr>
            <p:cNvSpPr/>
            <p:nvPr/>
          </p:nvSpPr>
          <p:spPr bwMode="auto">
            <a:xfrm>
              <a:off x="0" y="5982589"/>
              <a:ext cx="9144000" cy="316525"/>
            </a:xfrm>
            <a:custGeom>
              <a:avLst/>
              <a:gdLst>
                <a:gd name="T0" fmla="*/ 132 w 2098"/>
                <a:gd name="T1" fmla="*/ 21 h 101"/>
                <a:gd name="T2" fmla="*/ 138 w 2098"/>
                <a:gd name="T3" fmla="*/ 0 h 101"/>
                <a:gd name="T4" fmla="*/ 281 w 2098"/>
                <a:gd name="T5" fmla="*/ 21 h 101"/>
                <a:gd name="T6" fmla="*/ 289 w 2098"/>
                <a:gd name="T7" fmla="*/ 0 h 101"/>
                <a:gd name="T8" fmla="*/ 675 w 2098"/>
                <a:gd name="T9" fmla="*/ 21 h 101"/>
                <a:gd name="T10" fmla="*/ 685 w 2098"/>
                <a:gd name="T11" fmla="*/ 0 h 101"/>
                <a:gd name="T12" fmla="*/ 706 w 2098"/>
                <a:gd name="T13" fmla="*/ 21 h 101"/>
                <a:gd name="T14" fmla="*/ 710 w 2098"/>
                <a:gd name="T15" fmla="*/ 0 h 101"/>
                <a:gd name="T16" fmla="*/ 819 w 2098"/>
                <a:gd name="T17" fmla="*/ 21 h 101"/>
                <a:gd name="T18" fmla="*/ 824 w 2098"/>
                <a:gd name="T19" fmla="*/ 0 h 101"/>
                <a:gd name="T20" fmla="*/ 889 w 2098"/>
                <a:gd name="T21" fmla="*/ 21 h 101"/>
                <a:gd name="T22" fmla="*/ 895 w 2098"/>
                <a:gd name="T23" fmla="*/ 0 h 101"/>
                <a:gd name="T24" fmla="*/ 979 w 2098"/>
                <a:gd name="T25" fmla="*/ 21 h 101"/>
                <a:gd name="T26" fmla="*/ 987 w 2098"/>
                <a:gd name="T27" fmla="*/ 0 h 101"/>
                <a:gd name="T28" fmla="*/ 1222 w 2098"/>
                <a:gd name="T29" fmla="*/ 21 h 101"/>
                <a:gd name="T30" fmla="*/ 1228 w 2098"/>
                <a:gd name="T31" fmla="*/ 0 h 101"/>
                <a:gd name="T32" fmla="*/ 1257 w 2098"/>
                <a:gd name="T33" fmla="*/ 21 h 101"/>
                <a:gd name="T34" fmla="*/ 1260 w 2098"/>
                <a:gd name="T35" fmla="*/ 4 h 101"/>
                <a:gd name="T36" fmla="*/ 1352 w 2098"/>
                <a:gd name="T37" fmla="*/ 0 h 101"/>
                <a:gd name="T38" fmla="*/ 1362 w 2098"/>
                <a:gd name="T39" fmla="*/ 4 h 101"/>
                <a:gd name="T40" fmla="*/ 1446 w 2098"/>
                <a:gd name="T41" fmla="*/ 0 h 101"/>
                <a:gd name="T42" fmla="*/ 1446 w 2098"/>
                <a:gd name="T43" fmla="*/ 11 h 101"/>
                <a:gd name="T44" fmla="*/ 1477 w 2098"/>
                <a:gd name="T45" fmla="*/ 21 h 101"/>
                <a:gd name="T46" fmla="*/ 1478 w 2098"/>
                <a:gd name="T47" fmla="*/ 0 h 101"/>
                <a:gd name="T48" fmla="*/ 1582 w 2098"/>
                <a:gd name="T49" fmla="*/ 21 h 101"/>
                <a:gd name="T50" fmla="*/ 1610 w 2098"/>
                <a:gd name="T51" fmla="*/ 0 h 101"/>
                <a:gd name="T52" fmla="*/ 1783 w 2098"/>
                <a:gd name="T53" fmla="*/ 21 h 101"/>
                <a:gd name="T54" fmla="*/ 1792 w 2098"/>
                <a:gd name="T55" fmla="*/ 0 h 101"/>
                <a:gd name="T56" fmla="*/ 1884 w 2098"/>
                <a:gd name="T57" fmla="*/ 4 h 101"/>
                <a:gd name="T58" fmla="*/ 1903 w 2098"/>
                <a:gd name="T59" fmla="*/ 11 h 101"/>
                <a:gd name="T60" fmla="*/ 1928 w 2098"/>
                <a:gd name="T61" fmla="*/ 0 h 101"/>
                <a:gd name="T62" fmla="*/ 2029 w 2098"/>
                <a:gd name="T63" fmla="*/ 11 h 101"/>
                <a:gd name="T64" fmla="*/ 2037 w 2098"/>
                <a:gd name="T65" fmla="*/ 19 h 101"/>
                <a:gd name="T66" fmla="*/ 2046 w 2098"/>
                <a:gd name="T67" fmla="*/ 4 h 101"/>
                <a:gd name="T68" fmla="*/ 2081 w 2098"/>
                <a:gd name="T69" fmla="*/ 19 h 101"/>
                <a:gd name="T70" fmla="*/ 2087 w 2098"/>
                <a:gd name="T71" fmla="*/ 21 h 101"/>
                <a:gd name="T72" fmla="*/ 2098 w 2098"/>
                <a:gd name="T73" fmla="*/ 57 h 101"/>
                <a:gd name="T74" fmla="*/ 2098 w 2098"/>
                <a:gd name="T75" fmla="*/ 101 h 101"/>
                <a:gd name="T76" fmla="*/ 0 w 2098"/>
                <a:gd name="T77" fmla="*/ 101 h 101"/>
                <a:gd name="T78" fmla="*/ 0 w 2098"/>
                <a:gd name="T79" fmla="*/ 57 h 101"/>
                <a:gd name="T80" fmla="*/ 4 w 2098"/>
                <a:gd name="T81" fmla="*/ 21 h 101"/>
                <a:gd name="T82" fmla="*/ 132 w 2098"/>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8" h="101">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8" name="iSľîďè">
              <a:extLst>
                <a:ext uri="{FF2B5EF4-FFF2-40B4-BE49-F238E27FC236}">
                  <a16:creationId xmlns:a16="http://schemas.microsoft.com/office/drawing/2014/main" id="{D0316D52-2425-4732-A444-D8790BBBBF81}"/>
                </a:ext>
              </a:extLst>
            </p:cNvPr>
            <p:cNvSpPr/>
            <p:nvPr/>
          </p:nvSpPr>
          <p:spPr bwMode="auto">
            <a:xfrm>
              <a:off x="6503219"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59" name="îṩḷïḍè">
              <a:extLst>
                <a:ext uri="{FF2B5EF4-FFF2-40B4-BE49-F238E27FC236}">
                  <a16:creationId xmlns:a16="http://schemas.microsoft.com/office/drawing/2014/main" id="{AF97E6F3-3EE9-4535-A9F9-3E16EFC160DE}"/>
                </a:ext>
              </a:extLst>
            </p:cNvPr>
            <p:cNvSpPr/>
            <p:nvPr/>
          </p:nvSpPr>
          <p:spPr bwMode="auto">
            <a:xfrm>
              <a:off x="6981101"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0" name="ísliḑé">
              <a:extLst>
                <a:ext uri="{FF2B5EF4-FFF2-40B4-BE49-F238E27FC236}">
                  <a16:creationId xmlns:a16="http://schemas.microsoft.com/office/drawing/2014/main" id="{87C0056D-04BE-429A-AB1A-95161D09F16B}"/>
                </a:ext>
              </a:extLst>
            </p:cNvPr>
            <p:cNvSpPr/>
            <p:nvPr/>
          </p:nvSpPr>
          <p:spPr bwMode="auto">
            <a:xfrm>
              <a:off x="8113861"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61" name="íṩḷíḓè">
              <a:extLst>
                <a:ext uri="{FF2B5EF4-FFF2-40B4-BE49-F238E27FC236}">
                  <a16:creationId xmlns:a16="http://schemas.microsoft.com/office/drawing/2014/main" id="{03457F2A-3EE1-48A5-ADE8-516C5D02AE69}"/>
                </a:ext>
              </a:extLst>
            </p:cNvPr>
            <p:cNvSpPr/>
            <p:nvPr/>
          </p:nvSpPr>
          <p:spPr bwMode="auto">
            <a:xfrm>
              <a:off x="8190561"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62" name="îṣḻíḑe">
              <a:extLst>
                <a:ext uri="{FF2B5EF4-FFF2-40B4-BE49-F238E27FC236}">
                  <a16:creationId xmlns:a16="http://schemas.microsoft.com/office/drawing/2014/main" id="{E431B960-121A-444D-837A-17740E0251D6}"/>
                </a:ext>
              </a:extLst>
            </p:cNvPr>
            <p:cNvSpPr/>
            <p:nvPr/>
          </p:nvSpPr>
          <p:spPr bwMode="auto">
            <a:xfrm>
              <a:off x="8420651"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3" name="îŝļïďe">
              <a:extLst>
                <a:ext uri="{FF2B5EF4-FFF2-40B4-BE49-F238E27FC236}">
                  <a16:creationId xmlns:a16="http://schemas.microsoft.com/office/drawing/2014/main" id="{C293EC92-094D-40C5-98D9-AA40254F9EC0}"/>
                </a:ext>
              </a:extLst>
            </p:cNvPr>
            <p:cNvSpPr/>
            <p:nvPr/>
          </p:nvSpPr>
          <p:spPr bwMode="auto">
            <a:xfrm>
              <a:off x="8733341"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64" name="îṩḻïḑé">
              <a:extLst>
                <a:ext uri="{FF2B5EF4-FFF2-40B4-BE49-F238E27FC236}">
                  <a16:creationId xmlns:a16="http://schemas.microsoft.com/office/drawing/2014/main" id="{8408B185-E60C-4F78-8D06-C0D2EDFBC57B}"/>
                </a:ext>
              </a:extLst>
            </p:cNvPr>
            <p:cNvSpPr/>
            <p:nvPr/>
          </p:nvSpPr>
          <p:spPr bwMode="auto">
            <a:xfrm>
              <a:off x="8869035"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65" name="ísļídè">
              <a:extLst>
                <a:ext uri="{FF2B5EF4-FFF2-40B4-BE49-F238E27FC236}">
                  <a16:creationId xmlns:a16="http://schemas.microsoft.com/office/drawing/2014/main" id="{97F08B43-E494-4AEC-B12F-B718D903B10D}"/>
                </a:ext>
              </a:extLst>
            </p:cNvPr>
            <p:cNvSpPr/>
            <p:nvPr/>
          </p:nvSpPr>
          <p:spPr bwMode="auto">
            <a:xfrm>
              <a:off x="6107932"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66" name="išḻíďé">
              <a:extLst>
                <a:ext uri="{FF2B5EF4-FFF2-40B4-BE49-F238E27FC236}">
                  <a16:creationId xmlns:a16="http://schemas.microsoft.com/office/drawing/2014/main" id="{C2F4631A-E7A6-4592-BA03-15F6E45A78F2}"/>
                </a:ext>
              </a:extLst>
            </p:cNvPr>
            <p:cNvSpPr/>
            <p:nvPr/>
          </p:nvSpPr>
          <p:spPr bwMode="auto">
            <a:xfrm>
              <a:off x="8454305" y="4466341"/>
              <a:ext cx="595877" cy="1587046"/>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7" name="íšľïḓè">
              <a:extLst>
                <a:ext uri="{FF2B5EF4-FFF2-40B4-BE49-F238E27FC236}">
                  <a16:creationId xmlns:a16="http://schemas.microsoft.com/office/drawing/2014/main" id="{FDD00913-C2BD-4189-A1D8-6D39ECDB12C9}"/>
                </a:ext>
              </a:extLst>
            </p:cNvPr>
            <p:cNvSpPr/>
            <p:nvPr/>
          </p:nvSpPr>
          <p:spPr bwMode="auto">
            <a:xfrm>
              <a:off x="3813013" y="5050424"/>
              <a:ext cx="5330987" cy="102066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grpSp>
      <p:sp>
        <p:nvSpPr>
          <p:cNvPr id="5" name="日期占位符 4">
            <a:extLst>
              <a:ext uri="{FF2B5EF4-FFF2-40B4-BE49-F238E27FC236}">
                <a16:creationId xmlns:a16="http://schemas.microsoft.com/office/drawing/2014/main" id="{D4AF3745-F3CA-4548-BE9E-76622CB2F073}"/>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23838FF-F868-4B1F-B448-E9B3264040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A68CA8-3C48-482E-AB53-AB77B51F1B83}"/>
              </a:ext>
            </a:extLst>
          </p:cNvPr>
          <p:cNvSpPr>
            <a:spLocks noGrp="1"/>
          </p:cNvSpPr>
          <p:nvPr>
            <p:ph type="sldNum" sz="quarter" idx="12"/>
          </p:nvPr>
        </p:nvSpPr>
        <p:spPr/>
        <p:txBody>
          <a:bodyPr/>
          <a:lstStyle/>
          <a:p>
            <a:fld id="{23827C11-0337-4590-B17C-5FF2A19AAEB3}" type="slidenum">
              <a:rPr lang="zh-CN" altLang="en-US" smtClean="0"/>
              <a:t>‹#›</a:t>
            </a:fld>
            <a:endParaRPr lang="zh-CN" altLang="en-US"/>
          </a:p>
        </p:txBody>
      </p:sp>
      <p:sp>
        <p:nvSpPr>
          <p:cNvPr id="8" name="矩形 7">
            <a:extLst>
              <a:ext uri="{FF2B5EF4-FFF2-40B4-BE49-F238E27FC236}">
                <a16:creationId xmlns:a16="http://schemas.microsoft.com/office/drawing/2014/main" id="{089F8708-3EE6-441C-8248-737EFE9A435A}"/>
              </a:ext>
            </a:extLst>
          </p:cNvPr>
          <p:cNvSpPr/>
          <p:nvPr/>
        </p:nvSpPr>
        <p:spPr>
          <a:xfrm>
            <a:off x="843292" y="389461"/>
            <a:ext cx="8290378" cy="461665"/>
          </a:xfrm>
          <a:prstGeom prst="rect">
            <a:avLst/>
          </a:prstGeom>
        </p:spPr>
        <p:txBody>
          <a:bodyPr wrap="square">
            <a:spAutoFit/>
          </a:bodyPr>
          <a:lstStyle/>
          <a:p>
            <a:r>
              <a:rPr kumimoji="0" lang="zh-CN" altLang="en-US" sz="2400" b="1" i="0" u="none" strike="noStrike" kern="1200" cap="none" spc="0" normalizeH="0" baseline="0" noProof="0" dirty="0">
                <a:ln>
                  <a:noFill/>
                </a:ln>
                <a:solidFill>
                  <a:schemeClr val="accent1"/>
                </a:solidFill>
                <a:effectLst/>
                <a:uLnTx/>
                <a:uFillTx/>
                <a:latin typeface="+mj-ea"/>
                <a:ea typeface="+mj-ea"/>
                <a:cs typeface="+mj-cs"/>
              </a:rPr>
              <a:t>字体选择 </a:t>
            </a:r>
            <a:r>
              <a:rPr kumimoji="0" lang="en-US" altLang="zh-CN" sz="2400" b="1" i="0" u="none" strike="noStrike" kern="1200" cap="none" spc="0" normalizeH="0" baseline="0" noProof="0" dirty="0">
                <a:ln>
                  <a:noFill/>
                </a:ln>
                <a:solidFill>
                  <a:schemeClr val="accent1"/>
                </a:solidFill>
                <a:effectLst/>
                <a:uLnTx/>
                <a:uFillTx/>
                <a:latin typeface="+mj-ea"/>
                <a:ea typeface="+mj-ea"/>
                <a:cs typeface="+mj-cs"/>
              </a:rPr>
              <a:t>Fonts</a:t>
            </a:r>
            <a:endParaRPr lang="zh-CN" altLang="en-US" b="1" dirty="0">
              <a:solidFill>
                <a:schemeClr val="accent1"/>
              </a:solidFill>
              <a:latin typeface="+mj-ea"/>
              <a:ea typeface="+mj-ea"/>
            </a:endParaRPr>
          </a:p>
        </p:txBody>
      </p:sp>
      <p:sp>
        <p:nvSpPr>
          <p:cNvPr id="23" name="木先生iPPT">
            <a:extLst>
              <a:ext uri="{FF2B5EF4-FFF2-40B4-BE49-F238E27FC236}">
                <a16:creationId xmlns:a16="http://schemas.microsoft.com/office/drawing/2014/main" id="{17E5DEE8-1A1A-425A-9268-2F80A00FAF0A}"/>
              </a:ext>
            </a:extLst>
          </p:cNvPr>
          <p:cNvSpPr txBox="1"/>
          <p:nvPr/>
        </p:nvSpPr>
        <p:spPr>
          <a:xfrm>
            <a:off x="4756844" y="1598117"/>
            <a:ext cx="2225065" cy="461665"/>
          </a:xfrm>
          <a:prstGeom prst="rect">
            <a:avLst/>
          </a:prstGeom>
          <a:noFill/>
        </p:spPr>
        <p:txBody>
          <a:bodyPr wrap="square" rtlCol="0">
            <a:spAutoFit/>
          </a:bodyPr>
          <a:lstStyle/>
          <a:p>
            <a:pPr algn="ctr"/>
            <a:r>
              <a:rPr lang="zh-CN" altLang="en-US" sz="2400" b="1">
                <a:latin typeface="+mj-ea"/>
                <a:ea typeface="+mj-ea"/>
              </a:rPr>
              <a:t>思源黑体 </a:t>
            </a:r>
            <a:r>
              <a:rPr lang="zh-CN" altLang="en-US" sz="1400" b="1">
                <a:latin typeface="+mj-ea"/>
                <a:ea typeface="+mj-ea"/>
              </a:rPr>
              <a:t>粗</a:t>
            </a:r>
            <a:endParaRPr lang="zh-CN" altLang="en-US" sz="2400" b="1" dirty="0">
              <a:latin typeface="+mj-ea"/>
              <a:ea typeface="+mj-ea"/>
            </a:endParaRPr>
          </a:p>
        </p:txBody>
      </p:sp>
      <p:sp>
        <p:nvSpPr>
          <p:cNvPr id="24" name="木先生iPPT">
            <a:extLst>
              <a:ext uri="{FF2B5EF4-FFF2-40B4-BE49-F238E27FC236}">
                <a16:creationId xmlns:a16="http://schemas.microsoft.com/office/drawing/2014/main" id="{4A0E445A-9917-44C2-BAC8-273B92137B70}"/>
              </a:ext>
            </a:extLst>
          </p:cNvPr>
          <p:cNvSpPr txBox="1"/>
          <p:nvPr/>
        </p:nvSpPr>
        <p:spPr>
          <a:xfrm>
            <a:off x="7715950" y="1598117"/>
            <a:ext cx="3060000" cy="461665"/>
          </a:xfrm>
          <a:prstGeom prst="rect">
            <a:avLst/>
          </a:prstGeom>
          <a:noFill/>
        </p:spPr>
        <p:txBody>
          <a:bodyPr wrap="square" rtlCol="0">
            <a:spAutoFit/>
          </a:bodyPr>
          <a:lstStyle/>
          <a:p>
            <a:pPr algn="ctr"/>
            <a:r>
              <a:rPr lang="zh-CN" altLang="en-US" sz="2400"/>
              <a:t>思源黑体 </a:t>
            </a:r>
            <a:r>
              <a:rPr lang="zh-CN" altLang="en-US" sz="1600"/>
              <a:t>普</a:t>
            </a:r>
            <a:endParaRPr lang="zh-CN" altLang="en-US" sz="2400" dirty="0"/>
          </a:p>
        </p:txBody>
      </p:sp>
      <p:grpSp>
        <p:nvGrpSpPr>
          <p:cNvPr id="25" name="组合 24">
            <a:extLst>
              <a:ext uri="{FF2B5EF4-FFF2-40B4-BE49-F238E27FC236}">
                <a16:creationId xmlns:a16="http://schemas.microsoft.com/office/drawing/2014/main" id="{D69AF3FD-A760-4010-BF1E-DC6D0208B220}"/>
              </a:ext>
            </a:extLst>
          </p:cNvPr>
          <p:cNvGrpSpPr/>
          <p:nvPr/>
        </p:nvGrpSpPr>
        <p:grpSpPr>
          <a:xfrm>
            <a:off x="1665153" y="1505887"/>
            <a:ext cx="1655302" cy="646125"/>
            <a:chOff x="1805955" y="1935387"/>
            <a:chExt cx="1655302" cy="646125"/>
          </a:xfrm>
        </p:grpSpPr>
        <p:sp>
          <p:nvSpPr>
            <p:cNvPr id="26" name="木先生iPPT">
              <a:extLst>
                <a:ext uri="{FF2B5EF4-FFF2-40B4-BE49-F238E27FC236}">
                  <a16:creationId xmlns:a16="http://schemas.microsoft.com/office/drawing/2014/main" id="{A511CEBD-FE83-4E59-83C2-21C5B0310CA4}"/>
                </a:ext>
              </a:extLst>
            </p:cNvPr>
            <p:cNvSpPr txBox="1"/>
            <p:nvPr/>
          </p:nvSpPr>
          <p:spPr>
            <a:xfrm>
              <a:off x="1805955" y="1935387"/>
              <a:ext cx="1655302" cy="461665"/>
            </a:xfrm>
            <a:prstGeom prst="rect">
              <a:avLst/>
            </a:prstGeom>
            <a:noFill/>
          </p:spPr>
          <p:txBody>
            <a:bodyPr wrap="square" rtlCol="0">
              <a:spAutoFit/>
            </a:bodyPr>
            <a:lstStyle/>
            <a:p>
              <a:pPr algn="ctr"/>
              <a:r>
                <a:rPr lang="zh-CN" altLang="en-US" sz="2400" b="0" dirty="0">
                  <a:solidFill>
                    <a:schemeClr val="accent1"/>
                  </a:solidFill>
                  <a:latin typeface="+mj-ea"/>
                  <a:ea typeface="+mj-ea"/>
                </a:rPr>
                <a:t>中文字体</a:t>
              </a:r>
            </a:p>
          </p:txBody>
        </p:sp>
        <p:sp>
          <p:nvSpPr>
            <p:cNvPr id="27" name="木先生iPPT">
              <a:extLst>
                <a:ext uri="{FF2B5EF4-FFF2-40B4-BE49-F238E27FC236}">
                  <a16:creationId xmlns:a16="http://schemas.microsoft.com/office/drawing/2014/main" id="{B8262BC0-8769-4493-BBDF-0D0B569804EB}"/>
                </a:ext>
              </a:extLst>
            </p:cNvPr>
            <p:cNvSpPr txBox="1"/>
            <p:nvPr/>
          </p:nvSpPr>
          <p:spPr>
            <a:xfrm>
              <a:off x="1955171" y="2336341"/>
              <a:ext cx="1356871" cy="245171"/>
            </a:xfrm>
            <a:prstGeom prst="rect">
              <a:avLst/>
            </a:prstGeom>
            <a:noFill/>
          </p:spPr>
          <p:txBody>
            <a:bodyPr wrap="square" rtlCol="0">
              <a:spAutoFit/>
            </a:bodyPr>
            <a:lstStyle/>
            <a:p>
              <a:pPr algn="dist"/>
              <a:r>
                <a:rPr lang="en-US" altLang="zh-CN" sz="1000" dirty="0">
                  <a:solidFill>
                    <a:schemeClr val="accent1"/>
                  </a:solidFill>
                  <a:latin typeface="+mn-lt"/>
                  <a:ea typeface="微软雅黑 Light" panose="020B0502040204020203" pitchFamily="34" charset="-122"/>
                </a:rPr>
                <a:t>CHINESE FONTS</a:t>
              </a:r>
              <a:endParaRPr lang="zh-CN" altLang="en-US" sz="1000" dirty="0">
                <a:solidFill>
                  <a:schemeClr val="accent1"/>
                </a:solidFill>
                <a:latin typeface="+mn-lt"/>
                <a:ea typeface="微软雅黑 Light" panose="020B0502040204020203" pitchFamily="34" charset="-122"/>
              </a:endParaRPr>
            </a:p>
          </p:txBody>
        </p:sp>
      </p:grpSp>
      <p:grpSp>
        <p:nvGrpSpPr>
          <p:cNvPr id="28" name="组合 27">
            <a:extLst>
              <a:ext uri="{FF2B5EF4-FFF2-40B4-BE49-F238E27FC236}">
                <a16:creationId xmlns:a16="http://schemas.microsoft.com/office/drawing/2014/main" id="{7167BDF8-CC5E-41E9-8952-C92F72305523}"/>
              </a:ext>
            </a:extLst>
          </p:cNvPr>
          <p:cNvGrpSpPr/>
          <p:nvPr/>
        </p:nvGrpSpPr>
        <p:grpSpPr>
          <a:xfrm>
            <a:off x="1665153" y="3259911"/>
            <a:ext cx="1655302" cy="646125"/>
            <a:chOff x="1805955" y="1935387"/>
            <a:chExt cx="1655302" cy="646125"/>
          </a:xfrm>
        </p:grpSpPr>
        <p:sp>
          <p:nvSpPr>
            <p:cNvPr id="29" name="木先生iPPT">
              <a:extLst>
                <a:ext uri="{FF2B5EF4-FFF2-40B4-BE49-F238E27FC236}">
                  <a16:creationId xmlns:a16="http://schemas.microsoft.com/office/drawing/2014/main" id="{642363F8-0E60-4E14-8D71-770ECE5B6FF7}"/>
                </a:ext>
              </a:extLst>
            </p:cNvPr>
            <p:cNvSpPr txBox="1"/>
            <p:nvPr/>
          </p:nvSpPr>
          <p:spPr>
            <a:xfrm>
              <a:off x="1805955" y="1935387"/>
              <a:ext cx="1655302" cy="461665"/>
            </a:xfrm>
            <a:prstGeom prst="rect">
              <a:avLst/>
            </a:prstGeom>
            <a:noFill/>
          </p:spPr>
          <p:txBody>
            <a:bodyPr wrap="square" rtlCol="0">
              <a:spAutoFit/>
            </a:bodyPr>
            <a:lstStyle/>
            <a:p>
              <a:pPr algn="ctr"/>
              <a:r>
                <a:rPr lang="zh-CN" altLang="en-US" sz="2400" b="0" dirty="0">
                  <a:solidFill>
                    <a:schemeClr val="accent1"/>
                  </a:solidFill>
                  <a:latin typeface="+mj-ea"/>
                  <a:ea typeface="+mj-ea"/>
                </a:rPr>
                <a:t>西文字体</a:t>
              </a:r>
            </a:p>
          </p:txBody>
        </p:sp>
        <p:sp>
          <p:nvSpPr>
            <p:cNvPr id="30" name="木先生iPPT">
              <a:extLst>
                <a:ext uri="{FF2B5EF4-FFF2-40B4-BE49-F238E27FC236}">
                  <a16:creationId xmlns:a16="http://schemas.microsoft.com/office/drawing/2014/main" id="{06E290E5-3803-4A0B-A0F5-FAAD1029D43E}"/>
                </a:ext>
              </a:extLst>
            </p:cNvPr>
            <p:cNvSpPr txBox="1"/>
            <p:nvPr/>
          </p:nvSpPr>
          <p:spPr>
            <a:xfrm>
              <a:off x="1955171" y="2336341"/>
              <a:ext cx="1356871" cy="245171"/>
            </a:xfrm>
            <a:prstGeom prst="rect">
              <a:avLst/>
            </a:prstGeom>
            <a:noFill/>
          </p:spPr>
          <p:txBody>
            <a:bodyPr wrap="square" rtlCol="0">
              <a:spAutoFit/>
            </a:bodyPr>
            <a:lstStyle/>
            <a:p>
              <a:pPr algn="dist"/>
              <a:r>
                <a:rPr lang="en-US" altLang="zh-CN" sz="1000" dirty="0">
                  <a:solidFill>
                    <a:schemeClr val="accent1"/>
                  </a:solidFill>
                  <a:latin typeface="+mn-lt"/>
                  <a:ea typeface="微软雅黑 Light" panose="020B0502040204020203" pitchFamily="34" charset="-122"/>
                </a:rPr>
                <a:t>ENGLISH FONTS</a:t>
              </a:r>
            </a:p>
          </p:txBody>
        </p:sp>
      </p:grpSp>
      <p:sp>
        <p:nvSpPr>
          <p:cNvPr id="33" name="木先生iPPT">
            <a:extLst>
              <a:ext uri="{FF2B5EF4-FFF2-40B4-BE49-F238E27FC236}">
                <a16:creationId xmlns:a16="http://schemas.microsoft.com/office/drawing/2014/main" id="{73DEB72D-922B-450F-8D7B-A526AF1A9F10}"/>
              </a:ext>
            </a:extLst>
          </p:cNvPr>
          <p:cNvSpPr txBox="1"/>
          <p:nvPr/>
        </p:nvSpPr>
        <p:spPr>
          <a:xfrm>
            <a:off x="4756845" y="3352141"/>
            <a:ext cx="2225065" cy="461665"/>
          </a:xfrm>
          <a:prstGeom prst="rect">
            <a:avLst/>
          </a:prstGeom>
          <a:noFill/>
        </p:spPr>
        <p:txBody>
          <a:bodyPr wrap="square" rtlCol="0">
            <a:spAutoFit/>
          </a:bodyPr>
          <a:lstStyle/>
          <a:p>
            <a:pPr algn="ctr"/>
            <a:r>
              <a:rPr lang="zh-CN" altLang="en-US" sz="2400" b="1">
                <a:latin typeface="+mj-ea"/>
                <a:ea typeface="+mj-ea"/>
              </a:rPr>
              <a:t>思源黑体 </a:t>
            </a:r>
            <a:r>
              <a:rPr lang="en-US" altLang="zh-CN" sz="1600" b="1">
                <a:latin typeface="+mj-ea"/>
                <a:ea typeface="+mj-ea"/>
              </a:rPr>
              <a:t>Bold</a:t>
            </a:r>
            <a:endParaRPr lang="zh-CN" altLang="en-US" sz="2400" b="1" dirty="0">
              <a:latin typeface="+mj-ea"/>
              <a:ea typeface="+mj-ea"/>
            </a:endParaRPr>
          </a:p>
        </p:txBody>
      </p:sp>
      <p:sp>
        <p:nvSpPr>
          <p:cNvPr id="34" name="木先生iPPT">
            <a:extLst>
              <a:ext uri="{FF2B5EF4-FFF2-40B4-BE49-F238E27FC236}">
                <a16:creationId xmlns:a16="http://schemas.microsoft.com/office/drawing/2014/main" id="{7D6494D9-8938-4295-B73E-E44978DCDF9D}"/>
              </a:ext>
            </a:extLst>
          </p:cNvPr>
          <p:cNvSpPr txBox="1"/>
          <p:nvPr/>
        </p:nvSpPr>
        <p:spPr>
          <a:xfrm>
            <a:off x="7715950" y="3352141"/>
            <a:ext cx="3060000" cy="461665"/>
          </a:xfrm>
          <a:prstGeom prst="rect">
            <a:avLst/>
          </a:prstGeom>
          <a:noFill/>
        </p:spPr>
        <p:txBody>
          <a:bodyPr wrap="square" rtlCol="0">
            <a:spAutoFit/>
          </a:bodyPr>
          <a:lstStyle/>
          <a:p>
            <a:pPr algn="ctr"/>
            <a:r>
              <a:rPr lang="zh-CN" altLang="en-US" sz="2400"/>
              <a:t>思源黑体 </a:t>
            </a:r>
            <a:r>
              <a:rPr lang="en-US" altLang="zh-CN" sz="1600"/>
              <a:t>Regular</a:t>
            </a:r>
            <a:endParaRPr lang="zh-CN" altLang="en-US" sz="2400" dirty="0"/>
          </a:p>
        </p:txBody>
      </p:sp>
      <p:grpSp>
        <p:nvGrpSpPr>
          <p:cNvPr id="35" name="组合 34">
            <a:extLst>
              <a:ext uri="{FF2B5EF4-FFF2-40B4-BE49-F238E27FC236}">
                <a16:creationId xmlns:a16="http://schemas.microsoft.com/office/drawing/2014/main" id="{B21AA89D-F1B8-4716-A6D0-64AD816B87A7}"/>
              </a:ext>
            </a:extLst>
          </p:cNvPr>
          <p:cNvGrpSpPr/>
          <p:nvPr/>
        </p:nvGrpSpPr>
        <p:grpSpPr>
          <a:xfrm>
            <a:off x="586593" y="428537"/>
            <a:ext cx="204077" cy="333550"/>
            <a:chOff x="966292" y="428537"/>
            <a:chExt cx="204077" cy="333550"/>
          </a:xfrm>
        </p:grpSpPr>
        <p:sp>
          <p:nvSpPr>
            <p:cNvPr id="36" name="矩形 35">
              <a:extLst>
                <a:ext uri="{FF2B5EF4-FFF2-40B4-BE49-F238E27FC236}">
                  <a16:creationId xmlns:a16="http://schemas.microsoft.com/office/drawing/2014/main" id="{A747D501-77D0-4EDD-962D-77C7B08F320E}"/>
                </a:ext>
              </a:extLst>
            </p:cNvPr>
            <p:cNvSpPr/>
            <p:nvPr/>
          </p:nvSpPr>
          <p:spPr>
            <a:xfrm>
              <a:off x="966292" y="428537"/>
              <a:ext cx="79200" cy="33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37" name="矩形 36">
              <a:extLst>
                <a:ext uri="{FF2B5EF4-FFF2-40B4-BE49-F238E27FC236}">
                  <a16:creationId xmlns:a16="http://schemas.microsoft.com/office/drawing/2014/main" id="{3A36AE3F-72C4-4DB0-9D5E-00C71CF52F53}"/>
                </a:ext>
              </a:extLst>
            </p:cNvPr>
            <p:cNvSpPr/>
            <p:nvPr/>
          </p:nvSpPr>
          <p:spPr>
            <a:xfrm>
              <a:off x="1091169" y="528087"/>
              <a:ext cx="79200" cy="234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70" name="木先生iPPT">
            <a:extLst>
              <a:ext uri="{FF2B5EF4-FFF2-40B4-BE49-F238E27FC236}">
                <a16:creationId xmlns:a16="http://schemas.microsoft.com/office/drawing/2014/main" id="{DE9606B2-ABD1-4989-9208-B73B67037317}"/>
              </a:ext>
            </a:extLst>
          </p:cNvPr>
          <p:cNvSpPr/>
          <p:nvPr userDrawn="1"/>
        </p:nvSpPr>
        <p:spPr>
          <a:xfrm>
            <a:off x="962804" y="4565501"/>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accent5"/>
              </a:solidFill>
            </a:endParaRPr>
          </a:p>
        </p:txBody>
      </p:sp>
      <p:sp>
        <p:nvSpPr>
          <p:cNvPr id="71" name="木先生iPPT">
            <a:extLst>
              <a:ext uri="{FF2B5EF4-FFF2-40B4-BE49-F238E27FC236}">
                <a16:creationId xmlns:a16="http://schemas.microsoft.com/office/drawing/2014/main" id="{468D2F1F-380E-4ED6-BF71-9010F9D855B5}"/>
              </a:ext>
            </a:extLst>
          </p:cNvPr>
          <p:cNvSpPr/>
          <p:nvPr userDrawn="1"/>
        </p:nvSpPr>
        <p:spPr>
          <a:xfrm>
            <a:off x="4339377" y="4565501"/>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6600" spc="1000" dirty="0">
                <a:solidFill>
                  <a:schemeClr val="bg1">
                    <a:lumMod val="95000"/>
                  </a:schemeClr>
                </a:solidFill>
              </a:rPr>
              <a:t>标题</a:t>
            </a:r>
          </a:p>
        </p:txBody>
      </p:sp>
      <p:sp>
        <p:nvSpPr>
          <p:cNvPr id="72" name="木先生iPPT">
            <a:extLst>
              <a:ext uri="{FF2B5EF4-FFF2-40B4-BE49-F238E27FC236}">
                <a16:creationId xmlns:a16="http://schemas.microsoft.com/office/drawing/2014/main" id="{578B30A0-D63A-4C6F-B5F5-C195D56F1ECA}"/>
              </a:ext>
            </a:extLst>
          </p:cNvPr>
          <p:cNvSpPr/>
          <p:nvPr userDrawn="1"/>
        </p:nvSpPr>
        <p:spPr>
          <a:xfrm>
            <a:off x="7715950" y="4565501"/>
            <a:ext cx="3060000" cy="1543117"/>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6600" spc="1000" dirty="0">
                <a:solidFill>
                  <a:schemeClr val="bg1">
                    <a:lumMod val="95000"/>
                  </a:schemeClr>
                </a:solidFill>
              </a:rPr>
              <a:t>正文</a:t>
            </a:r>
          </a:p>
        </p:txBody>
      </p:sp>
      <p:sp>
        <p:nvSpPr>
          <p:cNvPr id="73" name="木先生iPPT">
            <a:extLst>
              <a:ext uri="{FF2B5EF4-FFF2-40B4-BE49-F238E27FC236}">
                <a16:creationId xmlns:a16="http://schemas.microsoft.com/office/drawing/2014/main" id="{30B9B24D-C402-45A0-B723-14E817962D48}"/>
              </a:ext>
            </a:extLst>
          </p:cNvPr>
          <p:cNvSpPr txBox="1"/>
          <p:nvPr userDrawn="1"/>
        </p:nvSpPr>
        <p:spPr>
          <a:xfrm>
            <a:off x="4756844" y="5106227"/>
            <a:ext cx="2225065" cy="461665"/>
          </a:xfrm>
          <a:prstGeom prst="rect">
            <a:avLst/>
          </a:prstGeom>
          <a:noFill/>
        </p:spPr>
        <p:txBody>
          <a:bodyPr wrap="square" rtlCol="0">
            <a:spAutoFit/>
          </a:bodyPr>
          <a:lstStyle/>
          <a:p>
            <a:pPr algn="ctr"/>
            <a:r>
              <a:rPr lang="zh-CN" altLang="en-US" sz="2400" b="1">
                <a:latin typeface="+mj-ea"/>
                <a:ea typeface="+mj-ea"/>
              </a:rPr>
              <a:t>微软雅黑 </a:t>
            </a:r>
            <a:r>
              <a:rPr lang="zh-CN" altLang="en-US" sz="1400" b="1">
                <a:latin typeface="+mj-ea"/>
                <a:ea typeface="+mj-ea"/>
              </a:rPr>
              <a:t>粗</a:t>
            </a:r>
            <a:endParaRPr lang="zh-CN" altLang="en-US" sz="2400" b="1" dirty="0">
              <a:latin typeface="+mj-ea"/>
              <a:ea typeface="+mj-ea"/>
            </a:endParaRPr>
          </a:p>
        </p:txBody>
      </p:sp>
      <p:sp>
        <p:nvSpPr>
          <p:cNvPr id="74" name="木先生iPPT">
            <a:extLst>
              <a:ext uri="{FF2B5EF4-FFF2-40B4-BE49-F238E27FC236}">
                <a16:creationId xmlns:a16="http://schemas.microsoft.com/office/drawing/2014/main" id="{E24C2F5A-D443-43B3-A212-DF8D1B378604}"/>
              </a:ext>
            </a:extLst>
          </p:cNvPr>
          <p:cNvSpPr txBox="1"/>
          <p:nvPr userDrawn="1"/>
        </p:nvSpPr>
        <p:spPr>
          <a:xfrm>
            <a:off x="7715950" y="5106227"/>
            <a:ext cx="3060000" cy="461665"/>
          </a:xfrm>
          <a:prstGeom prst="rect">
            <a:avLst/>
          </a:prstGeom>
          <a:noFill/>
        </p:spPr>
        <p:txBody>
          <a:bodyPr wrap="square" rtlCol="0">
            <a:spAutoFit/>
          </a:bodyPr>
          <a:lstStyle/>
          <a:p>
            <a:pPr algn="ctr"/>
            <a:r>
              <a:rPr lang="zh-CN" altLang="en-US" sz="2400"/>
              <a:t>微软雅黑 </a:t>
            </a:r>
            <a:r>
              <a:rPr lang="zh-CN" altLang="en-US" sz="1600"/>
              <a:t>普</a:t>
            </a:r>
            <a:endParaRPr lang="zh-CN" altLang="en-US" sz="2400" dirty="0"/>
          </a:p>
        </p:txBody>
      </p:sp>
      <p:grpSp>
        <p:nvGrpSpPr>
          <p:cNvPr id="75" name="组合 74">
            <a:extLst>
              <a:ext uri="{FF2B5EF4-FFF2-40B4-BE49-F238E27FC236}">
                <a16:creationId xmlns:a16="http://schemas.microsoft.com/office/drawing/2014/main" id="{5B6C8F32-28E3-4B90-BFB2-098C3F16E645}"/>
              </a:ext>
            </a:extLst>
          </p:cNvPr>
          <p:cNvGrpSpPr/>
          <p:nvPr userDrawn="1"/>
        </p:nvGrpSpPr>
        <p:grpSpPr>
          <a:xfrm>
            <a:off x="1665153" y="5013997"/>
            <a:ext cx="1655302" cy="646125"/>
            <a:chOff x="1805955" y="1935387"/>
            <a:chExt cx="1655302" cy="646125"/>
          </a:xfrm>
        </p:grpSpPr>
        <p:sp>
          <p:nvSpPr>
            <p:cNvPr id="76" name="木先生iPPT">
              <a:extLst>
                <a:ext uri="{FF2B5EF4-FFF2-40B4-BE49-F238E27FC236}">
                  <a16:creationId xmlns:a16="http://schemas.microsoft.com/office/drawing/2014/main" id="{0AC8EE12-1C6E-4A0A-B5DF-9D913543ED8F}"/>
                </a:ext>
              </a:extLst>
            </p:cNvPr>
            <p:cNvSpPr txBox="1"/>
            <p:nvPr/>
          </p:nvSpPr>
          <p:spPr>
            <a:xfrm>
              <a:off x="1805955" y="1935387"/>
              <a:ext cx="1655302" cy="461665"/>
            </a:xfrm>
            <a:prstGeom prst="rect">
              <a:avLst/>
            </a:prstGeom>
            <a:noFill/>
          </p:spPr>
          <p:txBody>
            <a:bodyPr wrap="square" rtlCol="0">
              <a:spAutoFit/>
            </a:bodyPr>
            <a:lstStyle/>
            <a:p>
              <a:pPr algn="ctr"/>
              <a:r>
                <a:rPr lang="zh-CN" altLang="en-US" sz="2400" b="0">
                  <a:solidFill>
                    <a:schemeClr val="accent1"/>
                  </a:solidFill>
                  <a:latin typeface="+mj-ea"/>
                  <a:ea typeface="+mj-ea"/>
                </a:rPr>
                <a:t>演示字体</a:t>
              </a:r>
              <a:endParaRPr lang="zh-CN" altLang="en-US" sz="2400" b="0" dirty="0">
                <a:solidFill>
                  <a:schemeClr val="accent1"/>
                </a:solidFill>
                <a:latin typeface="+mj-ea"/>
                <a:ea typeface="+mj-ea"/>
              </a:endParaRPr>
            </a:p>
          </p:txBody>
        </p:sp>
        <p:sp>
          <p:nvSpPr>
            <p:cNvPr id="77" name="木先生iPPT">
              <a:extLst>
                <a:ext uri="{FF2B5EF4-FFF2-40B4-BE49-F238E27FC236}">
                  <a16:creationId xmlns:a16="http://schemas.microsoft.com/office/drawing/2014/main" id="{BD7BC5D5-EC14-49E2-990E-D63B670EED76}"/>
                </a:ext>
              </a:extLst>
            </p:cNvPr>
            <p:cNvSpPr txBox="1"/>
            <p:nvPr/>
          </p:nvSpPr>
          <p:spPr>
            <a:xfrm>
              <a:off x="1955171" y="2336341"/>
              <a:ext cx="1356871" cy="245171"/>
            </a:xfrm>
            <a:prstGeom prst="rect">
              <a:avLst/>
            </a:prstGeom>
            <a:noFill/>
          </p:spPr>
          <p:txBody>
            <a:bodyPr wrap="square" rtlCol="0">
              <a:spAutoFit/>
            </a:bodyPr>
            <a:lstStyle/>
            <a:p>
              <a:pPr algn="dist"/>
              <a:r>
                <a:rPr lang="en-US" altLang="zh-CN" sz="1000">
                  <a:solidFill>
                    <a:schemeClr val="accent1"/>
                  </a:solidFill>
                  <a:latin typeface="+mn-lt"/>
                  <a:ea typeface="微软雅黑 Light" panose="020B0502040204020203" pitchFamily="34" charset="-122"/>
                </a:rPr>
                <a:t>PPT </a:t>
              </a:r>
              <a:r>
                <a:rPr lang="en-US" altLang="zh-CN" sz="1000" dirty="0">
                  <a:solidFill>
                    <a:schemeClr val="accent1"/>
                  </a:solidFill>
                  <a:latin typeface="+mn-lt"/>
                  <a:ea typeface="微软雅黑 Light" panose="020B0502040204020203" pitchFamily="34" charset="-122"/>
                </a:rPr>
                <a:t>FONTS</a:t>
              </a:r>
              <a:endParaRPr lang="zh-CN" altLang="en-US" sz="1000" dirty="0">
                <a:solidFill>
                  <a:schemeClr val="accent1"/>
                </a:solidFill>
                <a:latin typeface="+mn-lt"/>
                <a:ea typeface="微软雅黑 Light" panose="020B0502040204020203" pitchFamily="34" charset="-122"/>
              </a:endParaRPr>
            </a:p>
          </p:txBody>
        </p:sp>
      </p:grpSp>
    </p:spTree>
    <p:extLst>
      <p:ext uri="{BB962C8B-B14F-4D97-AF65-F5344CB8AC3E}">
        <p14:creationId xmlns:p14="http://schemas.microsoft.com/office/powerpoint/2010/main" val="1905996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iPPT_11">
    <p:spTree>
      <p:nvGrpSpPr>
        <p:cNvPr id="1" name=""/>
        <p:cNvGrpSpPr/>
        <p:nvPr/>
      </p:nvGrpSpPr>
      <p:grpSpPr>
        <a:xfrm>
          <a:off x="0" y="0"/>
          <a:ext cx="0" cy="0"/>
          <a:chOff x="0" y="0"/>
          <a:chExt cx="0" cy="0"/>
        </a:xfrm>
      </p:grpSpPr>
      <p:grpSp>
        <p:nvGrpSpPr>
          <p:cNvPr id="63" name="isľidè">
            <a:extLst>
              <a:ext uri="{FF2B5EF4-FFF2-40B4-BE49-F238E27FC236}">
                <a16:creationId xmlns:a16="http://schemas.microsoft.com/office/drawing/2014/main" id="{ADC6E907-C866-43BF-A4EB-CCD3469FED0C}"/>
              </a:ext>
            </a:extLst>
          </p:cNvPr>
          <p:cNvGrpSpPr/>
          <p:nvPr/>
        </p:nvGrpSpPr>
        <p:grpSpPr>
          <a:xfrm>
            <a:off x="0" y="4750216"/>
            <a:ext cx="12177668" cy="2440826"/>
            <a:chOff x="0" y="4466341"/>
            <a:chExt cx="9144000" cy="1832773"/>
          </a:xfrm>
        </p:grpSpPr>
        <p:sp>
          <p:nvSpPr>
            <p:cNvPr id="64" name="îsľïḓe">
              <a:extLst>
                <a:ext uri="{FF2B5EF4-FFF2-40B4-BE49-F238E27FC236}">
                  <a16:creationId xmlns:a16="http://schemas.microsoft.com/office/drawing/2014/main" id="{6920ED2E-4A5E-43AC-84DF-972CD4AA416D}"/>
                </a:ext>
              </a:extLst>
            </p:cNvPr>
            <p:cNvSpPr/>
            <p:nvPr/>
          </p:nvSpPr>
          <p:spPr bwMode="auto">
            <a:xfrm>
              <a:off x="772875" y="4678733"/>
              <a:ext cx="4359944" cy="1392352"/>
            </a:xfrm>
            <a:custGeom>
              <a:avLst/>
              <a:gdLst>
                <a:gd name="T0" fmla="*/ 1027 w 1478"/>
                <a:gd name="T1" fmla="*/ 471 h 473"/>
                <a:gd name="T2" fmla="*/ 972 w 1478"/>
                <a:gd name="T3" fmla="*/ 473 h 473"/>
                <a:gd name="T4" fmla="*/ 970 w 1478"/>
                <a:gd name="T5" fmla="*/ 473 h 473"/>
                <a:gd name="T6" fmla="*/ 995 w 1478"/>
                <a:gd name="T7" fmla="*/ 117 h 473"/>
                <a:gd name="T8" fmla="*/ 996 w 1478"/>
                <a:gd name="T9" fmla="*/ 105 h 473"/>
                <a:gd name="T10" fmla="*/ 1006 w 1478"/>
                <a:gd name="T11" fmla="*/ 117 h 473"/>
                <a:gd name="T12" fmla="*/ 1010 w 1478"/>
                <a:gd name="T13" fmla="*/ 471 h 473"/>
                <a:gd name="T14" fmla="*/ 1461 w 1478"/>
                <a:gd name="T15" fmla="*/ 105 h 473"/>
                <a:gd name="T16" fmla="*/ 1465 w 1478"/>
                <a:gd name="T17" fmla="*/ 105 h 473"/>
                <a:gd name="T18" fmla="*/ 1475 w 1478"/>
                <a:gd name="T19" fmla="*/ 155 h 473"/>
                <a:gd name="T20" fmla="*/ 1478 w 1478"/>
                <a:gd name="T21" fmla="*/ 473 h 473"/>
                <a:gd name="T22" fmla="*/ 1465 w 1478"/>
                <a:gd name="T23" fmla="*/ 473 h 473"/>
                <a:gd name="T24" fmla="*/ 1423 w 1478"/>
                <a:gd name="T25" fmla="*/ 473 h 473"/>
                <a:gd name="T26" fmla="*/ 1415 w 1478"/>
                <a:gd name="T27" fmla="*/ 207 h 473"/>
                <a:gd name="T28" fmla="*/ 1423 w 1478"/>
                <a:gd name="T29" fmla="*/ 155 h 473"/>
                <a:gd name="T30" fmla="*/ 1427 w 1478"/>
                <a:gd name="T31" fmla="*/ 105 h 473"/>
                <a:gd name="T32" fmla="*/ 1442 w 1478"/>
                <a:gd name="T33" fmla="*/ 23 h 473"/>
                <a:gd name="T34" fmla="*/ 1461 w 1478"/>
                <a:gd name="T35" fmla="*/ 105 h 473"/>
                <a:gd name="T36" fmla="*/ 1285 w 1478"/>
                <a:gd name="T37" fmla="*/ 190 h 473"/>
                <a:gd name="T38" fmla="*/ 1335 w 1478"/>
                <a:gd name="T39" fmla="*/ 473 h 473"/>
                <a:gd name="T40" fmla="*/ 1285 w 1478"/>
                <a:gd name="T41" fmla="*/ 190 h 473"/>
                <a:gd name="T42" fmla="*/ 1176 w 1478"/>
                <a:gd name="T43" fmla="*/ 243 h 473"/>
                <a:gd name="T44" fmla="*/ 1216 w 1478"/>
                <a:gd name="T45" fmla="*/ 473 h 473"/>
                <a:gd name="T46" fmla="*/ 1176 w 1478"/>
                <a:gd name="T47" fmla="*/ 243 h 473"/>
                <a:gd name="T48" fmla="*/ 1083 w 1478"/>
                <a:gd name="T49" fmla="*/ 167 h 473"/>
                <a:gd name="T50" fmla="*/ 1125 w 1478"/>
                <a:gd name="T51" fmla="*/ 473 h 473"/>
                <a:gd name="T52" fmla="*/ 1083 w 1478"/>
                <a:gd name="T53" fmla="*/ 167 h 473"/>
                <a:gd name="T54" fmla="*/ 849 w 1478"/>
                <a:gd name="T55" fmla="*/ 295 h 473"/>
                <a:gd name="T56" fmla="*/ 884 w 1478"/>
                <a:gd name="T57" fmla="*/ 473 h 473"/>
                <a:gd name="T58" fmla="*/ 849 w 1478"/>
                <a:gd name="T59" fmla="*/ 295 h 473"/>
                <a:gd name="T60" fmla="*/ 631 w 1478"/>
                <a:gd name="T61" fmla="*/ 373 h 473"/>
                <a:gd name="T62" fmla="*/ 643 w 1478"/>
                <a:gd name="T63" fmla="*/ 318 h 473"/>
                <a:gd name="T64" fmla="*/ 667 w 1478"/>
                <a:gd name="T65" fmla="*/ 306 h 473"/>
                <a:gd name="T66" fmla="*/ 702 w 1478"/>
                <a:gd name="T67" fmla="*/ 234 h 473"/>
                <a:gd name="T68" fmla="*/ 723 w 1478"/>
                <a:gd name="T69" fmla="*/ 306 h 473"/>
                <a:gd name="T70" fmla="*/ 702 w 1478"/>
                <a:gd name="T71" fmla="*/ 473 h 473"/>
                <a:gd name="T72" fmla="*/ 687 w 1478"/>
                <a:gd name="T73" fmla="*/ 473 h 473"/>
                <a:gd name="T74" fmla="*/ 643 w 1478"/>
                <a:gd name="T75" fmla="*/ 473 h 473"/>
                <a:gd name="T76" fmla="*/ 631 w 1478"/>
                <a:gd name="T77" fmla="*/ 373 h 473"/>
                <a:gd name="T78" fmla="*/ 581 w 1478"/>
                <a:gd name="T79" fmla="*/ 255 h 473"/>
                <a:gd name="T80" fmla="*/ 623 w 1478"/>
                <a:gd name="T81" fmla="*/ 473 h 473"/>
                <a:gd name="T82" fmla="*/ 581 w 1478"/>
                <a:gd name="T83" fmla="*/ 255 h 473"/>
                <a:gd name="T84" fmla="*/ 532 w 1478"/>
                <a:gd name="T85" fmla="*/ 314 h 473"/>
                <a:gd name="T86" fmla="*/ 557 w 1478"/>
                <a:gd name="T87" fmla="*/ 356 h 473"/>
                <a:gd name="T88" fmla="*/ 532 w 1478"/>
                <a:gd name="T89" fmla="*/ 473 h 473"/>
                <a:gd name="T90" fmla="*/ 455 w 1478"/>
                <a:gd name="T91" fmla="*/ 473 h 473"/>
                <a:gd name="T92" fmla="*/ 455 w 1478"/>
                <a:gd name="T93" fmla="*/ 302 h 473"/>
                <a:gd name="T94" fmla="*/ 488 w 1478"/>
                <a:gd name="T95" fmla="*/ 356 h 473"/>
                <a:gd name="T96" fmla="*/ 532 w 1478"/>
                <a:gd name="T97" fmla="*/ 314 h 473"/>
                <a:gd name="T98" fmla="*/ 360 w 1478"/>
                <a:gd name="T99" fmla="*/ 293 h 473"/>
                <a:gd name="T100" fmla="*/ 426 w 1478"/>
                <a:gd name="T101" fmla="*/ 473 h 473"/>
                <a:gd name="T102" fmla="*/ 360 w 1478"/>
                <a:gd name="T103" fmla="*/ 293 h 473"/>
                <a:gd name="T104" fmla="*/ 287 w 1478"/>
                <a:gd name="T105" fmla="*/ 209 h 473"/>
                <a:gd name="T106" fmla="*/ 350 w 1478"/>
                <a:gd name="T107" fmla="*/ 473 h 473"/>
                <a:gd name="T108" fmla="*/ 287 w 1478"/>
                <a:gd name="T109" fmla="*/ 209 h 473"/>
                <a:gd name="T110" fmla="*/ 195 w 1478"/>
                <a:gd name="T111" fmla="*/ 184 h 473"/>
                <a:gd name="T112" fmla="*/ 241 w 1478"/>
                <a:gd name="T113" fmla="*/ 473 h 473"/>
                <a:gd name="T114" fmla="*/ 195 w 1478"/>
                <a:gd name="T115" fmla="*/ 184 h 473"/>
                <a:gd name="T116" fmla="*/ 31 w 1478"/>
                <a:gd name="T117" fmla="*/ 264 h 473"/>
                <a:gd name="T118" fmla="*/ 92 w 1478"/>
                <a:gd name="T119" fmla="*/ 473 h 473"/>
                <a:gd name="T120" fmla="*/ 31 w 1478"/>
                <a:gd name="T121" fmla="*/ 473 h 473"/>
                <a:gd name="T122" fmla="*/ 0 w 1478"/>
                <a:gd name="T123" fmla="*/ 331 h 473"/>
                <a:gd name="T124" fmla="*/ 31 w 1478"/>
                <a:gd name="T125" fmla="*/ 264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78" h="473">
                  <a:moveTo>
                    <a:pt x="1010" y="471"/>
                  </a:moveTo>
                  <a:lnTo>
                    <a:pt x="1027" y="471"/>
                  </a:lnTo>
                  <a:lnTo>
                    <a:pt x="1027" y="473"/>
                  </a:lnTo>
                  <a:lnTo>
                    <a:pt x="972" y="473"/>
                  </a:lnTo>
                  <a:lnTo>
                    <a:pt x="972" y="473"/>
                  </a:lnTo>
                  <a:lnTo>
                    <a:pt x="970" y="473"/>
                  </a:lnTo>
                  <a:lnTo>
                    <a:pt x="970" y="117"/>
                  </a:lnTo>
                  <a:lnTo>
                    <a:pt x="995" y="117"/>
                  </a:lnTo>
                  <a:lnTo>
                    <a:pt x="996" y="75"/>
                  </a:lnTo>
                  <a:lnTo>
                    <a:pt x="996" y="105"/>
                  </a:lnTo>
                  <a:lnTo>
                    <a:pt x="1002" y="105"/>
                  </a:lnTo>
                  <a:lnTo>
                    <a:pt x="1006" y="117"/>
                  </a:lnTo>
                  <a:lnTo>
                    <a:pt x="1010" y="117"/>
                  </a:lnTo>
                  <a:lnTo>
                    <a:pt x="1010" y="471"/>
                  </a:lnTo>
                  <a:lnTo>
                    <a:pt x="1010" y="471"/>
                  </a:lnTo>
                  <a:close/>
                  <a:moveTo>
                    <a:pt x="1461" y="105"/>
                  </a:moveTo>
                  <a:lnTo>
                    <a:pt x="1463" y="0"/>
                  </a:lnTo>
                  <a:lnTo>
                    <a:pt x="1465" y="105"/>
                  </a:lnTo>
                  <a:lnTo>
                    <a:pt x="1475" y="105"/>
                  </a:lnTo>
                  <a:lnTo>
                    <a:pt x="1475" y="155"/>
                  </a:lnTo>
                  <a:lnTo>
                    <a:pt x="1478" y="155"/>
                  </a:lnTo>
                  <a:lnTo>
                    <a:pt x="1478" y="473"/>
                  </a:lnTo>
                  <a:lnTo>
                    <a:pt x="1475" y="473"/>
                  </a:lnTo>
                  <a:lnTo>
                    <a:pt x="1465" y="473"/>
                  </a:lnTo>
                  <a:lnTo>
                    <a:pt x="1427" y="473"/>
                  </a:lnTo>
                  <a:lnTo>
                    <a:pt x="1423" y="473"/>
                  </a:lnTo>
                  <a:lnTo>
                    <a:pt x="1415" y="473"/>
                  </a:lnTo>
                  <a:lnTo>
                    <a:pt x="1415" y="207"/>
                  </a:lnTo>
                  <a:lnTo>
                    <a:pt x="1423" y="207"/>
                  </a:lnTo>
                  <a:lnTo>
                    <a:pt x="1423" y="155"/>
                  </a:lnTo>
                  <a:lnTo>
                    <a:pt x="1427" y="155"/>
                  </a:lnTo>
                  <a:lnTo>
                    <a:pt x="1427" y="105"/>
                  </a:lnTo>
                  <a:lnTo>
                    <a:pt x="1440" y="105"/>
                  </a:lnTo>
                  <a:lnTo>
                    <a:pt x="1442" y="23"/>
                  </a:lnTo>
                  <a:lnTo>
                    <a:pt x="1444" y="105"/>
                  </a:lnTo>
                  <a:lnTo>
                    <a:pt x="1461" y="105"/>
                  </a:lnTo>
                  <a:lnTo>
                    <a:pt x="1461" y="105"/>
                  </a:lnTo>
                  <a:close/>
                  <a:moveTo>
                    <a:pt x="1285" y="190"/>
                  </a:moveTo>
                  <a:lnTo>
                    <a:pt x="1335" y="190"/>
                  </a:lnTo>
                  <a:lnTo>
                    <a:pt x="1335" y="473"/>
                  </a:lnTo>
                  <a:lnTo>
                    <a:pt x="1285" y="473"/>
                  </a:lnTo>
                  <a:lnTo>
                    <a:pt x="1285" y="190"/>
                  </a:lnTo>
                  <a:lnTo>
                    <a:pt x="1285" y="190"/>
                  </a:lnTo>
                  <a:close/>
                  <a:moveTo>
                    <a:pt x="1176" y="243"/>
                  </a:moveTo>
                  <a:lnTo>
                    <a:pt x="1216" y="243"/>
                  </a:lnTo>
                  <a:lnTo>
                    <a:pt x="1216" y="473"/>
                  </a:lnTo>
                  <a:lnTo>
                    <a:pt x="1176" y="473"/>
                  </a:lnTo>
                  <a:lnTo>
                    <a:pt x="1176" y="243"/>
                  </a:lnTo>
                  <a:lnTo>
                    <a:pt x="1176" y="243"/>
                  </a:lnTo>
                  <a:close/>
                  <a:moveTo>
                    <a:pt x="1083" y="167"/>
                  </a:moveTo>
                  <a:lnTo>
                    <a:pt x="1125" y="167"/>
                  </a:lnTo>
                  <a:lnTo>
                    <a:pt x="1125" y="473"/>
                  </a:lnTo>
                  <a:lnTo>
                    <a:pt x="1083" y="473"/>
                  </a:lnTo>
                  <a:lnTo>
                    <a:pt x="1083" y="167"/>
                  </a:lnTo>
                  <a:lnTo>
                    <a:pt x="1083" y="167"/>
                  </a:lnTo>
                  <a:close/>
                  <a:moveTo>
                    <a:pt x="849" y="295"/>
                  </a:moveTo>
                  <a:lnTo>
                    <a:pt x="884" y="295"/>
                  </a:lnTo>
                  <a:lnTo>
                    <a:pt x="884" y="473"/>
                  </a:lnTo>
                  <a:lnTo>
                    <a:pt x="849" y="473"/>
                  </a:lnTo>
                  <a:lnTo>
                    <a:pt x="849" y="295"/>
                  </a:lnTo>
                  <a:lnTo>
                    <a:pt x="849" y="295"/>
                  </a:lnTo>
                  <a:close/>
                  <a:moveTo>
                    <a:pt x="631" y="373"/>
                  </a:moveTo>
                  <a:lnTo>
                    <a:pt x="643" y="373"/>
                  </a:lnTo>
                  <a:lnTo>
                    <a:pt x="643" y="318"/>
                  </a:lnTo>
                  <a:lnTo>
                    <a:pt x="667" y="318"/>
                  </a:lnTo>
                  <a:lnTo>
                    <a:pt x="667" y="306"/>
                  </a:lnTo>
                  <a:lnTo>
                    <a:pt x="667" y="234"/>
                  </a:lnTo>
                  <a:lnTo>
                    <a:pt x="702" y="234"/>
                  </a:lnTo>
                  <a:lnTo>
                    <a:pt x="702" y="306"/>
                  </a:lnTo>
                  <a:lnTo>
                    <a:pt x="723" y="306"/>
                  </a:lnTo>
                  <a:lnTo>
                    <a:pt x="723" y="473"/>
                  </a:lnTo>
                  <a:lnTo>
                    <a:pt x="702" y="473"/>
                  </a:lnTo>
                  <a:lnTo>
                    <a:pt x="698" y="473"/>
                  </a:lnTo>
                  <a:lnTo>
                    <a:pt x="687" y="473"/>
                  </a:lnTo>
                  <a:lnTo>
                    <a:pt x="667" y="473"/>
                  </a:lnTo>
                  <a:lnTo>
                    <a:pt x="643" y="473"/>
                  </a:lnTo>
                  <a:lnTo>
                    <a:pt x="631" y="473"/>
                  </a:lnTo>
                  <a:lnTo>
                    <a:pt x="631" y="373"/>
                  </a:lnTo>
                  <a:lnTo>
                    <a:pt x="631" y="373"/>
                  </a:lnTo>
                  <a:close/>
                  <a:moveTo>
                    <a:pt x="581" y="255"/>
                  </a:moveTo>
                  <a:lnTo>
                    <a:pt x="623" y="255"/>
                  </a:lnTo>
                  <a:lnTo>
                    <a:pt x="623" y="473"/>
                  </a:lnTo>
                  <a:lnTo>
                    <a:pt x="581" y="473"/>
                  </a:lnTo>
                  <a:lnTo>
                    <a:pt x="581" y="255"/>
                  </a:lnTo>
                  <a:lnTo>
                    <a:pt x="581" y="255"/>
                  </a:lnTo>
                  <a:close/>
                  <a:moveTo>
                    <a:pt x="532" y="314"/>
                  </a:moveTo>
                  <a:lnTo>
                    <a:pt x="557" y="314"/>
                  </a:lnTo>
                  <a:lnTo>
                    <a:pt x="557" y="356"/>
                  </a:lnTo>
                  <a:lnTo>
                    <a:pt x="557" y="473"/>
                  </a:lnTo>
                  <a:lnTo>
                    <a:pt x="532" y="473"/>
                  </a:lnTo>
                  <a:lnTo>
                    <a:pt x="488" y="473"/>
                  </a:lnTo>
                  <a:lnTo>
                    <a:pt x="455" y="473"/>
                  </a:lnTo>
                  <a:lnTo>
                    <a:pt x="455" y="356"/>
                  </a:lnTo>
                  <a:lnTo>
                    <a:pt x="455" y="302"/>
                  </a:lnTo>
                  <a:lnTo>
                    <a:pt x="488" y="302"/>
                  </a:lnTo>
                  <a:lnTo>
                    <a:pt x="488" y="356"/>
                  </a:lnTo>
                  <a:lnTo>
                    <a:pt x="532" y="356"/>
                  </a:lnTo>
                  <a:lnTo>
                    <a:pt x="532" y="314"/>
                  </a:lnTo>
                  <a:lnTo>
                    <a:pt x="532" y="314"/>
                  </a:lnTo>
                  <a:close/>
                  <a:moveTo>
                    <a:pt x="360" y="293"/>
                  </a:moveTo>
                  <a:lnTo>
                    <a:pt x="426" y="293"/>
                  </a:lnTo>
                  <a:lnTo>
                    <a:pt x="426" y="473"/>
                  </a:lnTo>
                  <a:lnTo>
                    <a:pt x="360" y="473"/>
                  </a:lnTo>
                  <a:lnTo>
                    <a:pt x="360" y="293"/>
                  </a:lnTo>
                  <a:lnTo>
                    <a:pt x="360" y="293"/>
                  </a:lnTo>
                  <a:close/>
                  <a:moveTo>
                    <a:pt x="287" y="209"/>
                  </a:moveTo>
                  <a:lnTo>
                    <a:pt x="350" y="209"/>
                  </a:lnTo>
                  <a:lnTo>
                    <a:pt x="350" y="473"/>
                  </a:lnTo>
                  <a:lnTo>
                    <a:pt x="287" y="473"/>
                  </a:lnTo>
                  <a:lnTo>
                    <a:pt x="287" y="209"/>
                  </a:lnTo>
                  <a:lnTo>
                    <a:pt x="287" y="209"/>
                  </a:lnTo>
                  <a:close/>
                  <a:moveTo>
                    <a:pt x="195" y="184"/>
                  </a:moveTo>
                  <a:lnTo>
                    <a:pt x="241" y="184"/>
                  </a:lnTo>
                  <a:lnTo>
                    <a:pt x="241" y="473"/>
                  </a:lnTo>
                  <a:lnTo>
                    <a:pt x="195" y="473"/>
                  </a:lnTo>
                  <a:lnTo>
                    <a:pt x="195" y="184"/>
                  </a:lnTo>
                  <a:lnTo>
                    <a:pt x="195" y="184"/>
                  </a:lnTo>
                  <a:close/>
                  <a:moveTo>
                    <a:pt x="31" y="264"/>
                  </a:moveTo>
                  <a:lnTo>
                    <a:pt x="92" y="264"/>
                  </a:lnTo>
                  <a:lnTo>
                    <a:pt x="92" y="473"/>
                  </a:lnTo>
                  <a:lnTo>
                    <a:pt x="61" y="473"/>
                  </a:lnTo>
                  <a:lnTo>
                    <a:pt x="31" y="473"/>
                  </a:lnTo>
                  <a:lnTo>
                    <a:pt x="0" y="473"/>
                  </a:lnTo>
                  <a:lnTo>
                    <a:pt x="0" y="331"/>
                  </a:lnTo>
                  <a:lnTo>
                    <a:pt x="31" y="331"/>
                  </a:lnTo>
                  <a:lnTo>
                    <a:pt x="31" y="264"/>
                  </a:lnTo>
                  <a:lnTo>
                    <a:pt x="31" y="264"/>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5" name="îṥļîḍê">
              <a:extLst>
                <a:ext uri="{FF2B5EF4-FFF2-40B4-BE49-F238E27FC236}">
                  <a16:creationId xmlns:a16="http://schemas.microsoft.com/office/drawing/2014/main" id="{6DAD72A3-D07C-4FA5-9434-B3196B56BC1F}"/>
                </a:ext>
              </a:extLst>
            </p:cNvPr>
            <p:cNvSpPr/>
            <p:nvPr/>
          </p:nvSpPr>
          <p:spPr bwMode="auto">
            <a:xfrm>
              <a:off x="117996" y="5321000"/>
              <a:ext cx="5994189" cy="750090"/>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6" name="ïSlîḍê">
              <a:extLst>
                <a:ext uri="{FF2B5EF4-FFF2-40B4-BE49-F238E27FC236}">
                  <a16:creationId xmlns:a16="http://schemas.microsoft.com/office/drawing/2014/main" id="{72458427-BBE6-4DA1-A5A0-62446F84B674}"/>
                </a:ext>
              </a:extLst>
            </p:cNvPr>
            <p:cNvSpPr/>
            <p:nvPr/>
          </p:nvSpPr>
          <p:spPr bwMode="auto">
            <a:xfrm>
              <a:off x="430686"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7" name="îSliḋê">
              <a:extLst>
                <a:ext uri="{FF2B5EF4-FFF2-40B4-BE49-F238E27FC236}">
                  <a16:creationId xmlns:a16="http://schemas.microsoft.com/office/drawing/2014/main" id="{CEB439C8-1AD9-4098-9915-AFB8C5533076}"/>
                </a:ext>
              </a:extLst>
            </p:cNvPr>
            <p:cNvSpPr/>
            <p:nvPr/>
          </p:nvSpPr>
          <p:spPr bwMode="auto">
            <a:xfrm>
              <a:off x="908568"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68" name="ïsľïḓé">
              <a:extLst>
                <a:ext uri="{FF2B5EF4-FFF2-40B4-BE49-F238E27FC236}">
                  <a16:creationId xmlns:a16="http://schemas.microsoft.com/office/drawing/2014/main" id="{619ED356-393D-42DB-AC77-7D967225705E}"/>
                </a:ext>
              </a:extLst>
            </p:cNvPr>
            <p:cNvSpPr/>
            <p:nvPr/>
          </p:nvSpPr>
          <p:spPr bwMode="auto">
            <a:xfrm>
              <a:off x="2041328"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69" name="ïSḷîḍê">
              <a:extLst>
                <a:ext uri="{FF2B5EF4-FFF2-40B4-BE49-F238E27FC236}">
                  <a16:creationId xmlns:a16="http://schemas.microsoft.com/office/drawing/2014/main" id="{2E2379EA-A68D-4B6C-AD7E-B2E9DDB8671B}"/>
                </a:ext>
              </a:extLst>
            </p:cNvPr>
            <p:cNvSpPr/>
            <p:nvPr/>
          </p:nvSpPr>
          <p:spPr bwMode="auto">
            <a:xfrm>
              <a:off x="2118028"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70" name="ïSḷïďê">
              <a:extLst>
                <a:ext uri="{FF2B5EF4-FFF2-40B4-BE49-F238E27FC236}">
                  <a16:creationId xmlns:a16="http://schemas.microsoft.com/office/drawing/2014/main" id="{89BA5562-5462-4D80-AE43-B71C03856FAF}"/>
                </a:ext>
              </a:extLst>
            </p:cNvPr>
            <p:cNvSpPr/>
            <p:nvPr/>
          </p:nvSpPr>
          <p:spPr bwMode="auto">
            <a:xfrm>
              <a:off x="2348117"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1" name="îŝľiḑé">
              <a:extLst>
                <a:ext uri="{FF2B5EF4-FFF2-40B4-BE49-F238E27FC236}">
                  <a16:creationId xmlns:a16="http://schemas.microsoft.com/office/drawing/2014/main" id="{AF5A37E8-752F-46E7-8CBD-D75E02FBD6EC}"/>
                </a:ext>
              </a:extLst>
            </p:cNvPr>
            <p:cNvSpPr/>
            <p:nvPr/>
          </p:nvSpPr>
          <p:spPr bwMode="auto">
            <a:xfrm>
              <a:off x="2660808"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72" name="íṡḷîde">
              <a:extLst>
                <a:ext uri="{FF2B5EF4-FFF2-40B4-BE49-F238E27FC236}">
                  <a16:creationId xmlns:a16="http://schemas.microsoft.com/office/drawing/2014/main" id="{13049744-8EB7-4DDE-B0D5-62BC0E241E19}"/>
                </a:ext>
              </a:extLst>
            </p:cNvPr>
            <p:cNvSpPr/>
            <p:nvPr/>
          </p:nvSpPr>
          <p:spPr bwMode="auto">
            <a:xfrm>
              <a:off x="2796502"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73" name="iṥḻíďé">
              <a:extLst>
                <a:ext uri="{FF2B5EF4-FFF2-40B4-BE49-F238E27FC236}">
                  <a16:creationId xmlns:a16="http://schemas.microsoft.com/office/drawing/2014/main" id="{BB092D84-0E2D-4F37-BC13-D2D52372CD02}"/>
                </a:ext>
              </a:extLst>
            </p:cNvPr>
            <p:cNvSpPr/>
            <p:nvPr/>
          </p:nvSpPr>
          <p:spPr bwMode="auto">
            <a:xfrm>
              <a:off x="3421880" y="5610901"/>
              <a:ext cx="147494" cy="442486"/>
            </a:xfrm>
            <a:custGeom>
              <a:avLst/>
              <a:gdLst>
                <a:gd name="T0" fmla="*/ 9 w 50"/>
                <a:gd name="T1" fmla="*/ 23 h 149"/>
                <a:gd name="T2" fmla="*/ 13 w 50"/>
                <a:gd name="T3" fmla="*/ 23 h 149"/>
                <a:gd name="T4" fmla="*/ 23 w 50"/>
                <a:gd name="T5" fmla="*/ 0 h 149"/>
                <a:gd name="T6" fmla="*/ 29 w 50"/>
                <a:gd name="T7" fmla="*/ 0 h 149"/>
                <a:gd name="T8" fmla="*/ 36 w 50"/>
                <a:gd name="T9" fmla="*/ 23 h 149"/>
                <a:gd name="T10" fmla="*/ 42 w 50"/>
                <a:gd name="T11" fmla="*/ 23 h 149"/>
                <a:gd name="T12" fmla="*/ 42 w 50"/>
                <a:gd name="T13" fmla="*/ 36 h 149"/>
                <a:gd name="T14" fmla="*/ 44 w 50"/>
                <a:gd name="T15" fmla="*/ 42 h 149"/>
                <a:gd name="T16" fmla="*/ 50 w 50"/>
                <a:gd name="T17" fmla="*/ 42 h 149"/>
                <a:gd name="T18" fmla="*/ 50 w 50"/>
                <a:gd name="T19" fmla="*/ 149 h 149"/>
                <a:gd name="T20" fmla="*/ 0 w 50"/>
                <a:gd name="T21" fmla="*/ 149 h 149"/>
                <a:gd name="T22" fmla="*/ 0 w 50"/>
                <a:gd name="T23" fmla="*/ 42 h 149"/>
                <a:gd name="T24" fmla="*/ 8 w 50"/>
                <a:gd name="T25" fmla="*/ 42 h 149"/>
                <a:gd name="T26" fmla="*/ 9 w 50"/>
                <a:gd name="T27" fmla="*/ 36 h 149"/>
                <a:gd name="T28" fmla="*/ 9 w 50"/>
                <a:gd name="T29" fmla="*/ 23 h 149"/>
                <a:gd name="T30" fmla="*/ 9 w 50"/>
                <a:gd name="T31" fmla="*/ 2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0" h="149">
                  <a:moveTo>
                    <a:pt x="9" y="23"/>
                  </a:moveTo>
                  <a:lnTo>
                    <a:pt x="13" y="23"/>
                  </a:lnTo>
                  <a:lnTo>
                    <a:pt x="23" y="0"/>
                  </a:lnTo>
                  <a:lnTo>
                    <a:pt x="29" y="0"/>
                  </a:lnTo>
                  <a:lnTo>
                    <a:pt x="36" y="23"/>
                  </a:lnTo>
                  <a:lnTo>
                    <a:pt x="42" y="23"/>
                  </a:lnTo>
                  <a:lnTo>
                    <a:pt x="42" y="36"/>
                  </a:lnTo>
                  <a:lnTo>
                    <a:pt x="44" y="42"/>
                  </a:lnTo>
                  <a:lnTo>
                    <a:pt x="50" y="42"/>
                  </a:lnTo>
                  <a:lnTo>
                    <a:pt x="50" y="149"/>
                  </a:lnTo>
                  <a:lnTo>
                    <a:pt x="0" y="149"/>
                  </a:lnTo>
                  <a:lnTo>
                    <a:pt x="0" y="42"/>
                  </a:lnTo>
                  <a:lnTo>
                    <a:pt x="8" y="42"/>
                  </a:lnTo>
                  <a:lnTo>
                    <a:pt x="9" y="36"/>
                  </a:lnTo>
                  <a:lnTo>
                    <a:pt x="9" y="23"/>
                  </a:lnTo>
                  <a:lnTo>
                    <a:pt x="9" y="2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4" name="îṧḻïḑè">
              <a:extLst>
                <a:ext uri="{FF2B5EF4-FFF2-40B4-BE49-F238E27FC236}">
                  <a16:creationId xmlns:a16="http://schemas.microsoft.com/office/drawing/2014/main" id="{9F65793F-91D8-4153-BAAB-E38951090A45}"/>
                </a:ext>
              </a:extLst>
            </p:cNvPr>
            <p:cNvSpPr/>
            <p:nvPr/>
          </p:nvSpPr>
          <p:spPr bwMode="auto">
            <a:xfrm>
              <a:off x="3646071" y="5964889"/>
              <a:ext cx="82597" cy="88498"/>
            </a:xfrm>
            <a:custGeom>
              <a:avLst/>
              <a:gdLst>
                <a:gd name="T0" fmla="*/ 0 w 28"/>
                <a:gd name="T1" fmla="*/ 0 h 31"/>
                <a:gd name="T2" fmla="*/ 28 w 28"/>
                <a:gd name="T3" fmla="*/ 0 h 31"/>
                <a:gd name="T4" fmla="*/ 28 w 28"/>
                <a:gd name="T5" fmla="*/ 31 h 31"/>
                <a:gd name="T6" fmla="*/ 0 w 28"/>
                <a:gd name="T7" fmla="*/ 31 h 31"/>
                <a:gd name="T8" fmla="*/ 0 w 28"/>
                <a:gd name="T9" fmla="*/ 0 h 31"/>
                <a:gd name="T10" fmla="*/ 0 w 28"/>
                <a:gd name="T11" fmla="*/ 0 h 31"/>
              </a:gdLst>
              <a:ahLst/>
              <a:cxnLst>
                <a:cxn ang="0">
                  <a:pos x="T0" y="T1"/>
                </a:cxn>
                <a:cxn ang="0">
                  <a:pos x="T2" y="T3"/>
                </a:cxn>
                <a:cxn ang="0">
                  <a:pos x="T4" y="T5"/>
                </a:cxn>
                <a:cxn ang="0">
                  <a:pos x="T6" y="T7"/>
                </a:cxn>
                <a:cxn ang="0">
                  <a:pos x="T8" y="T9"/>
                </a:cxn>
                <a:cxn ang="0">
                  <a:pos x="T10" y="T11"/>
                </a:cxn>
              </a:cxnLst>
              <a:rect l="0" t="0" r="r" b="b"/>
              <a:pathLst>
                <a:path w="28" h="31">
                  <a:moveTo>
                    <a:pt x="0" y="0"/>
                  </a:moveTo>
                  <a:lnTo>
                    <a:pt x="28" y="0"/>
                  </a:lnTo>
                  <a:lnTo>
                    <a:pt x="28" y="31"/>
                  </a:lnTo>
                  <a:lnTo>
                    <a:pt x="0" y="31"/>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75" name="iśļíḓè">
              <a:extLst>
                <a:ext uri="{FF2B5EF4-FFF2-40B4-BE49-F238E27FC236}">
                  <a16:creationId xmlns:a16="http://schemas.microsoft.com/office/drawing/2014/main" id="{3ADF5D03-0D07-404B-88DA-5584ADDCE267}"/>
                </a:ext>
              </a:extLst>
            </p:cNvPr>
            <p:cNvSpPr/>
            <p:nvPr/>
          </p:nvSpPr>
          <p:spPr bwMode="auto">
            <a:xfrm>
              <a:off x="3675572" y="5021474"/>
              <a:ext cx="778773" cy="1031913"/>
            </a:xfrm>
            <a:custGeom>
              <a:avLst/>
              <a:gdLst>
                <a:gd name="T0" fmla="*/ 124 w 266"/>
                <a:gd name="T1" fmla="*/ 0 h 476"/>
                <a:gd name="T2" fmla="*/ 203 w 266"/>
                <a:gd name="T3" fmla="*/ 0 h 476"/>
                <a:gd name="T4" fmla="*/ 203 w 266"/>
                <a:gd name="T5" fmla="*/ 5 h 476"/>
                <a:gd name="T6" fmla="*/ 209 w 266"/>
                <a:gd name="T7" fmla="*/ 5 h 476"/>
                <a:gd name="T8" fmla="*/ 209 w 266"/>
                <a:gd name="T9" fmla="*/ 9 h 476"/>
                <a:gd name="T10" fmla="*/ 214 w 266"/>
                <a:gd name="T11" fmla="*/ 9 h 476"/>
                <a:gd name="T12" fmla="*/ 214 w 266"/>
                <a:gd name="T13" fmla="*/ 17 h 476"/>
                <a:gd name="T14" fmla="*/ 222 w 266"/>
                <a:gd name="T15" fmla="*/ 17 h 476"/>
                <a:gd name="T16" fmla="*/ 222 w 266"/>
                <a:gd name="T17" fmla="*/ 430 h 476"/>
                <a:gd name="T18" fmla="*/ 230 w 266"/>
                <a:gd name="T19" fmla="*/ 430 h 476"/>
                <a:gd name="T20" fmla="*/ 230 w 266"/>
                <a:gd name="T21" fmla="*/ 453 h 476"/>
                <a:gd name="T22" fmla="*/ 230 w 266"/>
                <a:gd name="T23" fmla="*/ 462 h 476"/>
                <a:gd name="T24" fmla="*/ 266 w 266"/>
                <a:gd name="T25" fmla="*/ 462 h 476"/>
                <a:gd name="T26" fmla="*/ 266 w 266"/>
                <a:gd name="T27" fmla="*/ 476 h 476"/>
                <a:gd name="T28" fmla="*/ 230 w 266"/>
                <a:gd name="T29" fmla="*/ 476 h 476"/>
                <a:gd name="T30" fmla="*/ 222 w 266"/>
                <a:gd name="T31" fmla="*/ 476 h 476"/>
                <a:gd name="T32" fmla="*/ 199 w 266"/>
                <a:gd name="T33" fmla="*/ 476 h 476"/>
                <a:gd name="T34" fmla="*/ 124 w 266"/>
                <a:gd name="T35" fmla="*/ 476 h 476"/>
                <a:gd name="T36" fmla="*/ 48 w 266"/>
                <a:gd name="T37" fmla="*/ 476 h 476"/>
                <a:gd name="T38" fmla="*/ 0 w 266"/>
                <a:gd name="T39" fmla="*/ 476 h 476"/>
                <a:gd name="T40" fmla="*/ 0 w 266"/>
                <a:gd name="T41" fmla="*/ 453 h 476"/>
                <a:gd name="T42" fmla="*/ 0 w 266"/>
                <a:gd name="T43" fmla="*/ 411 h 476"/>
                <a:gd name="T44" fmla="*/ 10 w 266"/>
                <a:gd name="T45" fmla="*/ 411 h 476"/>
                <a:gd name="T46" fmla="*/ 10 w 266"/>
                <a:gd name="T47" fmla="*/ 166 h 476"/>
                <a:gd name="T48" fmla="*/ 17 w 266"/>
                <a:gd name="T49" fmla="*/ 166 h 476"/>
                <a:gd name="T50" fmla="*/ 17 w 266"/>
                <a:gd name="T51" fmla="*/ 155 h 476"/>
                <a:gd name="T52" fmla="*/ 23 w 266"/>
                <a:gd name="T53" fmla="*/ 155 h 476"/>
                <a:gd name="T54" fmla="*/ 23 w 266"/>
                <a:gd name="T55" fmla="*/ 143 h 476"/>
                <a:gd name="T56" fmla="*/ 25 w 266"/>
                <a:gd name="T57" fmla="*/ 143 h 476"/>
                <a:gd name="T58" fmla="*/ 44 w 266"/>
                <a:gd name="T59" fmla="*/ 111 h 476"/>
                <a:gd name="T60" fmla="*/ 46 w 266"/>
                <a:gd name="T61" fmla="*/ 111 h 476"/>
                <a:gd name="T62" fmla="*/ 48 w 266"/>
                <a:gd name="T63" fmla="*/ 111 h 476"/>
                <a:gd name="T64" fmla="*/ 48 w 266"/>
                <a:gd name="T65" fmla="*/ 76 h 476"/>
                <a:gd name="T66" fmla="*/ 50 w 266"/>
                <a:gd name="T67" fmla="*/ 76 h 476"/>
                <a:gd name="T68" fmla="*/ 50 w 266"/>
                <a:gd name="T69" fmla="*/ 113 h 476"/>
                <a:gd name="T70" fmla="*/ 69 w 266"/>
                <a:gd name="T71" fmla="*/ 143 h 476"/>
                <a:gd name="T72" fmla="*/ 71 w 266"/>
                <a:gd name="T73" fmla="*/ 143 h 476"/>
                <a:gd name="T74" fmla="*/ 71 w 266"/>
                <a:gd name="T75" fmla="*/ 155 h 476"/>
                <a:gd name="T76" fmla="*/ 75 w 266"/>
                <a:gd name="T77" fmla="*/ 155 h 476"/>
                <a:gd name="T78" fmla="*/ 75 w 266"/>
                <a:gd name="T79" fmla="*/ 166 h 476"/>
                <a:gd name="T80" fmla="*/ 82 w 266"/>
                <a:gd name="T81" fmla="*/ 166 h 476"/>
                <a:gd name="T82" fmla="*/ 82 w 266"/>
                <a:gd name="T83" fmla="*/ 453 h 476"/>
                <a:gd name="T84" fmla="*/ 124 w 266"/>
                <a:gd name="T85" fmla="*/ 453 h 476"/>
                <a:gd name="T86" fmla="*/ 124 w 266"/>
                <a:gd name="T87" fmla="*/ 23 h 476"/>
                <a:gd name="T88" fmla="*/ 124 w 266"/>
                <a:gd name="T89" fmla="*/ 17 h 476"/>
                <a:gd name="T90" fmla="*/ 124 w 266"/>
                <a:gd name="T91" fmla="*/ 17 h 476"/>
                <a:gd name="T92" fmla="*/ 124 w 266"/>
                <a:gd name="T93" fmla="*/ 11 h 476"/>
                <a:gd name="T94" fmla="*/ 124 w 266"/>
                <a:gd name="T95" fmla="*/ 9 h 476"/>
                <a:gd name="T96" fmla="*/ 124 w 266"/>
                <a:gd name="T97" fmla="*/ 5 h 476"/>
                <a:gd name="T98" fmla="*/ 124 w 266"/>
                <a:gd name="T99" fmla="*/ 0 h 476"/>
                <a:gd name="T100" fmla="*/ 124 w 266"/>
                <a:gd name="T101"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66" h="476">
                  <a:moveTo>
                    <a:pt x="124" y="0"/>
                  </a:moveTo>
                  <a:lnTo>
                    <a:pt x="203" y="0"/>
                  </a:lnTo>
                  <a:lnTo>
                    <a:pt x="203" y="5"/>
                  </a:lnTo>
                  <a:lnTo>
                    <a:pt x="209" y="5"/>
                  </a:lnTo>
                  <a:lnTo>
                    <a:pt x="209" y="9"/>
                  </a:lnTo>
                  <a:lnTo>
                    <a:pt x="214" y="9"/>
                  </a:lnTo>
                  <a:lnTo>
                    <a:pt x="214" y="17"/>
                  </a:lnTo>
                  <a:lnTo>
                    <a:pt x="222" y="17"/>
                  </a:lnTo>
                  <a:lnTo>
                    <a:pt x="222" y="430"/>
                  </a:lnTo>
                  <a:lnTo>
                    <a:pt x="230" y="430"/>
                  </a:lnTo>
                  <a:lnTo>
                    <a:pt x="230" y="453"/>
                  </a:lnTo>
                  <a:lnTo>
                    <a:pt x="230" y="462"/>
                  </a:lnTo>
                  <a:lnTo>
                    <a:pt x="266" y="462"/>
                  </a:lnTo>
                  <a:lnTo>
                    <a:pt x="266" y="476"/>
                  </a:lnTo>
                  <a:lnTo>
                    <a:pt x="230" y="476"/>
                  </a:lnTo>
                  <a:lnTo>
                    <a:pt x="222" y="476"/>
                  </a:lnTo>
                  <a:lnTo>
                    <a:pt x="199" y="476"/>
                  </a:lnTo>
                  <a:lnTo>
                    <a:pt x="124" y="476"/>
                  </a:lnTo>
                  <a:lnTo>
                    <a:pt x="48" y="476"/>
                  </a:lnTo>
                  <a:lnTo>
                    <a:pt x="0" y="476"/>
                  </a:lnTo>
                  <a:lnTo>
                    <a:pt x="0" y="453"/>
                  </a:lnTo>
                  <a:lnTo>
                    <a:pt x="0" y="411"/>
                  </a:lnTo>
                  <a:lnTo>
                    <a:pt x="10" y="411"/>
                  </a:lnTo>
                  <a:lnTo>
                    <a:pt x="10" y="166"/>
                  </a:lnTo>
                  <a:lnTo>
                    <a:pt x="17" y="166"/>
                  </a:lnTo>
                  <a:lnTo>
                    <a:pt x="17" y="155"/>
                  </a:lnTo>
                  <a:lnTo>
                    <a:pt x="23" y="155"/>
                  </a:lnTo>
                  <a:lnTo>
                    <a:pt x="23" y="143"/>
                  </a:lnTo>
                  <a:lnTo>
                    <a:pt x="25" y="143"/>
                  </a:lnTo>
                  <a:lnTo>
                    <a:pt x="44" y="111"/>
                  </a:lnTo>
                  <a:lnTo>
                    <a:pt x="46" y="111"/>
                  </a:lnTo>
                  <a:lnTo>
                    <a:pt x="48" y="111"/>
                  </a:lnTo>
                  <a:lnTo>
                    <a:pt x="48" y="76"/>
                  </a:lnTo>
                  <a:lnTo>
                    <a:pt x="50" y="76"/>
                  </a:lnTo>
                  <a:lnTo>
                    <a:pt x="50" y="113"/>
                  </a:lnTo>
                  <a:lnTo>
                    <a:pt x="69" y="143"/>
                  </a:lnTo>
                  <a:lnTo>
                    <a:pt x="71" y="143"/>
                  </a:lnTo>
                  <a:lnTo>
                    <a:pt x="71" y="155"/>
                  </a:lnTo>
                  <a:lnTo>
                    <a:pt x="75" y="155"/>
                  </a:lnTo>
                  <a:lnTo>
                    <a:pt x="75" y="166"/>
                  </a:lnTo>
                  <a:lnTo>
                    <a:pt x="82" y="166"/>
                  </a:lnTo>
                  <a:lnTo>
                    <a:pt x="82" y="453"/>
                  </a:lnTo>
                  <a:lnTo>
                    <a:pt x="124" y="453"/>
                  </a:lnTo>
                  <a:lnTo>
                    <a:pt x="124" y="23"/>
                  </a:lnTo>
                  <a:lnTo>
                    <a:pt x="124" y="17"/>
                  </a:lnTo>
                  <a:lnTo>
                    <a:pt x="124" y="17"/>
                  </a:lnTo>
                  <a:lnTo>
                    <a:pt x="124" y="11"/>
                  </a:lnTo>
                  <a:lnTo>
                    <a:pt x="124" y="9"/>
                  </a:lnTo>
                  <a:lnTo>
                    <a:pt x="124" y="5"/>
                  </a:lnTo>
                  <a:lnTo>
                    <a:pt x="124" y="0"/>
                  </a:lnTo>
                  <a:lnTo>
                    <a:pt x="124"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6" name="iṣlîḍé">
              <a:extLst>
                <a:ext uri="{FF2B5EF4-FFF2-40B4-BE49-F238E27FC236}">
                  <a16:creationId xmlns:a16="http://schemas.microsoft.com/office/drawing/2014/main" id="{4DCDBF1B-AAEA-43A2-8458-7AFEB73F2FAC}"/>
                </a:ext>
              </a:extLst>
            </p:cNvPr>
            <p:cNvSpPr/>
            <p:nvPr/>
          </p:nvSpPr>
          <p:spPr bwMode="auto">
            <a:xfrm>
              <a:off x="4383548" y="5622700"/>
              <a:ext cx="306789" cy="430687"/>
            </a:xfrm>
            <a:custGeom>
              <a:avLst/>
              <a:gdLst>
                <a:gd name="T0" fmla="*/ 48 w 103"/>
                <a:gd name="T1" fmla="*/ 112 h 145"/>
                <a:gd name="T2" fmla="*/ 103 w 103"/>
                <a:gd name="T3" fmla="*/ 112 h 145"/>
                <a:gd name="T4" fmla="*/ 103 w 103"/>
                <a:gd name="T5" fmla="*/ 145 h 145"/>
                <a:gd name="T6" fmla="*/ 48 w 103"/>
                <a:gd name="T7" fmla="*/ 145 h 145"/>
                <a:gd name="T8" fmla="*/ 23 w 103"/>
                <a:gd name="T9" fmla="*/ 145 h 145"/>
                <a:gd name="T10" fmla="*/ 0 w 103"/>
                <a:gd name="T11" fmla="*/ 145 h 145"/>
                <a:gd name="T12" fmla="*/ 0 w 103"/>
                <a:gd name="T13" fmla="*/ 11 h 145"/>
                <a:gd name="T14" fmla="*/ 6 w 103"/>
                <a:gd name="T15" fmla="*/ 11 h 145"/>
                <a:gd name="T16" fmla="*/ 6 w 103"/>
                <a:gd name="T17" fmla="*/ 0 h 145"/>
                <a:gd name="T18" fmla="*/ 34 w 103"/>
                <a:gd name="T19" fmla="*/ 0 h 145"/>
                <a:gd name="T20" fmla="*/ 34 w 103"/>
                <a:gd name="T21" fmla="*/ 11 h 145"/>
                <a:gd name="T22" fmla="*/ 48 w 103"/>
                <a:gd name="T23" fmla="*/ 11 h 145"/>
                <a:gd name="T24" fmla="*/ 48 w 103"/>
                <a:gd name="T25" fmla="*/ 112 h 145"/>
                <a:gd name="T26" fmla="*/ 48 w 103"/>
                <a:gd name="T27" fmla="*/ 112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3" h="145">
                  <a:moveTo>
                    <a:pt x="48" y="112"/>
                  </a:moveTo>
                  <a:lnTo>
                    <a:pt x="103" y="112"/>
                  </a:lnTo>
                  <a:lnTo>
                    <a:pt x="103" y="145"/>
                  </a:lnTo>
                  <a:lnTo>
                    <a:pt x="48" y="145"/>
                  </a:lnTo>
                  <a:lnTo>
                    <a:pt x="23" y="145"/>
                  </a:lnTo>
                  <a:lnTo>
                    <a:pt x="0" y="145"/>
                  </a:lnTo>
                  <a:lnTo>
                    <a:pt x="0" y="11"/>
                  </a:lnTo>
                  <a:lnTo>
                    <a:pt x="6" y="11"/>
                  </a:lnTo>
                  <a:lnTo>
                    <a:pt x="6" y="0"/>
                  </a:lnTo>
                  <a:lnTo>
                    <a:pt x="34" y="0"/>
                  </a:lnTo>
                  <a:lnTo>
                    <a:pt x="34" y="11"/>
                  </a:lnTo>
                  <a:lnTo>
                    <a:pt x="48" y="11"/>
                  </a:lnTo>
                  <a:lnTo>
                    <a:pt x="48" y="112"/>
                  </a:lnTo>
                  <a:lnTo>
                    <a:pt x="48" y="112"/>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7" name="íṧļîḍè">
              <a:extLst>
                <a:ext uri="{FF2B5EF4-FFF2-40B4-BE49-F238E27FC236}">
                  <a16:creationId xmlns:a16="http://schemas.microsoft.com/office/drawing/2014/main" id="{B89BDB3A-09FD-4083-9BE9-01B4F3DB108A}"/>
                </a:ext>
              </a:extLst>
            </p:cNvPr>
            <p:cNvSpPr/>
            <p:nvPr/>
          </p:nvSpPr>
          <p:spPr bwMode="auto">
            <a:xfrm>
              <a:off x="4908627" y="5634500"/>
              <a:ext cx="365788" cy="418888"/>
            </a:xfrm>
            <a:custGeom>
              <a:avLst/>
              <a:gdLst>
                <a:gd name="T0" fmla="*/ 0 w 124"/>
                <a:gd name="T1" fmla="*/ 0 h 142"/>
                <a:gd name="T2" fmla="*/ 124 w 124"/>
                <a:gd name="T3" fmla="*/ 0 h 142"/>
                <a:gd name="T4" fmla="*/ 124 w 124"/>
                <a:gd name="T5" fmla="*/ 142 h 142"/>
                <a:gd name="T6" fmla="*/ 0 w 124"/>
                <a:gd name="T7" fmla="*/ 142 h 142"/>
                <a:gd name="T8" fmla="*/ 0 w 124"/>
                <a:gd name="T9" fmla="*/ 0 h 142"/>
                <a:gd name="T10" fmla="*/ 0 w 124"/>
                <a:gd name="T11" fmla="*/ 0 h 142"/>
              </a:gdLst>
              <a:ahLst/>
              <a:cxnLst>
                <a:cxn ang="0">
                  <a:pos x="T0" y="T1"/>
                </a:cxn>
                <a:cxn ang="0">
                  <a:pos x="T2" y="T3"/>
                </a:cxn>
                <a:cxn ang="0">
                  <a:pos x="T4" y="T5"/>
                </a:cxn>
                <a:cxn ang="0">
                  <a:pos x="T6" y="T7"/>
                </a:cxn>
                <a:cxn ang="0">
                  <a:pos x="T8" y="T9"/>
                </a:cxn>
                <a:cxn ang="0">
                  <a:pos x="T10" y="T11"/>
                </a:cxn>
              </a:cxnLst>
              <a:rect l="0" t="0" r="r" b="b"/>
              <a:pathLst>
                <a:path w="124" h="142">
                  <a:moveTo>
                    <a:pt x="0" y="0"/>
                  </a:moveTo>
                  <a:lnTo>
                    <a:pt x="124" y="0"/>
                  </a:lnTo>
                  <a:lnTo>
                    <a:pt x="124" y="142"/>
                  </a:lnTo>
                  <a:lnTo>
                    <a:pt x="0" y="142"/>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8" name="ïśḻîḑê">
              <a:extLst>
                <a:ext uri="{FF2B5EF4-FFF2-40B4-BE49-F238E27FC236}">
                  <a16:creationId xmlns:a16="http://schemas.microsoft.com/office/drawing/2014/main" id="{CB79C3B1-7F9D-4867-95E7-0945AEC992E5}"/>
                </a:ext>
              </a:extLst>
            </p:cNvPr>
            <p:cNvSpPr/>
            <p:nvPr/>
          </p:nvSpPr>
          <p:spPr bwMode="auto">
            <a:xfrm>
              <a:off x="5303915" y="5410309"/>
              <a:ext cx="873170" cy="643080"/>
            </a:xfrm>
            <a:custGeom>
              <a:avLst/>
              <a:gdLst>
                <a:gd name="T0" fmla="*/ 84 w 296"/>
                <a:gd name="T1" fmla="*/ 193 h 218"/>
                <a:gd name="T2" fmla="*/ 94 w 296"/>
                <a:gd name="T3" fmla="*/ 193 h 218"/>
                <a:gd name="T4" fmla="*/ 94 w 296"/>
                <a:gd name="T5" fmla="*/ 199 h 218"/>
                <a:gd name="T6" fmla="*/ 113 w 296"/>
                <a:gd name="T7" fmla="*/ 199 h 218"/>
                <a:gd name="T8" fmla="*/ 113 w 296"/>
                <a:gd name="T9" fmla="*/ 206 h 218"/>
                <a:gd name="T10" fmla="*/ 160 w 296"/>
                <a:gd name="T11" fmla="*/ 206 h 218"/>
                <a:gd name="T12" fmla="*/ 160 w 296"/>
                <a:gd name="T13" fmla="*/ 9 h 218"/>
                <a:gd name="T14" fmla="*/ 178 w 296"/>
                <a:gd name="T15" fmla="*/ 9 h 218"/>
                <a:gd name="T16" fmla="*/ 178 w 296"/>
                <a:gd name="T17" fmla="*/ 0 h 218"/>
                <a:gd name="T18" fmla="*/ 218 w 296"/>
                <a:gd name="T19" fmla="*/ 0 h 218"/>
                <a:gd name="T20" fmla="*/ 218 w 296"/>
                <a:gd name="T21" fmla="*/ 9 h 218"/>
                <a:gd name="T22" fmla="*/ 231 w 296"/>
                <a:gd name="T23" fmla="*/ 9 h 218"/>
                <a:gd name="T24" fmla="*/ 231 w 296"/>
                <a:gd name="T25" fmla="*/ 206 h 218"/>
                <a:gd name="T26" fmla="*/ 245 w 296"/>
                <a:gd name="T27" fmla="*/ 206 h 218"/>
                <a:gd name="T28" fmla="*/ 245 w 296"/>
                <a:gd name="T29" fmla="*/ 214 h 218"/>
                <a:gd name="T30" fmla="*/ 296 w 296"/>
                <a:gd name="T31" fmla="*/ 214 h 218"/>
                <a:gd name="T32" fmla="*/ 296 w 296"/>
                <a:gd name="T33" fmla="*/ 218 h 218"/>
                <a:gd name="T34" fmla="*/ 245 w 296"/>
                <a:gd name="T35" fmla="*/ 218 h 218"/>
                <a:gd name="T36" fmla="*/ 231 w 296"/>
                <a:gd name="T37" fmla="*/ 218 h 218"/>
                <a:gd name="T38" fmla="*/ 160 w 296"/>
                <a:gd name="T39" fmla="*/ 218 h 218"/>
                <a:gd name="T40" fmla="*/ 130 w 296"/>
                <a:gd name="T41" fmla="*/ 218 h 218"/>
                <a:gd name="T42" fmla="*/ 84 w 296"/>
                <a:gd name="T43" fmla="*/ 218 h 218"/>
                <a:gd name="T44" fmla="*/ 80 w 296"/>
                <a:gd name="T45" fmla="*/ 218 h 218"/>
                <a:gd name="T46" fmla="*/ 50 w 296"/>
                <a:gd name="T47" fmla="*/ 218 h 218"/>
                <a:gd name="T48" fmla="*/ 0 w 296"/>
                <a:gd name="T49" fmla="*/ 218 h 218"/>
                <a:gd name="T50" fmla="*/ 0 w 296"/>
                <a:gd name="T51" fmla="*/ 4 h 218"/>
                <a:gd name="T52" fmla="*/ 50 w 296"/>
                <a:gd name="T53" fmla="*/ 4 h 218"/>
                <a:gd name="T54" fmla="*/ 50 w 296"/>
                <a:gd name="T55" fmla="*/ 25 h 218"/>
                <a:gd name="T56" fmla="*/ 84 w 296"/>
                <a:gd name="T57" fmla="*/ 25 h 218"/>
                <a:gd name="T58" fmla="*/ 84 w 296"/>
                <a:gd name="T59" fmla="*/ 193 h 218"/>
                <a:gd name="T60" fmla="*/ 84 w 296"/>
                <a:gd name="T61" fmla="*/ 193 h 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6" h="218">
                  <a:moveTo>
                    <a:pt x="84" y="193"/>
                  </a:moveTo>
                  <a:lnTo>
                    <a:pt x="94" y="193"/>
                  </a:lnTo>
                  <a:lnTo>
                    <a:pt x="94" y="199"/>
                  </a:lnTo>
                  <a:lnTo>
                    <a:pt x="113" y="199"/>
                  </a:lnTo>
                  <a:lnTo>
                    <a:pt x="113" y="206"/>
                  </a:lnTo>
                  <a:lnTo>
                    <a:pt x="160" y="206"/>
                  </a:lnTo>
                  <a:lnTo>
                    <a:pt x="160" y="9"/>
                  </a:lnTo>
                  <a:lnTo>
                    <a:pt x="178" y="9"/>
                  </a:lnTo>
                  <a:lnTo>
                    <a:pt x="178" y="0"/>
                  </a:lnTo>
                  <a:lnTo>
                    <a:pt x="218" y="0"/>
                  </a:lnTo>
                  <a:lnTo>
                    <a:pt x="218" y="9"/>
                  </a:lnTo>
                  <a:lnTo>
                    <a:pt x="231" y="9"/>
                  </a:lnTo>
                  <a:lnTo>
                    <a:pt x="231" y="206"/>
                  </a:lnTo>
                  <a:lnTo>
                    <a:pt x="245" y="206"/>
                  </a:lnTo>
                  <a:lnTo>
                    <a:pt x="245" y="214"/>
                  </a:lnTo>
                  <a:lnTo>
                    <a:pt x="296" y="214"/>
                  </a:lnTo>
                  <a:lnTo>
                    <a:pt x="296" y="218"/>
                  </a:lnTo>
                  <a:lnTo>
                    <a:pt x="245" y="218"/>
                  </a:lnTo>
                  <a:lnTo>
                    <a:pt x="231" y="218"/>
                  </a:lnTo>
                  <a:lnTo>
                    <a:pt x="160" y="218"/>
                  </a:lnTo>
                  <a:lnTo>
                    <a:pt x="130" y="218"/>
                  </a:lnTo>
                  <a:lnTo>
                    <a:pt x="84" y="218"/>
                  </a:lnTo>
                  <a:lnTo>
                    <a:pt x="80" y="218"/>
                  </a:lnTo>
                  <a:lnTo>
                    <a:pt x="50" y="218"/>
                  </a:lnTo>
                  <a:lnTo>
                    <a:pt x="0" y="218"/>
                  </a:lnTo>
                  <a:lnTo>
                    <a:pt x="0" y="4"/>
                  </a:lnTo>
                  <a:lnTo>
                    <a:pt x="50" y="4"/>
                  </a:lnTo>
                  <a:lnTo>
                    <a:pt x="50" y="25"/>
                  </a:lnTo>
                  <a:lnTo>
                    <a:pt x="84" y="25"/>
                  </a:lnTo>
                  <a:lnTo>
                    <a:pt x="84" y="193"/>
                  </a:lnTo>
                  <a:lnTo>
                    <a:pt x="84" y="19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79" name="iṩ1iḋe">
              <a:extLst>
                <a:ext uri="{FF2B5EF4-FFF2-40B4-BE49-F238E27FC236}">
                  <a16:creationId xmlns:a16="http://schemas.microsoft.com/office/drawing/2014/main" id="{9816A948-5663-42B5-82DD-8676B557078A}"/>
                </a:ext>
              </a:extLst>
            </p:cNvPr>
            <p:cNvSpPr/>
            <p:nvPr/>
          </p:nvSpPr>
          <p:spPr bwMode="auto">
            <a:xfrm>
              <a:off x="35399"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80" name="ïš1ide">
              <a:extLst>
                <a:ext uri="{FF2B5EF4-FFF2-40B4-BE49-F238E27FC236}">
                  <a16:creationId xmlns:a16="http://schemas.microsoft.com/office/drawing/2014/main" id="{1C456B34-5B21-4E3A-835A-E39D5BDCFDEA}"/>
                </a:ext>
              </a:extLst>
            </p:cNvPr>
            <p:cNvSpPr/>
            <p:nvPr/>
          </p:nvSpPr>
          <p:spPr bwMode="auto">
            <a:xfrm>
              <a:off x="2796502" y="4887064"/>
              <a:ext cx="595877" cy="1166323"/>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1" name="ïSļíḍè">
              <a:extLst>
                <a:ext uri="{FF2B5EF4-FFF2-40B4-BE49-F238E27FC236}">
                  <a16:creationId xmlns:a16="http://schemas.microsoft.com/office/drawing/2014/main" id="{85FD5FE3-59D2-4EBE-85BC-916EBA2C88B8}"/>
                </a:ext>
              </a:extLst>
            </p:cNvPr>
            <p:cNvSpPr/>
            <p:nvPr/>
          </p:nvSpPr>
          <p:spPr bwMode="auto">
            <a:xfrm>
              <a:off x="4708034" y="6006189"/>
              <a:ext cx="631276" cy="47199"/>
            </a:xfrm>
            <a:custGeom>
              <a:avLst/>
              <a:gdLst>
                <a:gd name="T0" fmla="*/ 0 w 212"/>
                <a:gd name="T1" fmla="*/ 0 h 15"/>
                <a:gd name="T2" fmla="*/ 212 w 212"/>
                <a:gd name="T3" fmla="*/ 0 h 15"/>
                <a:gd name="T4" fmla="*/ 212 w 212"/>
                <a:gd name="T5" fmla="*/ 15 h 15"/>
                <a:gd name="T6" fmla="*/ 0 w 212"/>
                <a:gd name="T7" fmla="*/ 15 h 15"/>
                <a:gd name="T8" fmla="*/ 0 w 212"/>
                <a:gd name="T9" fmla="*/ 0 h 15"/>
                <a:gd name="T10" fmla="*/ 0 w 212"/>
                <a:gd name="T11" fmla="*/ 0 h 15"/>
              </a:gdLst>
              <a:ahLst/>
              <a:cxnLst>
                <a:cxn ang="0">
                  <a:pos x="T0" y="T1"/>
                </a:cxn>
                <a:cxn ang="0">
                  <a:pos x="T2" y="T3"/>
                </a:cxn>
                <a:cxn ang="0">
                  <a:pos x="T4" y="T5"/>
                </a:cxn>
                <a:cxn ang="0">
                  <a:pos x="T6" y="T7"/>
                </a:cxn>
                <a:cxn ang="0">
                  <a:pos x="T8" y="T9"/>
                </a:cxn>
                <a:cxn ang="0">
                  <a:pos x="T10" y="T11"/>
                </a:cxn>
              </a:cxnLst>
              <a:rect l="0" t="0" r="r" b="b"/>
              <a:pathLst>
                <a:path w="212" h="15">
                  <a:moveTo>
                    <a:pt x="0" y="0"/>
                  </a:moveTo>
                  <a:lnTo>
                    <a:pt x="212" y="0"/>
                  </a:lnTo>
                  <a:lnTo>
                    <a:pt x="212" y="15"/>
                  </a:lnTo>
                  <a:lnTo>
                    <a:pt x="0" y="15"/>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25000" lnSpcReduction="20000"/>
            </a:bodyPr>
            <a:lstStyle/>
            <a:p>
              <a:endParaRPr lang="en-US"/>
            </a:p>
          </p:txBody>
        </p:sp>
        <p:sp>
          <p:nvSpPr>
            <p:cNvPr id="82" name="ïṥ1íďe">
              <a:extLst>
                <a:ext uri="{FF2B5EF4-FFF2-40B4-BE49-F238E27FC236}">
                  <a16:creationId xmlns:a16="http://schemas.microsoft.com/office/drawing/2014/main" id="{953E78BD-45CE-4F7E-8D3F-3314D84AF36C}"/>
                </a:ext>
              </a:extLst>
            </p:cNvPr>
            <p:cNvSpPr/>
            <p:nvPr/>
          </p:nvSpPr>
          <p:spPr bwMode="auto">
            <a:xfrm>
              <a:off x="0" y="5982589"/>
              <a:ext cx="9144000" cy="316525"/>
            </a:xfrm>
            <a:custGeom>
              <a:avLst/>
              <a:gdLst>
                <a:gd name="T0" fmla="*/ 132 w 2098"/>
                <a:gd name="T1" fmla="*/ 21 h 101"/>
                <a:gd name="T2" fmla="*/ 138 w 2098"/>
                <a:gd name="T3" fmla="*/ 0 h 101"/>
                <a:gd name="T4" fmla="*/ 281 w 2098"/>
                <a:gd name="T5" fmla="*/ 21 h 101"/>
                <a:gd name="T6" fmla="*/ 289 w 2098"/>
                <a:gd name="T7" fmla="*/ 0 h 101"/>
                <a:gd name="T8" fmla="*/ 675 w 2098"/>
                <a:gd name="T9" fmla="*/ 21 h 101"/>
                <a:gd name="T10" fmla="*/ 685 w 2098"/>
                <a:gd name="T11" fmla="*/ 0 h 101"/>
                <a:gd name="T12" fmla="*/ 706 w 2098"/>
                <a:gd name="T13" fmla="*/ 21 h 101"/>
                <a:gd name="T14" fmla="*/ 710 w 2098"/>
                <a:gd name="T15" fmla="*/ 0 h 101"/>
                <a:gd name="T16" fmla="*/ 819 w 2098"/>
                <a:gd name="T17" fmla="*/ 21 h 101"/>
                <a:gd name="T18" fmla="*/ 824 w 2098"/>
                <a:gd name="T19" fmla="*/ 0 h 101"/>
                <a:gd name="T20" fmla="*/ 889 w 2098"/>
                <a:gd name="T21" fmla="*/ 21 h 101"/>
                <a:gd name="T22" fmla="*/ 895 w 2098"/>
                <a:gd name="T23" fmla="*/ 0 h 101"/>
                <a:gd name="T24" fmla="*/ 979 w 2098"/>
                <a:gd name="T25" fmla="*/ 21 h 101"/>
                <a:gd name="T26" fmla="*/ 987 w 2098"/>
                <a:gd name="T27" fmla="*/ 0 h 101"/>
                <a:gd name="T28" fmla="*/ 1222 w 2098"/>
                <a:gd name="T29" fmla="*/ 21 h 101"/>
                <a:gd name="T30" fmla="*/ 1228 w 2098"/>
                <a:gd name="T31" fmla="*/ 0 h 101"/>
                <a:gd name="T32" fmla="*/ 1257 w 2098"/>
                <a:gd name="T33" fmla="*/ 21 h 101"/>
                <a:gd name="T34" fmla="*/ 1260 w 2098"/>
                <a:gd name="T35" fmla="*/ 4 h 101"/>
                <a:gd name="T36" fmla="*/ 1352 w 2098"/>
                <a:gd name="T37" fmla="*/ 0 h 101"/>
                <a:gd name="T38" fmla="*/ 1362 w 2098"/>
                <a:gd name="T39" fmla="*/ 4 h 101"/>
                <a:gd name="T40" fmla="*/ 1446 w 2098"/>
                <a:gd name="T41" fmla="*/ 0 h 101"/>
                <a:gd name="T42" fmla="*/ 1446 w 2098"/>
                <a:gd name="T43" fmla="*/ 11 h 101"/>
                <a:gd name="T44" fmla="*/ 1477 w 2098"/>
                <a:gd name="T45" fmla="*/ 21 h 101"/>
                <a:gd name="T46" fmla="*/ 1478 w 2098"/>
                <a:gd name="T47" fmla="*/ 0 h 101"/>
                <a:gd name="T48" fmla="*/ 1582 w 2098"/>
                <a:gd name="T49" fmla="*/ 21 h 101"/>
                <a:gd name="T50" fmla="*/ 1610 w 2098"/>
                <a:gd name="T51" fmla="*/ 0 h 101"/>
                <a:gd name="T52" fmla="*/ 1783 w 2098"/>
                <a:gd name="T53" fmla="*/ 21 h 101"/>
                <a:gd name="T54" fmla="*/ 1792 w 2098"/>
                <a:gd name="T55" fmla="*/ 0 h 101"/>
                <a:gd name="T56" fmla="*/ 1884 w 2098"/>
                <a:gd name="T57" fmla="*/ 4 h 101"/>
                <a:gd name="T58" fmla="*/ 1903 w 2098"/>
                <a:gd name="T59" fmla="*/ 11 h 101"/>
                <a:gd name="T60" fmla="*/ 1928 w 2098"/>
                <a:gd name="T61" fmla="*/ 0 h 101"/>
                <a:gd name="T62" fmla="*/ 2029 w 2098"/>
                <a:gd name="T63" fmla="*/ 11 h 101"/>
                <a:gd name="T64" fmla="*/ 2037 w 2098"/>
                <a:gd name="T65" fmla="*/ 19 h 101"/>
                <a:gd name="T66" fmla="*/ 2046 w 2098"/>
                <a:gd name="T67" fmla="*/ 4 h 101"/>
                <a:gd name="T68" fmla="*/ 2081 w 2098"/>
                <a:gd name="T69" fmla="*/ 19 h 101"/>
                <a:gd name="T70" fmla="*/ 2087 w 2098"/>
                <a:gd name="T71" fmla="*/ 21 h 101"/>
                <a:gd name="T72" fmla="*/ 2098 w 2098"/>
                <a:gd name="T73" fmla="*/ 57 h 101"/>
                <a:gd name="T74" fmla="*/ 2098 w 2098"/>
                <a:gd name="T75" fmla="*/ 101 h 101"/>
                <a:gd name="T76" fmla="*/ 0 w 2098"/>
                <a:gd name="T77" fmla="*/ 101 h 101"/>
                <a:gd name="T78" fmla="*/ 0 w 2098"/>
                <a:gd name="T79" fmla="*/ 57 h 101"/>
                <a:gd name="T80" fmla="*/ 4 w 2098"/>
                <a:gd name="T81" fmla="*/ 21 h 101"/>
                <a:gd name="T82" fmla="*/ 132 w 2098"/>
                <a:gd name="T83"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98" h="101">
                  <a:moveTo>
                    <a:pt x="132" y="0"/>
                  </a:moveTo>
                  <a:lnTo>
                    <a:pt x="132" y="21"/>
                  </a:lnTo>
                  <a:lnTo>
                    <a:pt x="138" y="21"/>
                  </a:lnTo>
                  <a:lnTo>
                    <a:pt x="138" y="0"/>
                  </a:lnTo>
                  <a:lnTo>
                    <a:pt x="281" y="0"/>
                  </a:lnTo>
                  <a:lnTo>
                    <a:pt x="281" y="21"/>
                  </a:lnTo>
                  <a:lnTo>
                    <a:pt x="289" y="21"/>
                  </a:lnTo>
                  <a:lnTo>
                    <a:pt x="289" y="0"/>
                  </a:lnTo>
                  <a:lnTo>
                    <a:pt x="675" y="0"/>
                  </a:lnTo>
                  <a:lnTo>
                    <a:pt x="675" y="21"/>
                  </a:lnTo>
                  <a:lnTo>
                    <a:pt x="685" y="21"/>
                  </a:lnTo>
                  <a:lnTo>
                    <a:pt x="685" y="0"/>
                  </a:lnTo>
                  <a:lnTo>
                    <a:pt x="706" y="0"/>
                  </a:lnTo>
                  <a:lnTo>
                    <a:pt x="706" y="21"/>
                  </a:lnTo>
                  <a:lnTo>
                    <a:pt x="710" y="21"/>
                  </a:lnTo>
                  <a:lnTo>
                    <a:pt x="710" y="0"/>
                  </a:lnTo>
                  <a:lnTo>
                    <a:pt x="819" y="0"/>
                  </a:lnTo>
                  <a:lnTo>
                    <a:pt x="819" y="21"/>
                  </a:lnTo>
                  <a:lnTo>
                    <a:pt x="824" y="21"/>
                  </a:lnTo>
                  <a:lnTo>
                    <a:pt x="824" y="0"/>
                  </a:lnTo>
                  <a:lnTo>
                    <a:pt x="889" y="0"/>
                  </a:lnTo>
                  <a:lnTo>
                    <a:pt x="889" y="21"/>
                  </a:lnTo>
                  <a:lnTo>
                    <a:pt x="895" y="21"/>
                  </a:lnTo>
                  <a:lnTo>
                    <a:pt x="895" y="0"/>
                  </a:lnTo>
                  <a:lnTo>
                    <a:pt x="979" y="0"/>
                  </a:lnTo>
                  <a:lnTo>
                    <a:pt x="979" y="21"/>
                  </a:lnTo>
                  <a:lnTo>
                    <a:pt x="987" y="21"/>
                  </a:lnTo>
                  <a:lnTo>
                    <a:pt x="987" y="0"/>
                  </a:lnTo>
                  <a:lnTo>
                    <a:pt x="1222" y="0"/>
                  </a:lnTo>
                  <a:lnTo>
                    <a:pt x="1222" y="21"/>
                  </a:lnTo>
                  <a:lnTo>
                    <a:pt x="1228" y="21"/>
                  </a:lnTo>
                  <a:lnTo>
                    <a:pt x="1228" y="0"/>
                  </a:lnTo>
                  <a:lnTo>
                    <a:pt x="1257" y="0"/>
                  </a:lnTo>
                  <a:lnTo>
                    <a:pt x="1257" y="21"/>
                  </a:lnTo>
                  <a:lnTo>
                    <a:pt x="1260" y="21"/>
                  </a:lnTo>
                  <a:lnTo>
                    <a:pt x="1260" y="4"/>
                  </a:lnTo>
                  <a:lnTo>
                    <a:pt x="1260" y="0"/>
                  </a:lnTo>
                  <a:lnTo>
                    <a:pt x="1352" y="0"/>
                  </a:lnTo>
                  <a:lnTo>
                    <a:pt x="1352" y="4"/>
                  </a:lnTo>
                  <a:lnTo>
                    <a:pt x="1362" y="4"/>
                  </a:lnTo>
                  <a:lnTo>
                    <a:pt x="1362" y="0"/>
                  </a:lnTo>
                  <a:lnTo>
                    <a:pt x="1446" y="0"/>
                  </a:lnTo>
                  <a:lnTo>
                    <a:pt x="1446" y="4"/>
                  </a:lnTo>
                  <a:lnTo>
                    <a:pt x="1446" y="11"/>
                  </a:lnTo>
                  <a:lnTo>
                    <a:pt x="1477" y="11"/>
                  </a:lnTo>
                  <a:lnTo>
                    <a:pt x="1477" y="21"/>
                  </a:lnTo>
                  <a:lnTo>
                    <a:pt x="1478" y="21"/>
                  </a:lnTo>
                  <a:lnTo>
                    <a:pt x="1478" y="0"/>
                  </a:lnTo>
                  <a:lnTo>
                    <a:pt x="1582" y="0"/>
                  </a:lnTo>
                  <a:lnTo>
                    <a:pt x="1582" y="21"/>
                  </a:lnTo>
                  <a:lnTo>
                    <a:pt x="1610" y="21"/>
                  </a:lnTo>
                  <a:lnTo>
                    <a:pt x="1610" y="0"/>
                  </a:lnTo>
                  <a:lnTo>
                    <a:pt x="1783" y="0"/>
                  </a:lnTo>
                  <a:lnTo>
                    <a:pt x="1783" y="21"/>
                  </a:lnTo>
                  <a:lnTo>
                    <a:pt x="1792" y="21"/>
                  </a:lnTo>
                  <a:lnTo>
                    <a:pt x="1792" y="0"/>
                  </a:lnTo>
                  <a:lnTo>
                    <a:pt x="1884" y="0"/>
                  </a:lnTo>
                  <a:lnTo>
                    <a:pt x="1884" y="4"/>
                  </a:lnTo>
                  <a:lnTo>
                    <a:pt x="1903" y="4"/>
                  </a:lnTo>
                  <a:lnTo>
                    <a:pt x="1903" y="11"/>
                  </a:lnTo>
                  <a:lnTo>
                    <a:pt x="1928" y="11"/>
                  </a:lnTo>
                  <a:lnTo>
                    <a:pt x="1928" y="0"/>
                  </a:lnTo>
                  <a:lnTo>
                    <a:pt x="2029" y="0"/>
                  </a:lnTo>
                  <a:lnTo>
                    <a:pt x="2029" y="11"/>
                  </a:lnTo>
                  <a:lnTo>
                    <a:pt x="2037" y="11"/>
                  </a:lnTo>
                  <a:lnTo>
                    <a:pt x="2037" y="19"/>
                  </a:lnTo>
                  <a:lnTo>
                    <a:pt x="2046" y="19"/>
                  </a:lnTo>
                  <a:lnTo>
                    <a:pt x="2046" y="4"/>
                  </a:lnTo>
                  <a:lnTo>
                    <a:pt x="2081" y="4"/>
                  </a:lnTo>
                  <a:lnTo>
                    <a:pt x="2081" y="19"/>
                  </a:lnTo>
                  <a:lnTo>
                    <a:pt x="2087" y="19"/>
                  </a:lnTo>
                  <a:lnTo>
                    <a:pt x="2087" y="21"/>
                  </a:lnTo>
                  <a:lnTo>
                    <a:pt x="2098" y="21"/>
                  </a:lnTo>
                  <a:lnTo>
                    <a:pt x="2098" y="57"/>
                  </a:lnTo>
                  <a:lnTo>
                    <a:pt x="2098" y="57"/>
                  </a:lnTo>
                  <a:lnTo>
                    <a:pt x="2098" y="101"/>
                  </a:lnTo>
                  <a:lnTo>
                    <a:pt x="2098" y="101"/>
                  </a:lnTo>
                  <a:lnTo>
                    <a:pt x="0" y="101"/>
                  </a:lnTo>
                  <a:lnTo>
                    <a:pt x="0" y="57"/>
                  </a:lnTo>
                  <a:lnTo>
                    <a:pt x="0" y="57"/>
                  </a:lnTo>
                  <a:lnTo>
                    <a:pt x="0" y="21"/>
                  </a:lnTo>
                  <a:lnTo>
                    <a:pt x="4" y="21"/>
                  </a:lnTo>
                  <a:lnTo>
                    <a:pt x="4" y="0"/>
                  </a:lnTo>
                  <a:lnTo>
                    <a:pt x="132" y="0"/>
                  </a:lnTo>
                  <a:lnTo>
                    <a:pt x="132"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3" name="iSľîďè">
              <a:extLst>
                <a:ext uri="{FF2B5EF4-FFF2-40B4-BE49-F238E27FC236}">
                  <a16:creationId xmlns:a16="http://schemas.microsoft.com/office/drawing/2014/main" id="{3F299B48-5338-44C6-9676-80EF4E1A975D}"/>
                </a:ext>
              </a:extLst>
            </p:cNvPr>
            <p:cNvSpPr/>
            <p:nvPr/>
          </p:nvSpPr>
          <p:spPr bwMode="auto">
            <a:xfrm>
              <a:off x="6503219" y="4891127"/>
              <a:ext cx="306789" cy="1162261"/>
            </a:xfrm>
            <a:custGeom>
              <a:avLst/>
              <a:gdLst>
                <a:gd name="T0" fmla="*/ 42 w 105"/>
                <a:gd name="T1" fmla="*/ 17 h 394"/>
                <a:gd name="T2" fmla="*/ 92 w 105"/>
                <a:gd name="T3" fmla="*/ 0 h 394"/>
                <a:gd name="T4" fmla="*/ 102 w 105"/>
                <a:gd name="T5" fmla="*/ 0 h 394"/>
                <a:gd name="T6" fmla="*/ 102 w 105"/>
                <a:gd name="T7" fmla="*/ 29 h 394"/>
                <a:gd name="T8" fmla="*/ 105 w 105"/>
                <a:gd name="T9" fmla="*/ 29 h 394"/>
                <a:gd name="T10" fmla="*/ 105 w 105"/>
                <a:gd name="T11" fmla="*/ 122 h 394"/>
                <a:gd name="T12" fmla="*/ 105 w 105"/>
                <a:gd name="T13" fmla="*/ 155 h 394"/>
                <a:gd name="T14" fmla="*/ 105 w 105"/>
                <a:gd name="T15" fmla="*/ 205 h 394"/>
                <a:gd name="T16" fmla="*/ 105 w 105"/>
                <a:gd name="T17" fmla="*/ 218 h 394"/>
                <a:gd name="T18" fmla="*/ 105 w 105"/>
                <a:gd name="T19" fmla="*/ 298 h 394"/>
                <a:gd name="T20" fmla="*/ 105 w 105"/>
                <a:gd name="T21" fmla="*/ 331 h 394"/>
                <a:gd name="T22" fmla="*/ 105 w 105"/>
                <a:gd name="T23" fmla="*/ 394 h 394"/>
                <a:gd name="T24" fmla="*/ 0 w 105"/>
                <a:gd name="T25" fmla="*/ 394 h 394"/>
                <a:gd name="T26" fmla="*/ 0 w 105"/>
                <a:gd name="T27" fmla="*/ 218 h 394"/>
                <a:gd name="T28" fmla="*/ 10 w 105"/>
                <a:gd name="T29" fmla="*/ 218 h 394"/>
                <a:gd name="T30" fmla="*/ 10 w 105"/>
                <a:gd name="T31" fmla="*/ 155 h 394"/>
                <a:gd name="T32" fmla="*/ 21 w 105"/>
                <a:gd name="T33" fmla="*/ 155 h 394"/>
                <a:gd name="T34" fmla="*/ 21 w 105"/>
                <a:gd name="T35" fmla="*/ 122 h 394"/>
                <a:gd name="T36" fmla="*/ 39 w 105"/>
                <a:gd name="T37" fmla="*/ 122 h 394"/>
                <a:gd name="T38" fmla="*/ 39 w 105"/>
                <a:gd name="T39" fmla="*/ 29 h 394"/>
                <a:gd name="T40" fmla="*/ 42 w 105"/>
                <a:gd name="T41" fmla="*/ 29 h 394"/>
                <a:gd name="T42" fmla="*/ 42 w 105"/>
                <a:gd name="T43" fmla="*/ 17 h 394"/>
                <a:gd name="T44" fmla="*/ 42 w 105"/>
                <a:gd name="T45" fmla="*/ 17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5" h="394">
                  <a:moveTo>
                    <a:pt x="42" y="17"/>
                  </a:moveTo>
                  <a:lnTo>
                    <a:pt x="92" y="0"/>
                  </a:lnTo>
                  <a:lnTo>
                    <a:pt x="102" y="0"/>
                  </a:lnTo>
                  <a:lnTo>
                    <a:pt x="102" y="29"/>
                  </a:lnTo>
                  <a:lnTo>
                    <a:pt x="105" y="29"/>
                  </a:lnTo>
                  <a:lnTo>
                    <a:pt x="105" y="122"/>
                  </a:lnTo>
                  <a:lnTo>
                    <a:pt x="105" y="155"/>
                  </a:lnTo>
                  <a:lnTo>
                    <a:pt x="105" y="205"/>
                  </a:lnTo>
                  <a:lnTo>
                    <a:pt x="105" y="218"/>
                  </a:lnTo>
                  <a:lnTo>
                    <a:pt x="105" y="298"/>
                  </a:lnTo>
                  <a:lnTo>
                    <a:pt x="105" y="331"/>
                  </a:lnTo>
                  <a:lnTo>
                    <a:pt x="105" y="394"/>
                  </a:lnTo>
                  <a:lnTo>
                    <a:pt x="0" y="394"/>
                  </a:lnTo>
                  <a:lnTo>
                    <a:pt x="0" y="218"/>
                  </a:lnTo>
                  <a:lnTo>
                    <a:pt x="10" y="218"/>
                  </a:lnTo>
                  <a:lnTo>
                    <a:pt x="10" y="155"/>
                  </a:lnTo>
                  <a:lnTo>
                    <a:pt x="21" y="155"/>
                  </a:lnTo>
                  <a:lnTo>
                    <a:pt x="21" y="122"/>
                  </a:lnTo>
                  <a:lnTo>
                    <a:pt x="39" y="122"/>
                  </a:lnTo>
                  <a:lnTo>
                    <a:pt x="39" y="29"/>
                  </a:lnTo>
                  <a:lnTo>
                    <a:pt x="42" y="29"/>
                  </a:lnTo>
                  <a:lnTo>
                    <a:pt x="42" y="17"/>
                  </a:lnTo>
                  <a:lnTo>
                    <a:pt x="42" y="1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4" name="îṩḷïḍè">
              <a:extLst>
                <a:ext uri="{FF2B5EF4-FFF2-40B4-BE49-F238E27FC236}">
                  <a16:creationId xmlns:a16="http://schemas.microsoft.com/office/drawing/2014/main" id="{77270FD5-0C5F-47EC-8264-3A4AC8A5137F}"/>
                </a:ext>
              </a:extLst>
            </p:cNvPr>
            <p:cNvSpPr/>
            <p:nvPr/>
          </p:nvSpPr>
          <p:spPr bwMode="auto">
            <a:xfrm>
              <a:off x="6981101" y="5251015"/>
              <a:ext cx="1103260" cy="802372"/>
            </a:xfrm>
            <a:custGeom>
              <a:avLst/>
              <a:gdLst>
                <a:gd name="T0" fmla="*/ 109 w 375"/>
                <a:gd name="T1" fmla="*/ 163 h 272"/>
                <a:gd name="T2" fmla="*/ 138 w 375"/>
                <a:gd name="T3" fmla="*/ 151 h 272"/>
                <a:gd name="T4" fmla="*/ 145 w 375"/>
                <a:gd name="T5" fmla="*/ 140 h 272"/>
                <a:gd name="T6" fmla="*/ 147 w 375"/>
                <a:gd name="T7" fmla="*/ 140 h 272"/>
                <a:gd name="T8" fmla="*/ 155 w 375"/>
                <a:gd name="T9" fmla="*/ 151 h 272"/>
                <a:gd name="T10" fmla="*/ 183 w 375"/>
                <a:gd name="T11" fmla="*/ 163 h 272"/>
                <a:gd name="T12" fmla="*/ 183 w 375"/>
                <a:gd name="T13" fmla="*/ 169 h 272"/>
                <a:gd name="T14" fmla="*/ 178 w 375"/>
                <a:gd name="T15" fmla="*/ 169 h 272"/>
                <a:gd name="T16" fmla="*/ 178 w 375"/>
                <a:gd name="T17" fmla="*/ 190 h 272"/>
                <a:gd name="T18" fmla="*/ 358 w 375"/>
                <a:gd name="T19" fmla="*/ 190 h 272"/>
                <a:gd name="T20" fmla="*/ 358 w 375"/>
                <a:gd name="T21" fmla="*/ 199 h 272"/>
                <a:gd name="T22" fmla="*/ 375 w 375"/>
                <a:gd name="T23" fmla="*/ 199 h 272"/>
                <a:gd name="T24" fmla="*/ 375 w 375"/>
                <a:gd name="T25" fmla="*/ 272 h 272"/>
                <a:gd name="T26" fmla="*/ 0 w 375"/>
                <a:gd name="T27" fmla="*/ 272 h 272"/>
                <a:gd name="T28" fmla="*/ 0 w 375"/>
                <a:gd name="T29" fmla="*/ 199 h 272"/>
                <a:gd name="T30" fmla="*/ 17 w 375"/>
                <a:gd name="T31" fmla="*/ 199 h 272"/>
                <a:gd name="T32" fmla="*/ 17 w 375"/>
                <a:gd name="T33" fmla="*/ 190 h 272"/>
                <a:gd name="T34" fmla="*/ 27 w 375"/>
                <a:gd name="T35" fmla="*/ 190 h 272"/>
                <a:gd name="T36" fmla="*/ 27 w 375"/>
                <a:gd name="T37" fmla="*/ 71 h 272"/>
                <a:gd name="T38" fmla="*/ 30 w 375"/>
                <a:gd name="T39" fmla="*/ 71 h 272"/>
                <a:gd name="T40" fmla="*/ 30 w 375"/>
                <a:gd name="T41" fmla="*/ 50 h 272"/>
                <a:gd name="T42" fmla="*/ 34 w 375"/>
                <a:gd name="T43" fmla="*/ 50 h 272"/>
                <a:gd name="T44" fmla="*/ 34 w 375"/>
                <a:gd name="T45" fmla="*/ 27 h 272"/>
                <a:gd name="T46" fmla="*/ 38 w 375"/>
                <a:gd name="T47" fmla="*/ 27 h 272"/>
                <a:gd name="T48" fmla="*/ 38 w 375"/>
                <a:gd name="T49" fmla="*/ 18 h 272"/>
                <a:gd name="T50" fmla="*/ 42 w 375"/>
                <a:gd name="T51" fmla="*/ 18 h 272"/>
                <a:gd name="T52" fmla="*/ 51 w 375"/>
                <a:gd name="T53" fmla="*/ 0 h 272"/>
                <a:gd name="T54" fmla="*/ 55 w 375"/>
                <a:gd name="T55" fmla="*/ 0 h 272"/>
                <a:gd name="T56" fmla="*/ 65 w 375"/>
                <a:gd name="T57" fmla="*/ 18 h 272"/>
                <a:gd name="T58" fmla="*/ 69 w 375"/>
                <a:gd name="T59" fmla="*/ 18 h 272"/>
                <a:gd name="T60" fmla="*/ 69 w 375"/>
                <a:gd name="T61" fmla="*/ 27 h 272"/>
                <a:gd name="T62" fmla="*/ 73 w 375"/>
                <a:gd name="T63" fmla="*/ 27 h 272"/>
                <a:gd name="T64" fmla="*/ 73 w 375"/>
                <a:gd name="T65" fmla="*/ 50 h 272"/>
                <a:gd name="T66" fmla="*/ 76 w 375"/>
                <a:gd name="T67" fmla="*/ 50 h 272"/>
                <a:gd name="T68" fmla="*/ 76 w 375"/>
                <a:gd name="T69" fmla="*/ 71 h 272"/>
                <a:gd name="T70" fmla="*/ 80 w 375"/>
                <a:gd name="T71" fmla="*/ 71 h 272"/>
                <a:gd name="T72" fmla="*/ 80 w 375"/>
                <a:gd name="T73" fmla="*/ 190 h 272"/>
                <a:gd name="T74" fmla="*/ 115 w 375"/>
                <a:gd name="T75" fmla="*/ 190 h 272"/>
                <a:gd name="T76" fmla="*/ 115 w 375"/>
                <a:gd name="T77" fmla="*/ 169 h 272"/>
                <a:gd name="T78" fmla="*/ 109 w 375"/>
                <a:gd name="T79" fmla="*/ 169 h 272"/>
                <a:gd name="T80" fmla="*/ 109 w 375"/>
                <a:gd name="T81" fmla="*/ 163 h 272"/>
                <a:gd name="T82" fmla="*/ 109 w 375"/>
                <a:gd name="T83" fmla="*/ 163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75" h="272">
                  <a:moveTo>
                    <a:pt x="109" y="163"/>
                  </a:moveTo>
                  <a:lnTo>
                    <a:pt x="138" y="151"/>
                  </a:lnTo>
                  <a:lnTo>
                    <a:pt x="145" y="140"/>
                  </a:lnTo>
                  <a:lnTo>
                    <a:pt x="147" y="140"/>
                  </a:lnTo>
                  <a:lnTo>
                    <a:pt x="155" y="151"/>
                  </a:lnTo>
                  <a:lnTo>
                    <a:pt x="183" y="163"/>
                  </a:lnTo>
                  <a:lnTo>
                    <a:pt x="183" y="169"/>
                  </a:lnTo>
                  <a:lnTo>
                    <a:pt x="178" y="169"/>
                  </a:lnTo>
                  <a:lnTo>
                    <a:pt x="178" y="190"/>
                  </a:lnTo>
                  <a:lnTo>
                    <a:pt x="358" y="190"/>
                  </a:lnTo>
                  <a:lnTo>
                    <a:pt x="358" y="199"/>
                  </a:lnTo>
                  <a:lnTo>
                    <a:pt x="375" y="199"/>
                  </a:lnTo>
                  <a:lnTo>
                    <a:pt x="375" y="272"/>
                  </a:lnTo>
                  <a:lnTo>
                    <a:pt x="0" y="272"/>
                  </a:lnTo>
                  <a:lnTo>
                    <a:pt x="0" y="199"/>
                  </a:lnTo>
                  <a:lnTo>
                    <a:pt x="17" y="199"/>
                  </a:lnTo>
                  <a:lnTo>
                    <a:pt x="17" y="190"/>
                  </a:lnTo>
                  <a:lnTo>
                    <a:pt x="27" y="190"/>
                  </a:lnTo>
                  <a:lnTo>
                    <a:pt x="27" y="71"/>
                  </a:lnTo>
                  <a:lnTo>
                    <a:pt x="30" y="71"/>
                  </a:lnTo>
                  <a:lnTo>
                    <a:pt x="30" y="50"/>
                  </a:lnTo>
                  <a:lnTo>
                    <a:pt x="34" y="50"/>
                  </a:lnTo>
                  <a:lnTo>
                    <a:pt x="34" y="27"/>
                  </a:lnTo>
                  <a:lnTo>
                    <a:pt x="38" y="27"/>
                  </a:lnTo>
                  <a:lnTo>
                    <a:pt x="38" y="18"/>
                  </a:lnTo>
                  <a:lnTo>
                    <a:pt x="42" y="18"/>
                  </a:lnTo>
                  <a:lnTo>
                    <a:pt x="51" y="0"/>
                  </a:lnTo>
                  <a:lnTo>
                    <a:pt x="55" y="0"/>
                  </a:lnTo>
                  <a:lnTo>
                    <a:pt x="65" y="18"/>
                  </a:lnTo>
                  <a:lnTo>
                    <a:pt x="69" y="18"/>
                  </a:lnTo>
                  <a:lnTo>
                    <a:pt x="69" y="27"/>
                  </a:lnTo>
                  <a:lnTo>
                    <a:pt x="73" y="27"/>
                  </a:lnTo>
                  <a:lnTo>
                    <a:pt x="73" y="50"/>
                  </a:lnTo>
                  <a:lnTo>
                    <a:pt x="76" y="50"/>
                  </a:lnTo>
                  <a:lnTo>
                    <a:pt x="76" y="71"/>
                  </a:lnTo>
                  <a:lnTo>
                    <a:pt x="80" y="71"/>
                  </a:lnTo>
                  <a:lnTo>
                    <a:pt x="80" y="190"/>
                  </a:lnTo>
                  <a:lnTo>
                    <a:pt x="115" y="190"/>
                  </a:lnTo>
                  <a:lnTo>
                    <a:pt x="115" y="169"/>
                  </a:lnTo>
                  <a:lnTo>
                    <a:pt x="109" y="169"/>
                  </a:lnTo>
                  <a:lnTo>
                    <a:pt x="109" y="163"/>
                  </a:lnTo>
                  <a:lnTo>
                    <a:pt x="109" y="163"/>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5" name="ísliḑé">
              <a:extLst>
                <a:ext uri="{FF2B5EF4-FFF2-40B4-BE49-F238E27FC236}">
                  <a16:creationId xmlns:a16="http://schemas.microsoft.com/office/drawing/2014/main" id="{C2EA7022-18B6-4DEC-B850-6CAB0A56F2CA}"/>
                </a:ext>
              </a:extLst>
            </p:cNvPr>
            <p:cNvSpPr/>
            <p:nvPr/>
          </p:nvSpPr>
          <p:spPr bwMode="auto">
            <a:xfrm>
              <a:off x="8113861" y="5852794"/>
              <a:ext cx="106196" cy="200593"/>
            </a:xfrm>
            <a:custGeom>
              <a:avLst/>
              <a:gdLst>
                <a:gd name="T0" fmla="*/ 0 w 37"/>
                <a:gd name="T1" fmla="*/ 0 h 67"/>
                <a:gd name="T2" fmla="*/ 37 w 37"/>
                <a:gd name="T3" fmla="*/ 0 h 67"/>
                <a:gd name="T4" fmla="*/ 37 w 37"/>
                <a:gd name="T5" fmla="*/ 67 h 67"/>
                <a:gd name="T6" fmla="*/ 0 w 37"/>
                <a:gd name="T7" fmla="*/ 67 h 67"/>
                <a:gd name="T8" fmla="*/ 0 w 37"/>
                <a:gd name="T9" fmla="*/ 0 h 67"/>
                <a:gd name="T10" fmla="*/ 0 w 37"/>
                <a:gd name="T11" fmla="*/ 0 h 67"/>
              </a:gdLst>
              <a:ahLst/>
              <a:cxnLst>
                <a:cxn ang="0">
                  <a:pos x="T0" y="T1"/>
                </a:cxn>
                <a:cxn ang="0">
                  <a:pos x="T2" y="T3"/>
                </a:cxn>
                <a:cxn ang="0">
                  <a:pos x="T4" y="T5"/>
                </a:cxn>
                <a:cxn ang="0">
                  <a:pos x="T6" y="T7"/>
                </a:cxn>
                <a:cxn ang="0">
                  <a:pos x="T8" y="T9"/>
                </a:cxn>
                <a:cxn ang="0">
                  <a:pos x="T10" y="T11"/>
                </a:cxn>
              </a:cxnLst>
              <a:rect l="0" t="0" r="r" b="b"/>
              <a:pathLst>
                <a:path w="37" h="67">
                  <a:moveTo>
                    <a:pt x="0" y="0"/>
                  </a:moveTo>
                  <a:lnTo>
                    <a:pt x="37" y="0"/>
                  </a:lnTo>
                  <a:lnTo>
                    <a:pt x="37" y="67"/>
                  </a:lnTo>
                  <a:lnTo>
                    <a:pt x="0" y="67"/>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77500" lnSpcReduction="20000"/>
            </a:bodyPr>
            <a:lstStyle/>
            <a:p>
              <a:endParaRPr lang="en-US"/>
            </a:p>
          </p:txBody>
        </p:sp>
        <p:sp>
          <p:nvSpPr>
            <p:cNvPr id="86" name="íṩḷíḓè">
              <a:extLst>
                <a:ext uri="{FF2B5EF4-FFF2-40B4-BE49-F238E27FC236}">
                  <a16:creationId xmlns:a16="http://schemas.microsoft.com/office/drawing/2014/main" id="{C51E09F7-BAF9-4810-A3CA-DC2CDFE938C3}"/>
                </a:ext>
              </a:extLst>
            </p:cNvPr>
            <p:cNvSpPr/>
            <p:nvPr/>
          </p:nvSpPr>
          <p:spPr bwMode="auto">
            <a:xfrm>
              <a:off x="8190561" y="5905891"/>
              <a:ext cx="318589" cy="147496"/>
            </a:xfrm>
            <a:custGeom>
              <a:avLst/>
              <a:gdLst>
                <a:gd name="T0" fmla="*/ 63 w 109"/>
                <a:gd name="T1" fmla="*/ 0 h 50"/>
                <a:gd name="T2" fmla="*/ 109 w 109"/>
                <a:gd name="T3" fmla="*/ 0 h 50"/>
                <a:gd name="T4" fmla="*/ 109 w 109"/>
                <a:gd name="T5" fmla="*/ 25 h 50"/>
                <a:gd name="T6" fmla="*/ 109 w 109"/>
                <a:gd name="T7" fmla="*/ 50 h 50"/>
                <a:gd name="T8" fmla="*/ 63 w 109"/>
                <a:gd name="T9" fmla="*/ 50 h 50"/>
                <a:gd name="T10" fmla="*/ 0 w 109"/>
                <a:gd name="T11" fmla="*/ 50 h 50"/>
                <a:gd name="T12" fmla="*/ 0 w 109"/>
                <a:gd name="T13" fmla="*/ 25 h 50"/>
                <a:gd name="T14" fmla="*/ 63 w 109"/>
                <a:gd name="T15" fmla="*/ 25 h 50"/>
                <a:gd name="T16" fmla="*/ 63 w 109"/>
                <a:gd name="T17" fmla="*/ 0 h 50"/>
                <a:gd name="T18" fmla="*/ 63 w 109"/>
                <a:gd name="T19" fmla="*/ 0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9" h="50">
                  <a:moveTo>
                    <a:pt x="63" y="0"/>
                  </a:moveTo>
                  <a:lnTo>
                    <a:pt x="109" y="0"/>
                  </a:lnTo>
                  <a:lnTo>
                    <a:pt x="109" y="25"/>
                  </a:lnTo>
                  <a:lnTo>
                    <a:pt x="109" y="50"/>
                  </a:lnTo>
                  <a:lnTo>
                    <a:pt x="63" y="50"/>
                  </a:lnTo>
                  <a:lnTo>
                    <a:pt x="0" y="50"/>
                  </a:lnTo>
                  <a:lnTo>
                    <a:pt x="0" y="25"/>
                  </a:lnTo>
                  <a:lnTo>
                    <a:pt x="63" y="25"/>
                  </a:lnTo>
                  <a:lnTo>
                    <a:pt x="63" y="0"/>
                  </a:lnTo>
                  <a:lnTo>
                    <a:pt x="63"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40000" lnSpcReduction="20000"/>
            </a:bodyPr>
            <a:lstStyle/>
            <a:p>
              <a:endParaRPr lang="en-US"/>
            </a:p>
          </p:txBody>
        </p:sp>
        <p:sp>
          <p:nvSpPr>
            <p:cNvPr id="87" name="îṣḻíḑe">
              <a:extLst>
                <a:ext uri="{FF2B5EF4-FFF2-40B4-BE49-F238E27FC236}">
                  <a16:creationId xmlns:a16="http://schemas.microsoft.com/office/drawing/2014/main" id="{C8FA9403-380A-4EBF-B300-ED13F728B40E}"/>
                </a:ext>
              </a:extLst>
            </p:cNvPr>
            <p:cNvSpPr/>
            <p:nvPr/>
          </p:nvSpPr>
          <p:spPr bwMode="auto">
            <a:xfrm>
              <a:off x="8420651" y="5522406"/>
              <a:ext cx="277288" cy="530981"/>
            </a:xfrm>
            <a:custGeom>
              <a:avLst/>
              <a:gdLst>
                <a:gd name="T0" fmla="*/ 30 w 93"/>
                <a:gd name="T1" fmla="*/ 27 h 180"/>
                <a:gd name="T2" fmla="*/ 44 w 93"/>
                <a:gd name="T3" fmla="*/ 0 h 180"/>
                <a:gd name="T4" fmla="*/ 49 w 93"/>
                <a:gd name="T5" fmla="*/ 0 h 180"/>
                <a:gd name="T6" fmla="*/ 63 w 93"/>
                <a:gd name="T7" fmla="*/ 27 h 180"/>
                <a:gd name="T8" fmla="*/ 68 w 93"/>
                <a:gd name="T9" fmla="*/ 27 h 180"/>
                <a:gd name="T10" fmla="*/ 68 w 93"/>
                <a:gd name="T11" fmla="*/ 59 h 180"/>
                <a:gd name="T12" fmla="*/ 93 w 93"/>
                <a:gd name="T13" fmla="*/ 59 h 180"/>
                <a:gd name="T14" fmla="*/ 93 w 93"/>
                <a:gd name="T15" fmla="*/ 180 h 180"/>
                <a:gd name="T16" fmla="*/ 0 w 93"/>
                <a:gd name="T17" fmla="*/ 180 h 180"/>
                <a:gd name="T18" fmla="*/ 0 w 93"/>
                <a:gd name="T19" fmla="*/ 59 h 180"/>
                <a:gd name="T20" fmla="*/ 24 w 93"/>
                <a:gd name="T21" fmla="*/ 59 h 180"/>
                <a:gd name="T22" fmla="*/ 24 w 93"/>
                <a:gd name="T23" fmla="*/ 27 h 180"/>
                <a:gd name="T24" fmla="*/ 30 w 93"/>
                <a:gd name="T25" fmla="*/ 27 h 180"/>
                <a:gd name="T26" fmla="*/ 30 w 93"/>
                <a:gd name="T27" fmla="*/ 2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3" h="180">
                  <a:moveTo>
                    <a:pt x="30" y="27"/>
                  </a:moveTo>
                  <a:lnTo>
                    <a:pt x="44" y="0"/>
                  </a:lnTo>
                  <a:lnTo>
                    <a:pt x="49" y="0"/>
                  </a:lnTo>
                  <a:lnTo>
                    <a:pt x="63" y="27"/>
                  </a:lnTo>
                  <a:lnTo>
                    <a:pt x="68" y="27"/>
                  </a:lnTo>
                  <a:lnTo>
                    <a:pt x="68" y="59"/>
                  </a:lnTo>
                  <a:lnTo>
                    <a:pt x="93" y="59"/>
                  </a:lnTo>
                  <a:lnTo>
                    <a:pt x="93" y="180"/>
                  </a:lnTo>
                  <a:lnTo>
                    <a:pt x="0" y="180"/>
                  </a:lnTo>
                  <a:lnTo>
                    <a:pt x="0" y="59"/>
                  </a:lnTo>
                  <a:lnTo>
                    <a:pt x="24" y="59"/>
                  </a:lnTo>
                  <a:lnTo>
                    <a:pt x="24" y="27"/>
                  </a:lnTo>
                  <a:lnTo>
                    <a:pt x="30" y="27"/>
                  </a:lnTo>
                  <a:lnTo>
                    <a:pt x="30" y="27"/>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88" name="îŝļïďe">
              <a:extLst>
                <a:ext uri="{FF2B5EF4-FFF2-40B4-BE49-F238E27FC236}">
                  <a16:creationId xmlns:a16="http://schemas.microsoft.com/office/drawing/2014/main" id="{4B7DD8E9-F397-46CB-90FD-E3E587545059}"/>
                </a:ext>
              </a:extLst>
            </p:cNvPr>
            <p:cNvSpPr/>
            <p:nvPr/>
          </p:nvSpPr>
          <p:spPr bwMode="auto">
            <a:xfrm>
              <a:off x="8733341" y="5882292"/>
              <a:ext cx="117995" cy="171096"/>
            </a:xfrm>
            <a:custGeom>
              <a:avLst/>
              <a:gdLst>
                <a:gd name="T0" fmla="*/ 0 w 40"/>
                <a:gd name="T1" fmla="*/ 0 h 58"/>
                <a:gd name="T2" fmla="*/ 40 w 40"/>
                <a:gd name="T3" fmla="*/ 0 h 58"/>
                <a:gd name="T4" fmla="*/ 40 w 40"/>
                <a:gd name="T5" fmla="*/ 58 h 58"/>
                <a:gd name="T6" fmla="*/ 0 w 40"/>
                <a:gd name="T7" fmla="*/ 58 h 58"/>
                <a:gd name="T8" fmla="*/ 0 w 40"/>
                <a:gd name="T9" fmla="*/ 0 h 58"/>
                <a:gd name="T10" fmla="*/ 0 w 40"/>
                <a:gd name="T11" fmla="*/ 0 h 58"/>
              </a:gdLst>
              <a:ahLst/>
              <a:cxnLst>
                <a:cxn ang="0">
                  <a:pos x="T0" y="T1"/>
                </a:cxn>
                <a:cxn ang="0">
                  <a:pos x="T2" y="T3"/>
                </a:cxn>
                <a:cxn ang="0">
                  <a:pos x="T4" y="T5"/>
                </a:cxn>
                <a:cxn ang="0">
                  <a:pos x="T6" y="T7"/>
                </a:cxn>
                <a:cxn ang="0">
                  <a:pos x="T8" y="T9"/>
                </a:cxn>
                <a:cxn ang="0">
                  <a:pos x="T10" y="T11"/>
                </a:cxn>
              </a:cxnLst>
              <a:rect l="0" t="0" r="r" b="b"/>
              <a:pathLst>
                <a:path w="40" h="58">
                  <a:moveTo>
                    <a:pt x="0" y="0"/>
                  </a:moveTo>
                  <a:lnTo>
                    <a:pt x="40" y="0"/>
                  </a:lnTo>
                  <a:lnTo>
                    <a:pt x="40"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89" name="îṩḻïḑé">
              <a:extLst>
                <a:ext uri="{FF2B5EF4-FFF2-40B4-BE49-F238E27FC236}">
                  <a16:creationId xmlns:a16="http://schemas.microsoft.com/office/drawing/2014/main" id="{10FF194F-2E4F-44B1-BFE3-A1287FABB715}"/>
                </a:ext>
              </a:extLst>
            </p:cNvPr>
            <p:cNvSpPr/>
            <p:nvPr/>
          </p:nvSpPr>
          <p:spPr bwMode="auto">
            <a:xfrm>
              <a:off x="8869035" y="5823294"/>
              <a:ext cx="112094" cy="230094"/>
            </a:xfrm>
            <a:custGeom>
              <a:avLst/>
              <a:gdLst>
                <a:gd name="T0" fmla="*/ 0 w 38"/>
                <a:gd name="T1" fmla="*/ 0 h 79"/>
                <a:gd name="T2" fmla="*/ 38 w 38"/>
                <a:gd name="T3" fmla="*/ 0 h 79"/>
                <a:gd name="T4" fmla="*/ 38 w 38"/>
                <a:gd name="T5" fmla="*/ 79 h 79"/>
                <a:gd name="T6" fmla="*/ 0 w 38"/>
                <a:gd name="T7" fmla="*/ 79 h 79"/>
                <a:gd name="T8" fmla="*/ 0 w 38"/>
                <a:gd name="T9" fmla="*/ 0 h 79"/>
                <a:gd name="T10" fmla="*/ 0 w 38"/>
                <a:gd name="T11" fmla="*/ 0 h 79"/>
              </a:gdLst>
              <a:ahLst/>
              <a:cxnLst>
                <a:cxn ang="0">
                  <a:pos x="T0" y="T1"/>
                </a:cxn>
                <a:cxn ang="0">
                  <a:pos x="T2" y="T3"/>
                </a:cxn>
                <a:cxn ang="0">
                  <a:pos x="T4" y="T5"/>
                </a:cxn>
                <a:cxn ang="0">
                  <a:pos x="T6" y="T7"/>
                </a:cxn>
                <a:cxn ang="0">
                  <a:pos x="T8" y="T9"/>
                </a:cxn>
                <a:cxn ang="0">
                  <a:pos x="T10" y="T11"/>
                </a:cxn>
              </a:cxnLst>
              <a:rect l="0" t="0" r="r" b="b"/>
              <a:pathLst>
                <a:path w="38" h="79">
                  <a:moveTo>
                    <a:pt x="0" y="0"/>
                  </a:moveTo>
                  <a:lnTo>
                    <a:pt x="38" y="0"/>
                  </a:lnTo>
                  <a:lnTo>
                    <a:pt x="38" y="79"/>
                  </a:lnTo>
                  <a:lnTo>
                    <a:pt x="0" y="79"/>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92500" lnSpcReduction="20000"/>
            </a:bodyPr>
            <a:lstStyle/>
            <a:p>
              <a:endParaRPr lang="en-US"/>
            </a:p>
          </p:txBody>
        </p:sp>
        <p:sp>
          <p:nvSpPr>
            <p:cNvPr id="90" name="ísļídè">
              <a:extLst>
                <a:ext uri="{FF2B5EF4-FFF2-40B4-BE49-F238E27FC236}">
                  <a16:creationId xmlns:a16="http://schemas.microsoft.com/office/drawing/2014/main" id="{2FDBABFC-F3C3-4B0A-BE0B-67A0D9603AFF}"/>
                </a:ext>
              </a:extLst>
            </p:cNvPr>
            <p:cNvSpPr/>
            <p:nvPr/>
          </p:nvSpPr>
          <p:spPr bwMode="auto">
            <a:xfrm>
              <a:off x="6107932" y="5882292"/>
              <a:ext cx="377587" cy="171096"/>
            </a:xfrm>
            <a:custGeom>
              <a:avLst/>
              <a:gdLst>
                <a:gd name="T0" fmla="*/ 0 w 129"/>
                <a:gd name="T1" fmla="*/ 0 h 58"/>
                <a:gd name="T2" fmla="*/ 129 w 129"/>
                <a:gd name="T3" fmla="*/ 0 h 58"/>
                <a:gd name="T4" fmla="*/ 129 w 129"/>
                <a:gd name="T5" fmla="*/ 58 h 58"/>
                <a:gd name="T6" fmla="*/ 0 w 129"/>
                <a:gd name="T7" fmla="*/ 58 h 58"/>
                <a:gd name="T8" fmla="*/ 0 w 129"/>
                <a:gd name="T9" fmla="*/ 0 h 58"/>
                <a:gd name="T10" fmla="*/ 0 w 129"/>
                <a:gd name="T11" fmla="*/ 0 h 58"/>
              </a:gdLst>
              <a:ahLst/>
              <a:cxnLst>
                <a:cxn ang="0">
                  <a:pos x="T0" y="T1"/>
                </a:cxn>
                <a:cxn ang="0">
                  <a:pos x="T2" y="T3"/>
                </a:cxn>
                <a:cxn ang="0">
                  <a:pos x="T4" y="T5"/>
                </a:cxn>
                <a:cxn ang="0">
                  <a:pos x="T6" y="T7"/>
                </a:cxn>
                <a:cxn ang="0">
                  <a:pos x="T8" y="T9"/>
                </a:cxn>
                <a:cxn ang="0">
                  <a:pos x="T10" y="T11"/>
                </a:cxn>
              </a:cxnLst>
              <a:rect l="0" t="0" r="r" b="b"/>
              <a:pathLst>
                <a:path w="129" h="58">
                  <a:moveTo>
                    <a:pt x="0" y="0"/>
                  </a:moveTo>
                  <a:lnTo>
                    <a:pt x="129" y="0"/>
                  </a:lnTo>
                  <a:lnTo>
                    <a:pt x="129" y="58"/>
                  </a:lnTo>
                  <a:lnTo>
                    <a:pt x="0" y="58"/>
                  </a:lnTo>
                  <a:lnTo>
                    <a:pt x="0" y="0"/>
                  </a:lnTo>
                  <a:lnTo>
                    <a:pt x="0" y="0"/>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fontScale="62500" lnSpcReduction="20000"/>
            </a:bodyPr>
            <a:lstStyle/>
            <a:p>
              <a:endParaRPr lang="en-US"/>
            </a:p>
          </p:txBody>
        </p:sp>
        <p:sp>
          <p:nvSpPr>
            <p:cNvPr id="91" name="išḻíďé">
              <a:extLst>
                <a:ext uri="{FF2B5EF4-FFF2-40B4-BE49-F238E27FC236}">
                  <a16:creationId xmlns:a16="http://schemas.microsoft.com/office/drawing/2014/main" id="{B10D4783-281D-40AF-B56E-A14ED835B437}"/>
                </a:ext>
              </a:extLst>
            </p:cNvPr>
            <p:cNvSpPr/>
            <p:nvPr/>
          </p:nvSpPr>
          <p:spPr bwMode="auto">
            <a:xfrm>
              <a:off x="8454305" y="4466341"/>
              <a:ext cx="595877" cy="1587046"/>
            </a:xfrm>
            <a:custGeom>
              <a:avLst/>
              <a:gdLst>
                <a:gd name="T0" fmla="*/ 145 w 200"/>
                <a:gd name="T1" fmla="*/ 446 h 538"/>
                <a:gd name="T2" fmla="*/ 195 w 200"/>
                <a:gd name="T3" fmla="*/ 446 h 538"/>
                <a:gd name="T4" fmla="*/ 195 w 200"/>
                <a:gd name="T5" fmla="*/ 456 h 538"/>
                <a:gd name="T6" fmla="*/ 200 w 200"/>
                <a:gd name="T7" fmla="*/ 456 h 538"/>
                <a:gd name="T8" fmla="*/ 200 w 200"/>
                <a:gd name="T9" fmla="*/ 538 h 538"/>
                <a:gd name="T10" fmla="*/ 145 w 200"/>
                <a:gd name="T11" fmla="*/ 538 h 538"/>
                <a:gd name="T12" fmla="*/ 95 w 200"/>
                <a:gd name="T13" fmla="*/ 538 h 538"/>
                <a:gd name="T14" fmla="*/ 46 w 200"/>
                <a:gd name="T15" fmla="*/ 538 h 538"/>
                <a:gd name="T16" fmla="*/ 34 w 200"/>
                <a:gd name="T17" fmla="*/ 538 h 538"/>
                <a:gd name="T18" fmla="*/ 0 w 200"/>
                <a:gd name="T19" fmla="*/ 538 h 538"/>
                <a:gd name="T20" fmla="*/ 0 w 200"/>
                <a:gd name="T21" fmla="*/ 482 h 538"/>
                <a:gd name="T22" fmla="*/ 34 w 200"/>
                <a:gd name="T23" fmla="*/ 482 h 538"/>
                <a:gd name="T24" fmla="*/ 34 w 200"/>
                <a:gd name="T25" fmla="*/ 287 h 538"/>
                <a:gd name="T26" fmla="*/ 55 w 200"/>
                <a:gd name="T27" fmla="*/ 287 h 538"/>
                <a:gd name="T28" fmla="*/ 55 w 200"/>
                <a:gd name="T29" fmla="*/ 152 h 538"/>
                <a:gd name="T30" fmla="*/ 55 w 200"/>
                <a:gd name="T31" fmla="*/ 146 h 538"/>
                <a:gd name="T32" fmla="*/ 67 w 200"/>
                <a:gd name="T33" fmla="*/ 146 h 538"/>
                <a:gd name="T34" fmla="*/ 67 w 200"/>
                <a:gd name="T35" fmla="*/ 64 h 538"/>
                <a:gd name="T36" fmla="*/ 72 w 200"/>
                <a:gd name="T37" fmla="*/ 64 h 538"/>
                <a:gd name="T38" fmla="*/ 74 w 200"/>
                <a:gd name="T39" fmla="*/ 31 h 538"/>
                <a:gd name="T40" fmla="*/ 76 w 200"/>
                <a:gd name="T41" fmla="*/ 64 h 538"/>
                <a:gd name="T42" fmla="*/ 84 w 200"/>
                <a:gd name="T43" fmla="*/ 64 h 538"/>
                <a:gd name="T44" fmla="*/ 86 w 200"/>
                <a:gd name="T45" fmla="*/ 0 h 538"/>
                <a:gd name="T46" fmla="*/ 88 w 200"/>
                <a:gd name="T47" fmla="*/ 64 h 538"/>
                <a:gd name="T48" fmla="*/ 99 w 200"/>
                <a:gd name="T49" fmla="*/ 64 h 538"/>
                <a:gd name="T50" fmla="*/ 99 w 200"/>
                <a:gd name="T51" fmla="*/ 64 h 538"/>
                <a:gd name="T52" fmla="*/ 95 w 200"/>
                <a:gd name="T53" fmla="*/ 64 h 538"/>
                <a:gd name="T54" fmla="*/ 97 w 200"/>
                <a:gd name="T55" fmla="*/ 23 h 538"/>
                <a:gd name="T56" fmla="*/ 99 w 200"/>
                <a:gd name="T57" fmla="*/ 60 h 538"/>
                <a:gd name="T58" fmla="*/ 109 w 200"/>
                <a:gd name="T59" fmla="*/ 60 h 538"/>
                <a:gd name="T60" fmla="*/ 109 w 200"/>
                <a:gd name="T61" fmla="*/ 52 h 538"/>
                <a:gd name="T62" fmla="*/ 111 w 200"/>
                <a:gd name="T63" fmla="*/ 64 h 538"/>
                <a:gd name="T64" fmla="*/ 109 w 200"/>
                <a:gd name="T65" fmla="*/ 64 h 538"/>
                <a:gd name="T66" fmla="*/ 109 w 200"/>
                <a:gd name="T67" fmla="*/ 64 h 538"/>
                <a:gd name="T68" fmla="*/ 111 w 200"/>
                <a:gd name="T69" fmla="*/ 64 h 538"/>
                <a:gd name="T70" fmla="*/ 111 w 200"/>
                <a:gd name="T71" fmla="*/ 146 h 538"/>
                <a:gd name="T72" fmla="*/ 120 w 200"/>
                <a:gd name="T73" fmla="*/ 146 h 538"/>
                <a:gd name="T74" fmla="*/ 120 w 200"/>
                <a:gd name="T75" fmla="*/ 152 h 538"/>
                <a:gd name="T76" fmla="*/ 128 w 200"/>
                <a:gd name="T77" fmla="*/ 152 h 538"/>
                <a:gd name="T78" fmla="*/ 128 w 200"/>
                <a:gd name="T79" fmla="*/ 287 h 538"/>
                <a:gd name="T80" fmla="*/ 145 w 200"/>
                <a:gd name="T81" fmla="*/ 287 h 538"/>
                <a:gd name="T82" fmla="*/ 145 w 200"/>
                <a:gd name="T83" fmla="*/ 446 h 538"/>
                <a:gd name="T84" fmla="*/ 145 w 200"/>
                <a:gd name="T85" fmla="*/ 446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00" h="538">
                  <a:moveTo>
                    <a:pt x="145" y="446"/>
                  </a:moveTo>
                  <a:lnTo>
                    <a:pt x="195" y="446"/>
                  </a:lnTo>
                  <a:lnTo>
                    <a:pt x="195" y="456"/>
                  </a:lnTo>
                  <a:lnTo>
                    <a:pt x="200" y="456"/>
                  </a:lnTo>
                  <a:lnTo>
                    <a:pt x="200" y="538"/>
                  </a:lnTo>
                  <a:lnTo>
                    <a:pt x="145" y="538"/>
                  </a:lnTo>
                  <a:lnTo>
                    <a:pt x="95" y="538"/>
                  </a:lnTo>
                  <a:lnTo>
                    <a:pt x="46" y="538"/>
                  </a:lnTo>
                  <a:lnTo>
                    <a:pt x="34" y="538"/>
                  </a:lnTo>
                  <a:lnTo>
                    <a:pt x="0" y="538"/>
                  </a:lnTo>
                  <a:lnTo>
                    <a:pt x="0" y="482"/>
                  </a:lnTo>
                  <a:lnTo>
                    <a:pt x="34" y="482"/>
                  </a:lnTo>
                  <a:lnTo>
                    <a:pt x="34" y="287"/>
                  </a:lnTo>
                  <a:lnTo>
                    <a:pt x="55" y="287"/>
                  </a:lnTo>
                  <a:lnTo>
                    <a:pt x="55" y="152"/>
                  </a:lnTo>
                  <a:lnTo>
                    <a:pt x="55" y="146"/>
                  </a:lnTo>
                  <a:lnTo>
                    <a:pt x="67" y="146"/>
                  </a:lnTo>
                  <a:lnTo>
                    <a:pt x="67" y="64"/>
                  </a:lnTo>
                  <a:lnTo>
                    <a:pt x="72" y="64"/>
                  </a:lnTo>
                  <a:lnTo>
                    <a:pt x="74" y="31"/>
                  </a:lnTo>
                  <a:lnTo>
                    <a:pt x="76" y="64"/>
                  </a:lnTo>
                  <a:lnTo>
                    <a:pt x="84" y="64"/>
                  </a:lnTo>
                  <a:lnTo>
                    <a:pt x="86" y="0"/>
                  </a:lnTo>
                  <a:lnTo>
                    <a:pt x="88" y="64"/>
                  </a:lnTo>
                  <a:lnTo>
                    <a:pt x="99" y="64"/>
                  </a:lnTo>
                  <a:lnTo>
                    <a:pt x="99" y="64"/>
                  </a:lnTo>
                  <a:lnTo>
                    <a:pt x="95" y="64"/>
                  </a:lnTo>
                  <a:lnTo>
                    <a:pt x="97" y="23"/>
                  </a:lnTo>
                  <a:lnTo>
                    <a:pt x="99" y="60"/>
                  </a:lnTo>
                  <a:lnTo>
                    <a:pt x="109" y="60"/>
                  </a:lnTo>
                  <a:lnTo>
                    <a:pt x="109" y="52"/>
                  </a:lnTo>
                  <a:lnTo>
                    <a:pt x="111" y="64"/>
                  </a:lnTo>
                  <a:lnTo>
                    <a:pt x="109" y="64"/>
                  </a:lnTo>
                  <a:lnTo>
                    <a:pt x="109" y="64"/>
                  </a:lnTo>
                  <a:lnTo>
                    <a:pt x="111" y="64"/>
                  </a:lnTo>
                  <a:lnTo>
                    <a:pt x="111" y="146"/>
                  </a:lnTo>
                  <a:lnTo>
                    <a:pt x="120" y="146"/>
                  </a:lnTo>
                  <a:lnTo>
                    <a:pt x="120" y="152"/>
                  </a:lnTo>
                  <a:lnTo>
                    <a:pt x="128" y="152"/>
                  </a:lnTo>
                  <a:lnTo>
                    <a:pt x="128" y="287"/>
                  </a:lnTo>
                  <a:lnTo>
                    <a:pt x="145" y="287"/>
                  </a:lnTo>
                  <a:lnTo>
                    <a:pt x="145" y="446"/>
                  </a:lnTo>
                  <a:lnTo>
                    <a:pt x="145" y="446"/>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sp>
          <p:nvSpPr>
            <p:cNvPr id="92" name="íšľïḓè">
              <a:extLst>
                <a:ext uri="{FF2B5EF4-FFF2-40B4-BE49-F238E27FC236}">
                  <a16:creationId xmlns:a16="http://schemas.microsoft.com/office/drawing/2014/main" id="{05EDC7B2-EF68-4FA2-847A-41EED956ECCC}"/>
                </a:ext>
              </a:extLst>
            </p:cNvPr>
            <p:cNvSpPr/>
            <p:nvPr/>
          </p:nvSpPr>
          <p:spPr bwMode="auto">
            <a:xfrm>
              <a:off x="3813013" y="5050424"/>
              <a:ext cx="5330987" cy="1020666"/>
            </a:xfrm>
            <a:custGeom>
              <a:avLst/>
              <a:gdLst>
                <a:gd name="T0" fmla="*/ 2006 w 2031"/>
                <a:gd name="T1" fmla="*/ 347 h 347"/>
                <a:gd name="T2" fmla="*/ 2031 w 2031"/>
                <a:gd name="T3" fmla="*/ 347 h 347"/>
                <a:gd name="T4" fmla="*/ 2018 w 2031"/>
                <a:gd name="T5" fmla="*/ 306 h 347"/>
                <a:gd name="T6" fmla="*/ 2006 w 2031"/>
                <a:gd name="T7" fmla="*/ 324 h 347"/>
                <a:gd name="T8" fmla="*/ 1972 w 2031"/>
                <a:gd name="T9" fmla="*/ 293 h 347"/>
                <a:gd name="T10" fmla="*/ 1972 w 2031"/>
                <a:gd name="T11" fmla="*/ 347 h 347"/>
                <a:gd name="T12" fmla="*/ 13 w 2031"/>
                <a:gd name="T13" fmla="*/ 176 h 347"/>
                <a:gd name="T14" fmla="*/ 13 w 2031"/>
                <a:gd name="T15" fmla="*/ 347 h 347"/>
                <a:gd name="T16" fmla="*/ 73 w 2031"/>
                <a:gd name="T17" fmla="*/ 176 h 347"/>
                <a:gd name="T18" fmla="*/ 65 w 2031"/>
                <a:gd name="T19" fmla="*/ 159 h 347"/>
                <a:gd name="T20" fmla="*/ 8 w 2031"/>
                <a:gd name="T21" fmla="*/ 159 h 347"/>
                <a:gd name="T22" fmla="*/ 235 w 2031"/>
                <a:gd name="T23" fmla="*/ 347 h 347"/>
                <a:gd name="T24" fmla="*/ 174 w 2031"/>
                <a:gd name="T25" fmla="*/ 347 h 347"/>
                <a:gd name="T26" fmla="*/ 413 w 2031"/>
                <a:gd name="T27" fmla="*/ 129 h 347"/>
                <a:gd name="T28" fmla="*/ 388 w 2031"/>
                <a:gd name="T29" fmla="*/ 134 h 347"/>
                <a:gd name="T30" fmla="*/ 362 w 2031"/>
                <a:gd name="T31" fmla="*/ 347 h 347"/>
                <a:gd name="T32" fmla="*/ 442 w 2031"/>
                <a:gd name="T33" fmla="*/ 347 h 347"/>
                <a:gd name="T34" fmla="*/ 438 w 2031"/>
                <a:gd name="T35" fmla="*/ 150 h 347"/>
                <a:gd name="T36" fmla="*/ 413 w 2031"/>
                <a:gd name="T37" fmla="*/ 134 h 347"/>
                <a:gd name="T38" fmla="*/ 547 w 2031"/>
                <a:gd name="T39" fmla="*/ 138 h 347"/>
                <a:gd name="T40" fmla="*/ 484 w 2031"/>
                <a:gd name="T41" fmla="*/ 347 h 347"/>
                <a:gd name="T42" fmla="*/ 601 w 2031"/>
                <a:gd name="T43" fmla="*/ 220 h 347"/>
                <a:gd name="T44" fmla="*/ 559 w 2031"/>
                <a:gd name="T45" fmla="*/ 205 h 347"/>
                <a:gd name="T46" fmla="*/ 583 w 2031"/>
                <a:gd name="T47" fmla="*/ 347 h 347"/>
                <a:gd name="T48" fmla="*/ 666 w 2031"/>
                <a:gd name="T49" fmla="*/ 347 h 347"/>
                <a:gd name="T50" fmla="*/ 641 w 2031"/>
                <a:gd name="T51" fmla="*/ 347 h 347"/>
                <a:gd name="T52" fmla="*/ 719 w 2031"/>
                <a:gd name="T53" fmla="*/ 347 h 347"/>
                <a:gd name="T54" fmla="*/ 694 w 2031"/>
                <a:gd name="T55" fmla="*/ 347 h 347"/>
                <a:gd name="T56" fmla="*/ 763 w 2031"/>
                <a:gd name="T57" fmla="*/ 347 h 347"/>
                <a:gd name="T58" fmla="*/ 725 w 2031"/>
                <a:gd name="T59" fmla="*/ 347 h 347"/>
                <a:gd name="T60" fmla="*/ 876 w 2031"/>
                <a:gd name="T61" fmla="*/ 347 h 347"/>
                <a:gd name="T62" fmla="*/ 838 w 2031"/>
                <a:gd name="T63" fmla="*/ 347 h 347"/>
                <a:gd name="T64" fmla="*/ 972 w 2031"/>
                <a:gd name="T65" fmla="*/ 347 h 347"/>
                <a:gd name="T66" fmla="*/ 939 w 2031"/>
                <a:gd name="T67" fmla="*/ 347 h 347"/>
                <a:gd name="T68" fmla="*/ 1086 w 2031"/>
                <a:gd name="T69" fmla="*/ 347 h 347"/>
                <a:gd name="T70" fmla="*/ 1012 w 2031"/>
                <a:gd name="T71" fmla="*/ 347 h 347"/>
                <a:gd name="T72" fmla="*/ 1217 w 2031"/>
                <a:gd name="T73" fmla="*/ 347 h 347"/>
                <a:gd name="T74" fmla="*/ 1199 w 2031"/>
                <a:gd name="T75" fmla="*/ 6 h 347"/>
                <a:gd name="T76" fmla="*/ 1142 w 2031"/>
                <a:gd name="T77" fmla="*/ 347 h 347"/>
                <a:gd name="T78" fmla="*/ 1477 w 2031"/>
                <a:gd name="T79" fmla="*/ 289 h 347"/>
                <a:gd name="T80" fmla="*/ 1431 w 2031"/>
                <a:gd name="T81" fmla="*/ 289 h 347"/>
                <a:gd name="T82" fmla="*/ 1480 w 2031"/>
                <a:gd name="T83" fmla="*/ 347 h 347"/>
                <a:gd name="T84" fmla="*/ 1477 w 2031"/>
                <a:gd name="T85" fmla="*/ 289 h 347"/>
                <a:gd name="T86" fmla="*/ 1528 w 2031"/>
                <a:gd name="T87" fmla="*/ 253 h 347"/>
                <a:gd name="T88" fmla="*/ 1502 w 2031"/>
                <a:gd name="T89" fmla="*/ 347 h 347"/>
                <a:gd name="T90" fmla="*/ 1565 w 2031"/>
                <a:gd name="T91" fmla="*/ 285 h 347"/>
                <a:gd name="T92" fmla="*/ 1632 w 2031"/>
                <a:gd name="T93" fmla="*/ 347 h 347"/>
                <a:gd name="T94" fmla="*/ 1628 w 2031"/>
                <a:gd name="T95" fmla="*/ 155 h 347"/>
                <a:gd name="T96" fmla="*/ 1618 w 2031"/>
                <a:gd name="T97" fmla="*/ 155 h 347"/>
                <a:gd name="T98" fmla="*/ 1607 w 2031"/>
                <a:gd name="T99" fmla="*/ 163 h 347"/>
                <a:gd name="T100" fmla="*/ 1601 w 2031"/>
                <a:gd name="T101" fmla="*/ 153 h 347"/>
                <a:gd name="T102" fmla="*/ 1595 w 2031"/>
                <a:gd name="T103" fmla="*/ 163 h 347"/>
                <a:gd name="T104" fmla="*/ 1584 w 2031"/>
                <a:gd name="T105" fmla="*/ 155 h 347"/>
                <a:gd name="T106" fmla="*/ 1574 w 2031"/>
                <a:gd name="T107" fmla="*/ 155 h 347"/>
                <a:gd name="T108" fmla="*/ 1568 w 2031"/>
                <a:gd name="T109" fmla="*/ 347 h 347"/>
                <a:gd name="T110" fmla="*/ 1750 w 2031"/>
                <a:gd name="T111" fmla="*/ 129 h 347"/>
                <a:gd name="T112" fmla="*/ 1683 w 2031"/>
                <a:gd name="T113" fmla="*/ 180 h 347"/>
                <a:gd name="T114" fmla="*/ 1756 w 2031"/>
                <a:gd name="T115" fmla="*/ 180 h 347"/>
                <a:gd name="T116" fmla="*/ 1894 w 2031"/>
                <a:gd name="T117" fmla="*/ 308 h 347"/>
                <a:gd name="T118" fmla="*/ 1873 w 2031"/>
                <a:gd name="T119" fmla="*/ 308 h 347"/>
                <a:gd name="T120" fmla="*/ 1848 w 2031"/>
                <a:gd name="T121" fmla="*/ 285 h 347"/>
                <a:gd name="T122" fmla="*/ 1840 w 2031"/>
                <a:gd name="T123" fmla="*/ 335 h 347"/>
                <a:gd name="T124" fmla="*/ 1894 w 2031"/>
                <a:gd name="T125" fmla="*/ 308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31" h="347">
                  <a:moveTo>
                    <a:pt x="1972" y="347"/>
                  </a:moveTo>
                  <a:lnTo>
                    <a:pt x="2001" y="347"/>
                  </a:lnTo>
                  <a:lnTo>
                    <a:pt x="2006" y="347"/>
                  </a:lnTo>
                  <a:lnTo>
                    <a:pt x="2018" y="347"/>
                  </a:lnTo>
                  <a:lnTo>
                    <a:pt x="2022" y="347"/>
                  </a:lnTo>
                  <a:lnTo>
                    <a:pt x="2031" y="347"/>
                  </a:lnTo>
                  <a:lnTo>
                    <a:pt x="2031" y="314"/>
                  </a:lnTo>
                  <a:lnTo>
                    <a:pt x="2018" y="314"/>
                  </a:lnTo>
                  <a:lnTo>
                    <a:pt x="2018" y="306"/>
                  </a:lnTo>
                  <a:lnTo>
                    <a:pt x="2006" y="306"/>
                  </a:lnTo>
                  <a:lnTo>
                    <a:pt x="2006" y="314"/>
                  </a:lnTo>
                  <a:lnTo>
                    <a:pt x="2006" y="324"/>
                  </a:lnTo>
                  <a:lnTo>
                    <a:pt x="2001" y="324"/>
                  </a:lnTo>
                  <a:lnTo>
                    <a:pt x="2001" y="293"/>
                  </a:lnTo>
                  <a:lnTo>
                    <a:pt x="1972" y="293"/>
                  </a:lnTo>
                  <a:lnTo>
                    <a:pt x="1972" y="324"/>
                  </a:lnTo>
                  <a:lnTo>
                    <a:pt x="1972" y="347"/>
                  </a:lnTo>
                  <a:lnTo>
                    <a:pt x="1972" y="347"/>
                  </a:lnTo>
                  <a:close/>
                  <a:moveTo>
                    <a:pt x="8" y="159"/>
                  </a:moveTo>
                  <a:lnTo>
                    <a:pt x="13" y="159"/>
                  </a:lnTo>
                  <a:lnTo>
                    <a:pt x="13" y="176"/>
                  </a:lnTo>
                  <a:lnTo>
                    <a:pt x="0" y="176"/>
                  </a:lnTo>
                  <a:lnTo>
                    <a:pt x="0" y="347"/>
                  </a:lnTo>
                  <a:lnTo>
                    <a:pt x="13" y="347"/>
                  </a:lnTo>
                  <a:lnTo>
                    <a:pt x="59" y="347"/>
                  </a:lnTo>
                  <a:lnTo>
                    <a:pt x="73" y="347"/>
                  </a:lnTo>
                  <a:lnTo>
                    <a:pt x="73" y="176"/>
                  </a:lnTo>
                  <a:lnTo>
                    <a:pt x="59" y="176"/>
                  </a:lnTo>
                  <a:lnTo>
                    <a:pt x="59" y="159"/>
                  </a:lnTo>
                  <a:lnTo>
                    <a:pt x="65" y="159"/>
                  </a:lnTo>
                  <a:lnTo>
                    <a:pt x="65" y="153"/>
                  </a:lnTo>
                  <a:lnTo>
                    <a:pt x="8" y="153"/>
                  </a:lnTo>
                  <a:lnTo>
                    <a:pt x="8" y="159"/>
                  </a:lnTo>
                  <a:lnTo>
                    <a:pt x="8" y="159"/>
                  </a:lnTo>
                  <a:close/>
                  <a:moveTo>
                    <a:pt x="174" y="347"/>
                  </a:moveTo>
                  <a:lnTo>
                    <a:pt x="235" y="347"/>
                  </a:lnTo>
                  <a:lnTo>
                    <a:pt x="235" y="79"/>
                  </a:lnTo>
                  <a:lnTo>
                    <a:pt x="174" y="79"/>
                  </a:lnTo>
                  <a:lnTo>
                    <a:pt x="174" y="347"/>
                  </a:lnTo>
                  <a:lnTo>
                    <a:pt x="174" y="347"/>
                  </a:lnTo>
                  <a:close/>
                  <a:moveTo>
                    <a:pt x="413" y="134"/>
                  </a:moveTo>
                  <a:lnTo>
                    <a:pt x="413" y="129"/>
                  </a:lnTo>
                  <a:lnTo>
                    <a:pt x="406" y="129"/>
                  </a:lnTo>
                  <a:lnTo>
                    <a:pt x="406" y="134"/>
                  </a:lnTo>
                  <a:lnTo>
                    <a:pt x="388" y="134"/>
                  </a:lnTo>
                  <a:lnTo>
                    <a:pt x="388" y="150"/>
                  </a:lnTo>
                  <a:lnTo>
                    <a:pt x="362" y="150"/>
                  </a:lnTo>
                  <a:lnTo>
                    <a:pt x="362" y="347"/>
                  </a:lnTo>
                  <a:lnTo>
                    <a:pt x="367" y="347"/>
                  </a:lnTo>
                  <a:lnTo>
                    <a:pt x="438" y="347"/>
                  </a:lnTo>
                  <a:lnTo>
                    <a:pt x="442" y="347"/>
                  </a:lnTo>
                  <a:lnTo>
                    <a:pt x="442" y="167"/>
                  </a:lnTo>
                  <a:lnTo>
                    <a:pt x="438" y="167"/>
                  </a:lnTo>
                  <a:lnTo>
                    <a:pt x="438" y="150"/>
                  </a:lnTo>
                  <a:lnTo>
                    <a:pt x="413" y="150"/>
                  </a:lnTo>
                  <a:lnTo>
                    <a:pt x="413" y="134"/>
                  </a:lnTo>
                  <a:lnTo>
                    <a:pt x="413" y="134"/>
                  </a:lnTo>
                  <a:close/>
                  <a:moveTo>
                    <a:pt x="484" y="347"/>
                  </a:moveTo>
                  <a:lnTo>
                    <a:pt x="547" y="347"/>
                  </a:lnTo>
                  <a:lnTo>
                    <a:pt x="547" y="138"/>
                  </a:lnTo>
                  <a:lnTo>
                    <a:pt x="484" y="138"/>
                  </a:lnTo>
                  <a:lnTo>
                    <a:pt x="484" y="347"/>
                  </a:lnTo>
                  <a:lnTo>
                    <a:pt x="484" y="347"/>
                  </a:lnTo>
                  <a:close/>
                  <a:moveTo>
                    <a:pt x="583" y="347"/>
                  </a:moveTo>
                  <a:lnTo>
                    <a:pt x="601" y="347"/>
                  </a:lnTo>
                  <a:lnTo>
                    <a:pt x="601" y="220"/>
                  </a:lnTo>
                  <a:lnTo>
                    <a:pt x="583" y="220"/>
                  </a:lnTo>
                  <a:lnTo>
                    <a:pt x="583" y="205"/>
                  </a:lnTo>
                  <a:lnTo>
                    <a:pt x="559" y="205"/>
                  </a:lnTo>
                  <a:lnTo>
                    <a:pt x="559" y="220"/>
                  </a:lnTo>
                  <a:lnTo>
                    <a:pt x="559" y="347"/>
                  </a:lnTo>
                  <a:lnTo>
                    <a:pt x="583" y="347"/>
                  </a:lnTo>
                  <a:lnTo>
                    <a:pt x="583" y="347"/>
                  </a:lnTo>
                  <a:close/>
                  <a:moveTo>
                    <a:pt x="641" y="347"/>
                  </a:moveTo>
                  <a:lnTo>
                    <a:pt x="666" y="347"/>
                  </a:lnTo>
                  <a:lnTo>
                    <a:pt x="666" y="236"/>
                  </a:lnTo>
                  <a:lnTo>
                    <a:pt x="641" y="236"/>
                  </a:lnTo>
                  <a:lnTo>
                    <a:pt x="641" y="347"/>
                  </a:lnTo>
                  <a:lnTo>
                    <a:pt x="641" y="347"/>
                  </a:lnTo>
                  <a:close/>
                  <a:moveTo>
                    <a:pt x="694" y="347"/>
                  </a:moveTo>
                  <a:lnTo>
                    <a:pt x="719" y="347"/>
                  </a:lnTo>
                  <a:lnTo>
                    <a:pt x="719" y="280"/>
                  </a:lnTo>
                  <a:lnTo>
                    <a:pt x="694" y="280"/>
                  </a:lnTo>
                  <a:lnTo>
                    <a:pt x="694" y="347"/>
                  </a:lnTo>
                  <a:lnTo>
                    <a:pt x="694" y="347"/>
                  </a:lnTo>
                  <a:close/>
                  <a:moveTo>
                    <a:pt x="725" y="347"/>
                  </a:moveTo>
                  <a:lnTo>
                    <a:pt x="763" y="347"/>
                  </a:lnTo>
                  <a:lnTo>
                    <a:pt x="763" y="92"/>
                  </a:lnTo>
                  <a:lnTo>
                    <a:pt x="725" y="92"/>
                  </a:lnTo>
                  <a:lnTo>
                    <a:pt x="725" y="347"/>
                  </a:lnTo>
                  <a:lnTo>
                    <a:pt x="725" y="347"/>
                  </a:lnTo>
                  <a:close/>
                  <a:moveTo>
                    <a:pt x="838" y="347"/>
                  </a:moveTo>
                  <a:lnTo>
                    <a:pt x="876" y="347"/>
                  </a:lnTo>
                  <a:lnTo>
                    <a:pt x="876" y="257"/>
                  </a:lnTo>
                  <a:lnTo>
                    <a:pt x="838" y="257"/>
                  </a:lnTo>
                  <a:lnTo>
                    <a:pt x="838" y="347"/>
                  </a:lnTo>
                  <a:lnTo>
                    <a:pt x="838" y="347"/>
                  </a:lnTo>
                  <a:close/>
                  <a:moveTo>
                    <a:pt x="939" y="347"/>
                  </a:moveTo>
                  <a:lnTo>
                    <a:pt x="972" y="347"/>
                  </a:lnTo>
                  <a:lnTo>
                    <a:pt x="972" y="236"/>
                  </a:lnTo>
                  <a:lnTo>
                    <a:pt x="939" y="236"/>
                  </a:lnTo>
                  <a:lnTo>
                    <a:pt x="939" y="347"/>
                  </a:lnTo>
                  <a:lnTo>
                    <a:pt x="939" y="347"/>
                  </a:lnTo>
                  <a:close/>
                  <a:moveTo>
                    <a:pt x="1012" y="347"/>
                  </a:moveTo>
                  <a:lnTo>
                    <a:pt x="1086" y="347"/>
                  </a:lnTo>
                  <a:lnTo>
                    <a:pt x="1086" y="0"/>
                  </a:lnTo>
                  <a:lnTo>
                    <a:pt x="1012" y="0"/>
                  </a:lnTo>
                  <a:lnTo>
                    <a:pt x="1012" y="347"/>
                  </a:lnTo>
                  <a:lnTo>
                    <a:pt x="1012" y="347"/>
                  </a:lnTo>
                  <a:close/>
                  <a:moveTo>
                    <a:pt x="1199" y="347"/>
                  </a:moveTo>
                  <a:lnTo>
                    <a:pt x="1217" y="347"/>
                  </a:lnTo>
                  <a:lnTo>
                    <a:pt x="1217" y="276"/>
                  </a:lnTo>
                  <a:lnTo>
                    <a:pt x="1199" y="276"/>
                  </a:lnTo>
                  <a:lnTo>
                    <a:pt x="1199" y="6"/>
                  </a:lnTo>
                  <a:lnTo>
                    <a:pt x="1125" y="6"/>
                  </a:lnTo>
                  <a:lnTo>
                    <a:pt x="1125" y="347"/>
                  </a:lnTo>
                  <a:lnTo>
                    <a:pt x="1142" y="347"/>
                  </a:lnTo>
                  <a:lnTo>
                    <a:pt x="1199" y="347"/>
                  </a:lnTo>
                  <a:lnTo>
                    <a:pt x="1199" y="347"/>
                  </a:lnTo>
                  <a:close/>
                  <a:moveTo>
                    <a:pt x="1477" y="289"/>
                  </a:moveTo>
                  <a:lnTo>
                    <a:pt x="1477" y="146"/>
                  </a:lnTo>
                  <a:lnTo>
                    <a:pt x="1431" y="146"/>
                  </a:lnTo>
                  <a:lnTo>
                    <a:pt x="1431" y="289"/>
                  </a:lnTo>
                  <a:lnTo>
                    <a:pt x="1417" y="289"/>
                  </a:lnTo>
                  <a:lnTo>
                    <a:pt x="1417" y="347"/>
                  </a:lnTo>
                  <a:lnTo>
                    <a:pt x="1480" y="347"/>
                  </a:lnTo>
                  <a:lnTo>
                    <a:pt x="1480" y="289"/>
                  </a:lnTo>
                  <a:lnTo>
                    <a:pt x="1477" y="289"/>
                  </a:lnTo>
                  <a:lnTo>
                    <a:pt x="1477" y="289"/>
                  </a:lnTo>
                  <a:close/>
                  <a:moveTo>
                    <a:pt x="1565" y="285"/>
                  </a:moveTo>
                  <a:lnTo>
                    <a:pt x="1565" y="253"/>
                  </a:lnTo>
                  <a:lnTo>
                    <a:pt x="1528" y="253"/>
                  </a:lnTo>
                  <a:lnTo>
                    <a:pt x="1528" y="285"/>
                  </a:lnTo>
                  <a:lnTo>
                    <a:pt x="1502" y="285"/>
                  </a:lnTo>
                  <a:lnTo>
                    <a:pt x="1502" y="347"/>
                  </a:lnTo>
                  <a:lnTo>
                    <a:pt x="1565" y="347"/>
                  </a:lnTo>
                  <a:lnTo>
                    <a:pt x="1565" y="314"/>
                  </a:lnTo>
                  <a:lnTo>
                    <a:pt x="1565" y="285"/>
                  </a:lnTo>
                  <a:lnTo>
                    <a:pt x="1565" y="285"/>
                  </a:lnTo>
                  <a:close/>
                  <a:moveTo>
                    <a:pt x="1568" y="347"/>
                  </a:moveTo>
                  <a:lnTo>
                    <a:pt x="1632" y="347"/>
                  </a:lnTo>
                  <a:lnTo>
                    <a:pt x="1632" y="163"/>
                  </a:lnTo>
                  <a:lnTo>
                    <a:pt x="1628" y="163"/>
                  </a:lnTo>
                  <a:lnTo>
                    <a:pt x="1628" y="155"/>
                  </a:lnTo>
                  <a:lnTo>
                    <a:pt x="1626" y="155"/>
                  </a:lnTo>
                  <a:lnTo>
                    <a:pt x="1622" y="153"/>
                  </a:lnTo>
                  <a:lnTo>
                    <a:pt x="1618" y="155"/>
                  </a:lnTo>
                  <a:lnTo>
                    <a:pt x="1616" y="155"/>
                  </a:lnTo>
                  <a:lnTo>
                    <a:pt x="1616" y="163"/>
                  </a:lnTo>
                  <a:lnTo>
                    <a:pt x="1607" y="163"/>
                  </a:lnTo>
                  <a:lnTo>
                    <a:pt x="1607" y="155"/>
                  </a:lnTo>
                  <a:lnTo>
                    <a:pt x="1605" y="155"/>
                  </a:lnTo>
                  <a:lnTo>
                    <a:pt x="1601" y="153"/>
                  </a:lnTo>
                  <a:lnTo>
                    <a:pt x="1597" y="155"/>
                  </a:lnTo>
                  <a:lnTo>
                    <a:pt x="1595" y="155"/>
                  </a:lnTo>
                  <a:lnTo>
                    <a:pt x="1595" y="163"/>
                  </a:lnTo>
                  <a:lnTo>
                    <a:pt x="1586" y="163"/>
                  </a:lnTo>
                  <a:lnTo>
                    <a:pt x="1586" y="155"/>
                  </a:lnTo>
                  <a:lnTo>
                    <a:pt x="1584" y="155"/>
                  </a:lnTo>
                  <a:lnTo>
                    <a:pt x="1580" y="153"/>
                  </a:lnTo>
                  <a:lnTo>
                    <a:pt x="1576" y="155"/>
                  </a:lnTo>
                  <a:lnTo>
                    <a:pt x="1574" y="155"/>
                  </a:lnTo>
                  <a:lnTo>
                    <a:pt x="1574" y="163"/>
                  </a:lnTo>
                  <a:lnTo>
                    <a:pt x="1568" y="163"/>
                  </a:lnTo>
                  <a:lnTo>
                    <a:pt x="1568" y="347"/>
                  </a:lnTo>
                  <a:lnTo>
                    <a:pt x="1568" y="347"/>
                  </a:lnTo>
                  <a:close/>
                  <a:moveTo>
                    <a:pt x="1750" y="180"/>
                  </a:moveTo>
                  <a:lnTo>
                    <a:pt x="1750" y="129"/>
                  </a:lnTo>
                  <a:lnTo>
                    <a:pt x="1704" y="129"/>
                  </a:lnTo>
                  <a:lnTo>
                    <a:pt x="1704" y="180"/>
                  </a:lnTo>
                  <a:lnTo>
                    <a:pt x="1683" y="180"/>
                  </a:lnTo>
                  <a:lnTo>
                    <a:pt x="1683" y="347"/>
                  </a:lnTo>
                  <a:lnTo>
                    <a:pt x="1756" y="347"/>
                  </a:lnTo>
                  <a:lnTo>
                    <a:pt x="1756" y="180"/>
                  </a:lnTo>
                  <a:lnTo>
                    <a:pt x="1750" y="180"/>
                  </a:lnTo>
                  <a:lnTo>
                    <a:pt x="1750" y="180"/>
                  </a:lnTo>
                  <a:close/>
                  <a:moveTo>
                    <a:pt x="1894" y="308"/>
                  </a:moveTo>
                  <a:lnTo>
                    <a:pt x="1894" y="278"/>
                  </a:lnTo>
                  <a:lnTo>
                    <a:pt x="1873" y="278"/>
                  </a:lnTo>
                  <a:lnTo>
                    <a:pt x="1873" y="308"/>
                  </a:lnTo>
                  <a:lnTo>
                    <a:pt x="1869" y="308"/>
                  </a:lnTo>
                  <a:lnTo>
                    <a:pt x="1869" y="285"/>
                  </a:lnTo>
                  <a:lnTo>
                    <a:pt x="1848" y="285"/>
                  </a:lnTo>
                  <a:lnTo>
                    <a:pt x="1848" y="308"/>
                  </a:lnTo>
                  <a:lnTo>
                    <a:pt x="1840" y="308"/>
                  </a:lnTo>
                  <a:lnTo>
                    <a:pt x="1840" y="335"/>
                  </a:lnTo>
                  <a:lnTo>
                    <a:pt x="1911" y="335"/>
                  </a:lnTo>
                  <a:lnTo>
                    <a:pt x="1911" y="308"/>
                  </a:lnTo>
                  <a:lnTo>
                    <a:pt x="1894" y="308"/>
                  </a:lnTo>
                  <a:lnTo>
                    <a:pt x="1894" y="308"/>
                  </a:lnTo>
                  <a:close/>
                </a:path>
              </a:pathLst>
            </a:custGeom>
            <a:solidFill>
              <a:schemeClr val="bg1">
                <a:lumMod val="85000"/>
                <a:alpha val="19000"/>
              </a:schemeClr>
            </a:solidFill>
            <a:ln>
              <a:noFill/>
            </a:ln>
          </p:spPr>
          <p:txBody>
            <a:bodyPr vert="horz" wrap="square" lIns="91440" tIns="45720" rIns="91440" bIns="45720" numCol="1" anchor="t" anchorCtr="0" compatLnSpc="1">
              <a:prstTxWarp prst="textNoShape">
                <a:avLst/>
              </a:prstTxWarp>
              <a:normAutofit/>
            </a:bodyPr>
            <a:lstStyle/>
            <a:p>
              <a:endParaRPr lang="en-US"/>
            </a:p>
          </p:txBody>
        </p:sp>
      </p:grpSp>
      <p:sp>
        <p:nvSpPr>
          <p:cNvPr id="5" name="日期占位符 4">
            <a:extLst>
              <a:ext uri="{FF2B5EF4-FFF2-40B4-BE49-F238E27FC236}">
                <a16:creationId xmlns:a16="http://schemas.microsoft.com/office/drawing/2014/main" id="{D4AF3745-F3CA-4548-BE9E-76622CB2F073}"/>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623838FF-F868-4B1F-B448-E9B32640405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BA68CA8-3C48-482E-AB53-AB77B51F1B83}"/>
              </a:ext>
            </a:extLst>
          </p:cNvPr>
          <p:cNvSpPr>
            <a:spLocks noGrp="1"/>
          </p:cNvSpPr>
          <p:nvPr>
            <p:ph type="sldNum" sz="quarter" idx="12"/>
          </p:nvPr>
        </p:nvSpPr>
        <p:spPr/>
        <p:txBody>
          <a:bodyPr/>
          <a:lstStyle/>
          <a:p>
            <a:fld id="{23827C11-0337-4590-B17C-5FF2A19AAEB3}" type="slidenum">
              <a:rPr lang="zh-CN" altLang="en-US" smtClean="0"/>
              <a:t>‹#›</a:t>
            </a:fld>
            <a:endParaRPr lang="zh-CN" altLang="en-US"/>
          </a:p>
        </p:txBody>
      </p:sp>
      <p:sp>
        <p:nvSpPr>
          <p:cNvPr id="8" name="矩形 7">
            <a:extLst>
              <a:ext uri="{FF2B5EF4-FFF2-40B4-BE49-F238E27FC236}">
                <a16:creationId xmlns:a16="http://schemas.microsoft.com/office/drawing/2014/main" id="{089F8708-3EE6-441C-8248-737EFE9A435A}"/>
              </a:ext>
            </a:extLst>
          </p:cNvPr>
          <p:cNvSpPr/>
          <p:nvPr/>
        </p:nvSpPr>
        <p:spPr>
          <a:xfrm>
            <a:off x="843292" y="389461"/>
            <a:ext cx="8290378" cy="461665"/>
          </a:xfrm>
          <a:prstGeom prst="rect">
            <a:avLst/>
          </a:prstGeom>
        </p:spPr>
        <p:txBody>
          <a:bodyPr wrap="square">
            <a:spAutoFit/>
          </a:bodyPr>
          <a:lstStyle/>
          <a:p>
            <a:r>
              <a:rPr kumimoji="0" lang="zh-CN" altLang="en-US" sz="2400" b="1" i="0" u="none" strike="noStrike" kern="1200" cap="none" spc="0" normalizeH="0" baseline="0" noProof="0">
                <a:ln>
                  <a:noFill/>
                </a:ln>
                <a:solidFill>
                  <a:schemeClr val="accent1"/>
                </a:solidFill>
                <a:effectLst/>
                <a:uLnTx/>
                <a:uFillTx/>
                <a:latin typeface="+mj-ea"/>
                <a:ea typeface="+mj-ea"/>
                <a:cs typeface="+mj-cs"/>
              </a:rPr>
              <a:t>图形象征 </a:t>
            </a:r>
            <a:r>
              <a:rPr kumimoji="0" lang="en-US" altLang="zh-CN" sz="2400" b="1" i="0" u="none" strike="noStrike" kern="1200" cap="none" spc="0" normalizeH="0" baseline="0" noProof="0">
                <a:ln>
                  <a:noFill/>
                </a:ln>
                <a:solidFill>
                  <a:schemeClr val="accent1"/>
                </a:solidFill>
                <a:effectLst/>
                <a:uLnTx/>
                <a:uFillTx/>
                <a:latin typeface="+mj-ea"/>
                <a:ea typeface="+mj-ea"/>
                <a:cs typeface="+mj-cs"/>
              </a:rPr>
              <a:t>Graphics</a:t>
            </a:r>
            <a:endParaRPr lang="zh-CN" altLang="en-US" b="1" dirty="0">
              <a:solidFill>
                <a:schemeClr val="accent1"/>
              </a:solidFill>
              <a:latin typeface="+mj-ea"/>
              <a:ea typeface="+mj-ea"/>
            </a:endParaRPr>
          </a:p>
        </p:txBody>
      </p:sp>
      <p:grpSp>
        <p:nvGrpSpPr>
          <p:cNvPr id="17" name="组合 16">
            <a:extLst>
              <a:ext uri="{FF2B5EF4-FFF2-40B4-BE49-F238E27FC236}">
                <a16:creationId xmlns:a16="http://schemas.microsoft.com/office/drawing/2014/main" id="{40423D9E-3466-41B7-9FCB-BE77EA139AD9}"/>
              </a:ext>
            </a:extLst>
          </p:cNvPr>
          <p:cNvGrpSpPr/>
          <p:nvPr/>
        </p:nvGrpSpPr>
        <p:grpSpPr>
          <a:xfrm>
            <a:off x="586593" y="428537"/>
            <a:ext cx="204077" cy="333550"/>
            <a:chOff x="966292" y="428537"/>
            <a:chExt cx="204077" cy="333550"/>
          </a:xfrm>
        </p:grpSpPr>
        <p:sp>
          <p:nvSpPr>
            <p:cNvPr id="18" name="矩形 17">
              <a:extLst>
                <a:ext uri="{FF2B5EF4-FFF2-40B4-BE49-F238E27FC236}">
                  <a16:creationId xmlns:a16="http://schemas.microsoft.com/office/drawing/2014/main" id="{61FA6089-DEF0-485A-9A1C-B0460DDA801F}"/>
                </a:ext>
              </a:extLst>
            </p:cNvPr>
            <p:cNvSpPr/>
            <p:nvPr/>
          </p:nvSpPr>
          <p:spPr>
            <a:xfrm>
              <a:off x="966292" y="428537"/>
              <a:ext cx="79200" cy="33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9" name="矩形 18">
              <a:extLst>
                <a:ext uri="{FF2B5EF4-FFF2-40B4-BE49-F238E27FC236}">
                  <a16:creationId xmlns:a16="http://schemas.microsoft.com/office/drawing/2014/main" id="{D8C863D1-3C81-4691-B64B-BCCA6430D4F9}"/>
                </a:ext>
              </a:extLst>
            </p:cNvPr>
            <p:cNvSpPr/>
            <p:nvPr/>
          </p:nvSpPr>
          <p:spPr>
            <a:xfrm>
              <a:off x="1091169" y="528087"/>
              <a:ext cx="79200" cy="234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20" name="木先生iPPT">
            <a:extLst>
              <a:ext uri="{FF2B5EF4-FFF2-40B4-BE49-F238E27FC236}">
                <a16:creationId xmlns:a16="http://schemas.microsoft.com/office/drawing/2014/main" id="{663834C9-C465-4F02-8B1D-9D5A0A6BFD12}"/>
              </a:ext>
            </a:extLst>
          </p:cNvPr>
          <p:cNvSpPr/>
          <p:nvPr/>
        </p:nvSpPr>
        <p:spPr>
          <a:xfrm>
            <a:off x="586592" y="1050829"/>
            <a:ext cx="10767207" cy="237817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木先生iPPT">
            <a:extLst>
              <a:ext uri="{FF2B5EF4-FFF2-40B4-BE49-F238E27FC236}">
                <a16:creationId xmlns:a16="http://schemas.microsoft.com/office/drawing/2014/main" id="{386E8BBC-0C06-460C-B4ED-40105617BEBC}"/>
              </a:ext>
            </a:extLst>
          </p:cNvPr>
          <p:cNvSpPr/>
          <p:nvPr/>
        </p:nvSpPr>
        <p:spPr>
          <a:xfrm>
            <a:off x="586591" y="3516123"/>
            <a:ext cx="10767207" cy="2378171"/>
          </a:xfrm>
          <a:prstGeom prst="rect">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图形 2">
            <a:extLst>
              <a:ext uri="{FF2B5EF4-FFF2-40B4-BE49-F238E27FC236}">
                <a16:creationId xmlns:a16="http://schemas.microsoft.com/office/drawing/2014/main" id="{1474CBF9-2CE1-44F5-A756-8E2C6B4E7E5F}"/>
              </a:ext>
            </a:extLst>
          </p:cNvPr>
          <p:cNvGrpSpPr/>
          <p:nvPr userDrawn="1"/>
        </p:nvGrpSpPr>
        <p:grpSpPr>
          <a:xfrm>
            <a:off x="997025" y="1487695"/>
            <a:ext cx="9311675" cy="1506057"/>
            <a:chOff x="1160930" y="1461256"/>
            <a:chExt cx="9311675" cy="1506057"/>
          </a:xfrm>
        </p:grpSpPr>
        <p:sp>
          <p:nvSpPr>
            <p:cNvPr id="24" name="任意多边形: 形状 23">
              <a:extLst>
                <a:ext uri="{FF2B5EF4-FFF2-40B4-BE49-F238E27FC236}">
                  <a16:creationId xmlns:a16="http://schemas.microsoft.com/office/drawing/2014/main" id="{8C53F260-A35B-493A-B42F-35416210E0CF}"/>
                </a:ext>
              </a:extLst>
            </p:cNvPr>
            <p:cNvSpPr/>
            <p:nvPr/>
          </p:nvSpPr>
          <p:spPr>
            <a:xfrm>
              <a:off x="3492078" y="2274203"/>
              <a:ext cx="5484960" cy="692300"/>
            </a:xfrm>
            <a:custGeom>
              <a:avLst/>
              <a:gdLst>
                <a:gd name="connsiteX0" fmla="*/ 5335165 w 5484960"/>
                <a:gd name="connsiteY0" fmla="*/ 692300 h 692300"/>
                <a:gd name="connsiteX1" fmla="*/ 149796 w 5484960"/>
                <a:gd name="connsiteY1" fmla="*/ 692300 h 692300"/>
                <a:gd name="connsiteX2" fmla="*/ 0 w 5484960"/>
                <a:gd name="connsiteY2" fmla="*/ 542504 h 692300"/>
                <a:gd name="connsiteX3" fmla="*/ 0 w 5484960"/>
                <a:gd name="connsiteY3" fmla="*/ 149796 h 692300"/>
                <a:gd name="connsiteX4" fmla="*/ 149796 w 5484960"/>
                <a:gd name="connsiteY4" fmla="*/ 0 h 692300"/>
                <a:gd name="connsiteX5" fmla="*/ 5335165 w 5484960"/>
                <a:gd name="connsiteY5" fmla="*/ 0 h 692300"/>
                <a:gd name="connsiteX6" fmla="*/ 5484961 w 5484960"/>
                <a:gd name="connsiteY6" fmla="*/ 149796 h 692300"/>
                <a:gd name="connsiteX7" fmla="*/ 5484961 w 5484960"/>
                <a:gd name="connsiteY7" fmla="*/ 542504 h 692300"/>
                <a:gd name="connsiteX8" fmla="*/ 5335165 w 5484960"/>
                <a:gd name="connsiteY8"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484960" h="692300">
                  <a:moveTo>
                    <a:pt x="5335165" y="692300"/>
                  </a:moveTo>
                  <a:lnTo>
                    <a:pt x="149796" y="692300"/>
                  </a:lnTo>
                  <a:cubicBezTo>
                    <a:pt x="67206" y="692300"/>
                    <a:pt x="0" y="625095"/>
                    <a:pt x="0" y="542504"/>
                  </a:cubicBezTo>
                  <a:lnTo>
                    <a:pt x="0" y="149796"/>
                  </a:lnTo>
                  <a:cubicBezTo>
                    <a:pt x="0" y="67206"/>
                    <a:pt x="67206" y="0"/>
                    <a:pt x="149796" y="0"/>
                  </a:cubicBezTo>
                  <a:lnTo>
                    <a:pt x="5335165" y="0"/>
                  </a:lnTo>
                  <a:cubicBezTo>
                    <a:pt x="5417755" y="0"/>
                    <a:pt x="5484961" y="67206"/>
                    <a:pt x="5484961" y="149796"/>
                  </a:cubicBezTo>
                  <a:lnTo>
                    <a:pt x="5484961" y="542504"/>
                  </a:lnTo>
                  <a:cubicBezTo>
                    <a:pt x="5484961" y="625095"/>
                    <a:pt x="5417755" y="692300"/>
                    <a:pt x="5335165" y="692300"/>
                  </a:cubicBezTo>
                </a:path>
              </a:pathLst>
            </a:custGeom>
            <a:solidFill>
              <a:srgbClr val="0091DA"/>
            </a:solidFill>
            <a:ln w="8092"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B218202F-86D2-4065-B3B5-A40C15F36FCD}"/>
                </a:ext>
              </a:extLst>
            </p:cNvPr>
            <p:cNvSpPr/>
            <p:nvPr/>
          </p:nvSpPr>
          <p:spPr>
            <a:xfrm>
              <a:off x="1160930" y="2274203"/>
              <a:ext cx="371655" cy="693110"/>
            </a:xfrm>
            <a:custGeom>
              <a:avLst/>
              <a:gdLst>
                <a:gd name="connsiteX0" fmla="*/ 255058 w 371655"/>
                <a:gd name="connsiteY0" fmla="*/ 124695 h 693110"/>
                <a:gd name="connsiteX1" fmla="*/ 255058 w 371655"/>
                <a:gd name="connsiteY1" fmla="*/ 693110 h 693110"/>
                <a:gd name="connsiteX2" fmla="*/ 116598 w 371655"/>
                <a:gd name="connsiteY2" fmla="*/ 693110 h 693110"/>
                <a:gd name="connsiteX3" fmla="*/ 116598 w 371655"/>
                <a:gd name="connsiteY3" fmla="*/ 124695 h 693110"/>
                <a:gd name="connsiteX4" fmla="*/ 0 w 371655"/>
                <a:gd name="connsiteY4" fmla="*/ 124695 h 693110"/>
                <a:gd name="connsiteX5" fmla="*/ 0 w 371655"/>
                <a:gd name="connsiteY5" fmla="*/ 0 h 693110"/>
                <a:gd name="connsiteX6" fmla="*/ 371656 w 371655"/>
                <a:gd name="connsiteY6" fmla="*/ 0 h 693110"/>
                <a:gd name="connsiteX7" fmla="*/ 371656 w 371655"/>
                <a:gd name="connsiteY7" fmla="*/ 124695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655" h="693110">
                  <a:moveTo>
                    <a:pt x="255058" y="124695"/>
                  </a:moveTo>
                  <a:lnTo>
                    <a:pt x="255058" y="693110"/>
                  </a:lnTo>
                  <a:lnTo>
                    <a:pt x="116598" y="693110"/>
                  </a:lnTo>
                  <a:lnTo>
                    <a:pt x="116598" y="124695"/>
                  </a:lnTo>
                  <a:lnTo>
                    <a:pt x="0" y="124695"/>
                  </a:lnTo>
                  <a:lnTo>
                    <a:pt x="0" y="0"/>
                  </a:lnTo>
                  <a:lnTo>
                    <a:pt x="371656" y="0"/>
                  </a:lnTo>
                  <a:lnTo>
                    <a:pt x="371656" y="124695"/>
                  </a:lnTo>
                  <a:close/>
                </a:path>
              </a:pathLst>
            </a:custGeom>
            <a:solidFill>
              <a:srgbClr val="0091DA"/>
            </a:solidFill>
            <a:ln w="8092"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2C7AF443-6A46-4686-9BAA-CCCCDE773A4D}"/>
                </a:ext>
              </a:extLst>
            </p:cNvPr>
            <p:cNvSpPr/>
            <p:nvPr/>
          </p:nvSpPr>
          <p:spPr>
            <a:xfrm>
              <a:off x="1605459" y="2274203"/>
              <a:ext cx="391088" cy="693110"/>
            </a:xfrm>
            <a:custGeom>
              <a:avLst/>
              <a:gdLst>
                <a:gd name="connsiteX0" fmla="*/ 253439 w 391088"/>
                <a:gd name="connsiteY0" fmla="*/ 693110 h 693110"/>
                <a:gd name="connsiteX1" fmla="*/ 253439 w 391088"/>
                <a:gd name="connsiteY1" fmla="*/ 403235 h 693110"/>
                <a:gd name="connsiteX2" fmla="*/ 138460 w 391088"/>
                <a:gd name="connsiteY2" fmla="*/ 403235 h 693110"/>
                <a:gd name="connsiteX3" fmla="*/ 138460 w 391088"/>
                <a:gd name="connsiteY3" fmla="*/ 693110 h 693110"/>
                <a:gd name="connsiteX4" fmla="*/ 0 w 391088"/>
                <a:gd name="connsiteY4" fmla="*/ 693110 h 693110"/>
                <a:gd name="connsiteX5" fmla="*/ 0 w 391088"/>
                <a:gd name="connsiteY5" fmla="*/ 0 h 693110"/>
                <a:gd name="connsiteX6" fmla="*/ 138460 w 391088"/>
                <a:gd name="connsiteY6" fmla="*/ 0 h 693110"/>
                <a:gd name="connsiteX7" fmla="*/ 138460 w 391088"/>
                <a:gd name="connsiteY7" fmla="*/ 278540 h 693110"/>
                <a:gd name="connsiteX8" fmla="*/ 253439 w 391088"/>
                <a:gd name="connsiteY8" fmla="*/ 278540 h 693110"/>
                <a:gd name="connsiteX9" fmla="*/ 253439 w 391088"/>
                <a:gd name="connsiteY9" fmla="*/ 0 h 693110"/>
                <a:gd name="connsiteX10" fmla="*/ 391089 w 391088"/>
                <a:gd name="connsiteY10" fmla="*/ 0 h 693110"/>
                <a:gd name="connsiteX11" fmla="*/ 391089 w 391088"/>
                <a:gd name="connsiteY11" fmla="*/ 693110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088" h="693110">
                  <a:moveTo>
                    <a:pt x="253439" y="693110"/>
                  </a:moveTo>
                  <a:lnTo>
                    <a:pt x="253439" y="403235"/>
                  </a:lnTo>
                  <a:lnTo>
                    <a:pt x="138460" y="403235"/>
                  </a:lnTo>
                  <a:lnTo>
                    <a:pt x="138460" y="693110"/>
                  </a:lnTo>
                  <a:lnTo>
                    <a:pt x="0" y="693110"/>
                  </a:lnTo>
                  <a:lnTo>
                    <a:pt x="0" y="0"/>
                  </a:lnTo>
                  <a:lnTo>
                    <a:pt x="138460" y="0"/>
                  </a:lnTo>
                  <a:lnTo>
                    <a:pt x="138460" y="278540"/>
                  </a:lnTo>
                  <a:lnTo>
                    <a:pt x="253439" y="278540"/>
                  </a:lnTo>
                  <a:lnTo>
                    <a:pt x="253439" y="0"/>
                  </a:lnTo>
                  <a:lnTo>
                    <a:pt x="391089" y="0"/>
                  </a:lnTo>
                  <a:lnTo>
                    <a:pt x="391089" y="693110"/>
                  </a:lnTo>
                  <a:close/>
                </a:path>
              </a:pathLst>
            </a:custGeom>
            <a:solidFill>
              <a:srgbClr val="0091DA"/>
            </a:solidFill>
            <a:ln w="8092"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D982E080-DA0F-4461-BE73-EE4ECA4BC0E1}"/>
                </a:ext>
              </a:extLst>
            </p:cNvPr>
            <p:cNvSpPr/>
            <p:nvPr/>
          </p:nvSpPr>
          <p:spPr>
            <a:xfrm>
              <a:off x="2103429" y="2274203"/>
              <a:ext cx="319834" cy="693110"/>
            </a:xfrm>
            <a:custGeom>
              <a:avLst/>
              <a:gdLst>
                <a:gd name="connsiteX0" fmla="*/ 0 w 319834"/>
                <a:gd name="connsiteY0" fmla="*/ 693110 h 693110"/>
                <a:gd name="connsiteX1" fmla="*/ 0 w 319834"/>
                <a:gd name="connsiteY1" fmla="*/ 0 h 693110"/>
                <a:gd name="connsiteX2" fmla="*/ 319835 w 319834"/>
                <a:gd name="connsiteY2" fmla="*/ 0 h 693110"/>
                <a:gd name="connsiteX3" fmla="*/ 319835 w 319834"/>
                <a:gd name="connsiteY3" fmla="*/ 124695 h 693110"/>
                <a:gd name="connsiteX4" fmla="*/ 138460 w 319834"/>
                <a:gd name="connsiteY4" fmla="*/ 124695 h 693110"/>
                <a:gd name="connsiteX5" fmla="*/ 138460 w 319834"/>
                <a:gd name="connsiteY5" fmla="*/ 281778 h 693110"/>
                <a:gd name="connsiteX6" fmla="*/ 293924 w 319834"/>
                <a:gd name="connsiteY6" fmla="*/ 281778 h 693110"/>
                <a:gd name="connsiteX7" fmla="*/ 293924 w 319834"/>
                <a:gd name="connsiteY7" fmla="*/ 406473 h 693110"/>
                <a:gd name="connsiteX8" fmla="*/ 138460 w 319834"/>
                <a:gd name="connsiteY8" fmla="*/ 406473 h 693110"/>
                <a:gd name="connsiteX9" fmla="*/ 138460 w 319834"/>
                <a:gd name="connsiteY9" fmla="*/ 568415 h 693110"/>
                <a:gd name="connsiteX10" fmla="*/ 319835 w 319834"/>
                <a:gd name="connsiteY10" fmla="*/ 568415 h 693110"/>
                <a:gd name="connsiteX11" fmla="*/ 319835 w 319834"/>
                <a:gd name="connsiteY11" fmla="*/ 693110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834" h="693110">
                  <a:moveTo>
                    <a:pt x="0" y="693110"/>
                  </a:moveTo>
                  <a:lnTo>
                    <a:pt x="0" y="0"/>
                  </a:lnTo>
                  <a:lnTo>
                    <a:pt x="319835" y="0"/>
                  </a:lnTo>
                  <a:lnTo>
                    <a:pt x="319835" y="124695"/>
                  </a:lnTo>
                  <a:lnTo>
                    <a:pt x="138460" y="124695"/>
                  </a:lnTo>
                  <a:lnTo>
                    <a:pt x="138460" y="281778"/>
                  </a:lnTo>
                  <a:lnTo>
                    <a:pt x="293924" y="281778"/>
                  </a:lnTo>
                  <a:lnTo>
                    <a:pt x="293924" y="406473"/>
                  </a:lnTo>
                  <a:lnTo>
                    <a:pt x="138460" y="406473"/>
                  </a:lnTo>
                  <a:lnTo>
                    <a:pt x="138460" y="568415"/>
                  </a:lnTo>
                  <a:lnTo>
                    <a:pt x="319835" y="568415"/>
                  </a:lnTo>
                  <a:lnTo>
                    <a:pt x="319835" y="693110"/>
                  </a:lnTo>
                  <a:close/>
                </a:path>
              </a:pathLst>
            </a:custGeom>
            <a:solidFill>
              <a:srgbClr val="0091DA"/>
            </a:solidFill>
            <a:ln w="8092"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00CACDAB-635B-4EC5-8AF1-D24E4B0DF079}"/>
                </a:ext>
              </a:extLst>
            </p:cNvPr>
            <p:cNvSpPr/>
            <p:nvPr/>
          </p:nvSpPr>
          <p:spPr>
            <a:xfrm>
              <a:off x="2623262" y="2274203"/>
              <a:ext cx="757076" cy="693110"/>
            </a:xfrm>
            <a:custGeom>
              <a:avLst/>
              <a:gdLst>
                <a:gd name="connsiteX0" fmla="*/ 612139 w 757076"/>
                <a:gd name="connsiteY0" fmla="*/ 693110 h 693110"/>
                <a:gd name="connsiteX1" fmla="*/ 468011 w 757076"/>
                <a:gd name="connsiteY1" fmla="*/ 693110 h 693110"/>
                <a:gd name="connsiteX2" fmla="*/ 378943 w 757076"/>
                <a:gd name="connsiteY2" fmla="*/ 202427 h 693110"/>
                <a:gd name="connsiteX3" fmla="*/ 289066 w 757076"/>
                <a:gd name="connsiteY3" fmla="*/ 693110 h 693110"/>
                <a:gd name="connsiteX4" fmla="*/ 144938 w 757076"/>
                <a:gd name="connsiteY4" fmla="*/ 693110 h 693110"/>
                <a:gd name="connsiteX5" fmla="*/ 0 w 757076"/>
                <a:gd name="connsiteY5" fmla="*/ 0 h 693110"/>
                <a:gd name="connsiteX6" fmla="*/ 152225 w 757076"/>
                <a:gd name="connsiteY6" fmla="*/ 0 h 693110"/>
                <a:gd name="connsiteX7" fmla="*/ 217002 w 757076"/>
                <a:gd name="connsiteY7" fmla="*/ 489873 h 693110"/>
                <a:gd name="connsiteX8" fmla="*/ 302831 w 757076"/>
                <a:gd name="connsiteY8" fmla="*/ 0 h 693110"/>
                <a:gd name="connsiteX9" fmla="*/ 454246 w 757076"/>
                <a:gd name="connsiteY9" fmla="*/ 0 h 693110"/>
                <a:gd name="connsiteX10" fmla="*/ 540075 w 757076"/>
                <a:gd name="connsiteY10" fmla="*/ 489873 h 693110"/>
                <a:gd name="connsiteX11" fmla="*/ 605661 w 757076"/>
                <a:gd name="connsiteY11" fmla="*/ 0 h 693110"/>
                <a:gd name="connsiteX12" fmla="*/ 757077 w 757076"/>
                <a:gd name="connsiteY12" fmla="*/ 0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076" h="693110">
                  <a:moveTo>
                    <a:pt x="612139" y="693110"/>
                  </a:moveTo>
                  <a:lnTo>
                    <a:pt x="468011" y="693110"/>
                  </a:lnTo>
                  <a:lnTo>
                    <a:pt x="378943" y="202427"/>
                  </a:lnTo>
                  <a:lnTo>
                    <a:pt x="289066" y="693110"/>
                  </a:lnTo>
                  <a:lnTo>
                    <a:pt x="144938" y="693110"/>
                  </a:lnTo>
                  <a:lnTo>
                    <a:pt x="0" y="0"/>
                  </a:lnTo>
                  <a:lnTo>
                    <a:pt x="152225" y="0"/>
                  </a:lnTo>
                  <a:lnTo>
                    <a:pt x="217002" y="489873"/>
                  </a:lnTo>
                  <a:lnTo>
                    <a:pt x="302831" y="0"/>
                  </a:lnTo>
                  <a:lnTo>
                    <a:pt x="454246" y="0"/>
                  </a:lnTo>
                  <a:lnTo>
                    <a:pt x="540075" y="489873"/>
                  </a:lnTo>
                  <a:lnTo>
                    <a:pt x="605661" y="0"/>
                  </a:lnTo>
                  <a:lnTo>
                    <a:pt x="757077" y="0"/>
                  </a:lnTo>
                  <a:close/>
                </a:path>
              </a:pathLst>
            </a:custGeom>
            <a:solidFill>
              <a:srgbClr val="0091DA"/>
            </a:solidFill>
            <a:ln w="8092"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70503B13-1D74-4735-B6D4-7E2F666C51A5}"/>
                </a:ext>
              </a:extLst>
            </p:cNvPr>
            <p:cNvSpPr/>
            <p:nvPr/>
          </p:nvSpPr>
          <p:spPr>
            <a:xfrm>
              <a:off x="9176227" y="2274203"/>
              <a:ext cx="412950" cy="693110"/>
            </a:xfrm>
            <a:custGeom>
              <a:avLst/>
              <a:gdLst>
                <a:gd name="connsiteX0" fmla="*/ 268823 w 412950"/>
                <a:gd name="connsiteY0" fmla="*/ 693110 h 693110"/>
                <a:gd name="connsiteX1" fmla="*/ 183803 w 412950"/>
                <a:gd name="connsiteY1" fmla="*/ 423477 h 693110"/>
                <a:gd name="connsiteX2" fmla="*/ 138460 w 412950"/>
                <a:gd name="connsiteY2" fmla="*/ 423477 h 693110"/>
                <a:gd name="connsiteX3" fmla="*/ 138460 w 412950"/>
                <a:gd name="connsiteY3" fmla="*/ 693110 h 693110"/>
                <a:gd name="connsiteX4" fmla="*/ 0 w 412950"/>
                <a:gd name="connsiteY4" fmla="*/ 693110 h 693110"/>
                <a:gd name="connsiteX5" fmla="*/ 0 w 412950"/>
                <a:gd name="connsiteY5" fmla="*/ 0 h 693110"/>
                <a:gd name="connsiteX6" fmla="*/ 197568 w 412950"/>
                <a:gd name="connsiteY6" fmla="*/ 0 h 693110"/>
                <a:gd name="connsiteX7" fmla="*/ 390279 w 412950"/>
                <a:gd name="connsiteY7" fmla="*/ 211334 h 693110"/>
                <a:gd name="connsiteX8" fmla="*/ 311738 w 412950"/>
                <a:gd name="connsiteY8" fmla="*/ 393518 h 693110"/>
                <a:gd name="connsiteX9" fmla="*/ 412951 w 412950"/>
                <a:gd name="connsiteY9" fmla="*/ 693110 h 693110"/>
                <a:gd name="connsiteX10" fmla="*/ 268823 w 412950"/>
                <a:gd name="connsiteY10" fmla="*/ 693110 h 693110"/>
                <a:gd name="connsiteX11" fmla="*/ 196759 w 412950"/>
                <a:gd name="connsiteY11" fmla="*/ 124695 h 693110"/>
                <a:gd name="connsiteX12" fmla="*/ 138460 w 412950"/>
                <a:gd name="connsiteY12" fmla="*/ 124695 h 693110"/>
                <a:gd name="connsiteX13" fmla="*/ 138460 w 412950"/>
                <a:gd name="connsiteY13" fmla="*/ 298782 h 693110"/>
                <a:gd name="connsiteX14" fmla="*/ 196759 w 412950"/>
                <a:gd name="connsiteY14" fmla="*/ 298782 h 693110"/>
                <a:gd name="connsiteX15" fmla="*/ 252628 w 412950"/>
                <a:gd name="connsiteY15" fmla="*/ 211334 h 693110"/>
                <a:gd name="connsiteX16" fmla="*/ 196759 w 412950"/>
                <a:gd name="connsiteY16" fmla="*/ 124695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950" h="693110">
                  <a:moveTo>
                    <a:pt x="268823" y="693110"/>
                  </a:moveTo>
                  <a:lnTo>
                    <a:pt x="183803" y="423477"/>
                  </a:lnTo>
                  <a:lnTo>
                    <a:pt x="138460" y="423477"/>
                  </a:lnTo>
                  <a:lnTo>
                    <a:pt x="138460" y="693110"/>
                  </a:lnTo>
                  <a:lnTo>
                    <a:pt x="0" y="693110"/>
                  </a:lnTo>
                  <a:lnTo>
                    <a:pt x="0" y="0"/>
                  </a:lnTo>
                  <a:lnTo>
                    <a:pt x="197568" y="0"/>
                  </a:lnTo>
                  <a:cubicBezTo>
                    <a:pt x="348174" y="0"/>
                    <a:pt x="390279" y="78542"/>
                    <a:pt x="390279" y="211334"/>
                  </a:cubicBezTo>
                  <a:cubicBezTo>
                    <a:pt x="390279" y="285017"/>
                    <a:pt x="378943" y="351413"/>
                    <a:pt x="311738" y="393518"/>
                  </a:cubicBezTo>
                  <a:lnTo>
                    <a:pt x="412951" y="693110"/>
                  </a:lnTo>
                  <a:lnTo>
                    <a:pt x="268823" y="693110"/>
                  </a:lnTo>
                  <a:close/>
                  <a:moveTo>
                    <a:pt x="196759" y="124695"/>
                  </a:moveTo>
                  <a:lnTo>
                    <a:pt x="138460" y="124695"/>
                  </a:lnTo>
                  <a:lnTo>
                    <a:pt x="138460" y="298782"/>
                  </a:lnTo>
                  <a:lnTo>
                    <a:pt x="196759" y="298782"/>
                  </a:lnTo>
                  <a:cubicBezTo>
                    <a:pt x="249390" y="298782"/>
                    <a:pt x="252628" y="251010"/>
                    <a:pt x="252628" y="211334"/>
                  </a:cubicBezTo>
                  <a:cubicBezTo>
                    <a:pt x="252628" y="171658"/>
                    <a:pt x="249390" y="124695"/>
                    <a:pt x="196759" y="124695"/>
                  </a:cubicBezTo>
                </a:path>
              </a:pathLst>
            </a:custGeom>
            <a:solidFill>
              <a:srgbClr val="0091DA"/>
            </a:solidFill>
            <a:ln w="8092"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EB723DE-9A68-4A0A-BA31-913D763624A4}"/>
                </a:ext>
              </a:extLst>
            </p:cNvPr>
            <p:cNvSpPr/>
            <p:nvPr/>
          </p:nvSpPr>
          <p:spPr>
            <a:xfrm>
              <a:off x="9671768" y="2274203"/>
              <a:ext cx="319025" cy="693110"/>
            </a:xfrm>
            <a:custGeom>
              <a:avLst/>
              <a:gdLst>
                <a:gd name="connsiteX0" fmla="*/ 0 w 319025"/>
                <a:gd name="connsiteY0" fmla="*/ 693110 h 693110"/>
                <a:gd name="connsiteX1" fmla="*/ 0 w 319025"/>
                <a:gd name="connsiteY1" fmla="*/ 0 h 693110"/>
                <a:gd name="connsiteX2" fmla="*/ 137650 w 319025"/>
                <a:gd name="connsiteY2" fmla="*/ 0 h 693110"/>
                <a:gd name="connsiteX3" fmla="*/ 137650 w 319025"/>
                <a:gd name="connsiteY3" fmla="*/ 568415 h 693110"/>
                <a:gd name="connsiteX4" fmla="*/ 319025 w 319025"/>
                <a:gd name="connsiteY4" fmla="*/ 568415 h 693110"/>
                <a:gd name="connsiteX5" fmla="*/ 319025 w 319025"/>
                <a:gd name="connsiteY5" fmla="*/ 693110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25" h="693110">
                  <a:moveTo>
                    <a:pt x="0" y="693110"/>
                  </a:moveTo>
                  <a:lnTo>
                    <a:pt x="0" y="0"/>
                  </a:lnTo>
                  <a:lnTo>
                    <a:pt x="137650" y="0"/>
                  </a:lnTo>
                  <a:lnTo>
                    <a:pt x="137650" y="568415"/>
                  </a:lnTo>
                  <a:lnTo>
                    <a:pt x="319025" y="568415"/>
                  </a:lnTo>
                  <a:lnTo>
                    <a:pt x="319025" y="693110"/>
                  </a:lnTo>
                  <a:close/>
                </a:path>
              </a:pathLst>
            </a:custGeom>
            <a:solidFill>
              <a:srgbClr val="0091DA"/>
            </a:solidFill>
            <a:ln w="8092"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0AFB4528-0643-4BC4-9409-340B05A4E127}"/>
                </a:ext>
              </a:extLst>
            </p:cNvPr>
            <p:cNvSpPr/>
            <p:nvPr/>
          </p:nvSpPr>
          <p:spPr>
            <a:xfrm>
              <a:off x="10072574" y="2274203"/>
              <a:ext cx="400031" cy="693110"/>
            </a:xfrm>
            <a:custGeom>
              <a:avLst/>
              <a:gdLst>
                <a:gd name="connsiteX0" fmla="*/ 348174 w 400031"/>
                <a:gd name="connsiteY0" fmla="*/ 625904 h 693110"/>
                <a:gd name="connsiteX1" fmla="*/ 195950 w 400031"/>
                <a:gd name="connsiteY1" fmla="*/ 693110 h 693110"/>
                <a:gd name="connsiteX2" fmla="*/ 0 w 400031"/>
                <a:gd name="connsiteY2" fmla="*/ 693110 h 693110"/>
                <a:gd name="connsiteX3" fmla="*/ 0 w 400031"/>
                <a:gd name="connsiteY3" fmla="*/ 0 h 693110"/>
                <a:gd name="connsiteX4" fmla="*/ 195950 w 400031"/>
                <a:gd name="connsiteY4" fmla="*/ 0 h 693110"/>
                <a:gd name="connsiteX5" fmla="*/ 348174 w 400031"/>
                <a:gd name="connsiteY5" fmla="*/ 67206 h 693110"/>
                <a:gd name="connsiteX6" fmla="*/ 399996 w 400031"/>
                <a:gd name="connsiteY6" fmla="*/ 346555 h 693110"/>
                <a:gd name="connsiteX7" fmla="*/ 348174 w 400031"/>
                <a:gd name="connsiteY7" fmla="*/ 625904 h 693110"/>
                <a:gd name="connsiteX8" fmla="*/ 244532 w 400031"/>
                <a:gd name="connsiteY8" fmla="*/ 154654 h 693110"/>
                <a:gd name="connsiteX9" fmla="*/ 192711 w 400031"/>
                <a:gd name="connsiteY9" fmla="*/ 124695 h 693110"/>
                <a:gd name="connsiteX10" fmla="*/ 138460 w 400031"/>
                <a:gd name="connsiteY10" fmla="*/ 124695 h 693110"/>
                <a:gd name="connsiteX11" fmla="*/ 138460 w 400031"/>
                <a:gd name="connsiteY11" fmla="*/ 568415 h 693110"/>
                <a:gd name="connsiteX12" fmla="*/ 192711 w 400031"/>
                <a:gd name="connsiteY12" fmla="*/ 568415 h 693110"/>
                <a:gd name="connsiteX13" fmla="*/ 244532 w 400031"/>
                <a:gd name="connsiteY13" fmla="*/ 538456 h 693110"/>
                <a:gd name="connsiteX14" fmla="*/ 260727 w 400031"/>
                <a:gd name="connsiteY14" fmla="*/ 345745 h 693110"/>
                <a:gd name="connsiteX15" fmla="*/ 244532 w 400031"/>
                <a:gd name="connsiteY15" fmla="*/ 154654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0031" h="693110">
                  <a:moveTo>
                    <a:pt x="348174" y="625904"/>
                  </a:moveTo>
                  <a:cubicBezTo>
                    <a:pt x="317406" y="661531"/>
                    <a:pt x="274491" y="693110"/>
                    <a:pt x="195950" y="693110"/>
                  </a:cubicBezTo>
                  <a:lnTo>
                    <a:pt x="0" y="693110"/>
                  </a:lnTo>
                  <a:lnTo>
                    <a:pt x="0" y="0"/>
                  </a:lnTo>
                  <a:lnTo>
                    <a:pt x="195950" y="0"/>
                  </a:lnTo>
                  <a:cubicBezTo>
                    <a:pt x="273682" y="0"/>
                    <a:pt x="316596" y="30769"/>
                    <a:pt x="348174" y="67206"/>
                  </a:cubicBezTo>
                  <a:cubicBezTo>
                    <a:pt x="403235" y="131173"/>
                    <a:pt x="399996" y="255868"/>
                    <a:pt x="399996" y="346555"/>
                  </a:cubicBezTo>
                  <a:cubicBezTo>
                    <a:pt x="399996" y="437242"/>
                    <a:pt x="403235" y="561937"/>
                    <a:pt x="348174" y="625904"/>
                  </a:cubicBezTo>
                  <a:moveTo>
                    <a:pt x="244532" y="154654"/>
                  </a:moveTo>
                  <a:cubicBezTo>
                    <a:pt x="235625" y="136841"/>
                    <a:pt x="218621" y="124695"/>
                    <a:pt x="192711" y="124695"/>
                  </a:cubicBezTo>
                  <a:lnTo>
                    <a:pt x="138460" y="124695"/>
                  </a:lnTo>
                  <a:lnTo>
                    <a:pt x="138460" y="568415"/>
                  </a:lnTo>
                  <a:lnTo>
                    <a:pt x="192711" y="568415"/>
                  </a:lnTo>
                  <a:cubicBezTo>
                    <a:pt x="217812" y="568415"/>
                    <a:pt x="235625" y="555460"/>
                    <a:pt x="244532" y="538456"/>
                  </a:cubicBezTo>
                  <a:cubicBezTo>
                    <a:pt x="260727" y="506068"/>
                    <a:pt x="260727" y="422668"/>
                    <a:pt x="260727" y="345745"/>
                  </a:cubicBezTo>
                  <a:cubicBezTo>
                    <a:pt x="260727" y="268823"/>
                    <a:pt x="261536" y="187043"/>
                    <a:pt x="244532" y="154654"/>
                  </a:cubicBezTo>
                </a:path>
              </a:pathLst>
            </a:custGeom>
            <a:solidFill>
              <a:srgbClr val="0091DA"/>
            </a:solidFill>
            <a:ln w="8092"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3AA65913-AA1B-498B-87D6-B6096DA14C6B}"/>
                </a:ext>
              </a:extLst>
            </p:cNvPr>
            <p:cNvSpPr/>
            <p:nvPr/>
          </p:nvSpPr>
          <p:spPr>
            <a:xfrm>
              <a:off x="1174630" y="1461256"/>
              <a:ext cx="399250" cy="707684"/>
            </a:xfrm>
            <a:custGeom>
              <a:avLst/>
              <a:gdLst>
                <a:gd name="connsiteX0" fmla="*/ 336903 w 399250"/>
                <a:gd name="connsiteY0" fmla="*/ 658293 h 707684"/>
                <a:gd name="connsiteX1" fmla="*/ 202492 w 399250"/>
                <a:gd name="connsiteY1" fmla="*/ 707685 h 707684"/>
                <a:gd name="connsiteX2" fmla="*/ 51886 w 399250"/>
                <a:gd name="connsiteY2" fmla="*/ 638860 h 707684"/>
                <a:gd name="connsiteX3" fmla="*/ 65 w 399250"/>
                <a:gd name="connsiteY3" fmla="*/ 354652 h 707684"/>
                <a:gd name="connsiteX4" fmla="*/ 51886 w 399250"/>
                <a:gd name="connsiteY4" fmla="*/ 68825 h 707684"/>
                <a:gd name="connsiteX5" fmla="*/ 202492 w 399250"/>
                <a:gd name="connsiteY5" fmla="*/ 0 h 707684"/>
                <a:gd name="connsiteX6" fmla="*/ 336903 w 399250"/>
                <a:gd name="connsiteY6" fmla="*/ 49392 h 707684"/>
                <a:gd name="connsiteX7" fmla="*/ 398441 w 399250"/>
                <a:gd name="connsiteY7" fmla="*/ 204046 h 707684"/>
                <a:gd name="connsiteX8" fmla="*/ 259981 w 399250"/>
                <a:gd name="connsiteY8" fmla="*/ 204046 h 707684"/>
                <a:gd name="connsiteX9" fmla="*/ 249455 w 399250"/>
                <a:gd name="connsiteY9" fmla="*/ 150606 h 707684"/>
                <a:gd name="connsiteX10" fmla="*/ 202492 w 399250"/>
                <a:gd name="connsiteY10" fmla="*/ 124695 h 707684"/>
                <a:gd name="connsiteX11" fmla="*/ 157148 w 399250"/>
                <a:gd name="connsiteY11" fmla="*/ 152225 h 707684"/>
                <a:gd name="connsiteX12" fmla="*/ 138525 w 399250"/>
                <a:gd name="connsiteY12" fmla="*/ 354652 h 707684"/>
                <a:gd name="connsiteX13" fmla="*/ 157148 w 399250"/>
                <a:gd name="connsiteY13" fmla="*/ 557079 h 707684"/>
                <a:gd name="connsiteX14" fmla="*/ 202492 w 399250"/>
                <a:gd name="connsiteY14" fmla="*/ 584609 h 707684"/>
                <a:gd name="connsiteX15" fmla="*/ 250265 w 399250"/>
                <a:gd name="connsiteY15" fmla="*/ 557079 h 707684"/>
                <a:gd name="connsiteX16" fmla="*/ 260791 w 399250"/>
                <a:gd name="connsiteY16" fmla="*/ 503638 h 707684"/>
                <a:gd name="connsiteX17" fmla="*/ 399251 w 399250"/>
                <a:gd name="connsiteY17" fmla="*/ 503638 h 707684"/>
                <a:gd name="connsiteX18" fmla="*/ 336903 w 399250"/>
                <a:gd name="connsiteY18" fmla="*/ 658293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9250" h="707684">
                  <a:moveTo>
                    <a:pt x="336903" y="658293"/>
                  </a:moveTo>
                  <a:cubicBezTo>
                    <a:pt x="302086" y="691491"/>
                    <a:pt x="259981" y="707685"/>
                    <a:pt x="202492" y="707685"/>
                  </a:cubicBezTo>
                  <a:cubicBezTo>
                    <a:pt x="124760" y="707685"/>
                    <a:pt x="83465" y="676916"/>
                    <a:pt x="51886" y="638860"/>
                  </a:cubicBezTo>
                  <a:cubicBezTo>
                    <a:pt x="-3984" y="572464"/>
                    <a:pt x="65" y="447769"/>
                    <a:pt x="65" y="354652"/>
                  </a:cubicBezTo>
                  <a:cubicBezTo>
                    <a:pt x="65" y="261536"/>
                    <a:pt x="-3984" y="134412"/>
                    <a:pt x="51886" y="68825"/>
                  </a:cubicBezTo>
                  <a:cubicBezTo>
                    <a:pt x="84274" y="30769"/>
                    <a:pt x="124760" y="0"/>
                    <a:pt x="202492" y="0"/>
                  </a:cubicBezTo>
                  <a:cubicBezTo>
                    <a:pt x="259981" y="0"/>
                    <a:pt x="302086" y="16194"/>
                    <a:pt x="336903" y="49392"/>
                  </a:cubicBezTo>
                  <a:cubicBezTo>
                    <a:pt x="372530" y="83400"/>
                    <a:pt x="395202" y="137650"/>
                    <a:pt x="398441" y="204046"/>
                  </a:cubicBezTo>
                  <a:lnTo>
                    <a:pt x="259981" y="204046"/>
                  </a:lnTo>
                  <a:cubicBezTo>
                    <a:pt x="259171" y="184613"/>
                    <a:pt x="256742" y="165180"/>
                    <a:pt x="249455" y="150606"/>
                  </a:cubicBezTo>
                  <a:cubicBezTo>
                    <a:pt x="241358" y="134412"/>
                    <a:pt x="228402" y="124695"/>
                    <a:pt x="202492" y="124695"/>
                  </a:cubicBezTo>
                  <a:cubicBezTo>
                    <a:pt x="177391" y="124695"/>
                    <a:pt x="164436" y="136031"/>
                    <a:pt x="157148" y="152225"/>
                  </a:cubicBezTo>
                  <a:cubicBezTo>
                    <a:pt x="140954" y="184613"/>
                    <a:pt x="138525" y="271252"/>
                    <a:pt x="138525" y="354652"/>
                  </a:cubicBezTo>
                  <a:cubicBezTo>
                    <a:pt x="138525" y="438052"/>
                    <a:pt x="140144" y="524691"/>
                    <a:pt x="157148" y="557079"/>
                  </a:cubicBezTo>
                  <a:cubicBezTo>
                    <a:pt x="165245" y="572464"/>
                    <a:pt x="177391" y="584609"/>
                    <a:pt x="202492" y="584609"/>
                  </a:cubicBezTo>
                  <a:cubicBezTo>
                    <a:pt x="227593" y="584609"/>
                    <a:pt x="242168" y="574083"/>
                    <a:pt x="250265" y="557079"/>
                  </a:cubicBezTo>
                  <a:cubicBezTo>
                    <a:pt x="258362" y="542504"/>
                    <a:pt x="259981" y="523071"/>
                    <a:pt x="260791" y="503638"/>
                  </a:cubicBezTo>
                  <a:lnTo>
                    <a:pt x="399251" y="503638"/>
                  </a:lnTo>
                  <a:cubicBezTo>
                    <a:pt x="396012" y="568415"/>
                    <a:pt x="372530" y="624285"/>
                    <a:pt x="336903" y="658293"/>
                  </a:cubicBezTo>
                </a:path>
              </a:pathLst>
            </a:custGeom>
            <a:solidFill>
              <a:srgbClr val="0091DA"/>
            </a:solidFill>
            <a:ln w="8092"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9A74C336-17AA-40B0-B97B-CC2D2F352CDE}"/>
                </a:ext>
              </a:extLst>
            </p:cNvPr>
            <p:cNvSpPr/>
            <p:nvPr/>
          </p:nvSpPr>
          <p:spPr>
            <a:xfrm>
              <a:off x="1629685" y="1461256"/>
              <a:ext cx="407412" cy="707684"/>
            </a:xfrm>
            <a:custGeom>
              <a:avLst/>
              <a:gdLst>
                <a:gd name="connsiteX0" fmla="*/ 355527 w 407412"/>
                <a:gd name="connsiteY0" fmla="*/ 638860 h 707684"/>
                <a:gd name="connsiteX1" fmla="*/ 202492 w 407412"/>
                <a:gd name="connsiteY1" fmla="*/ 707685 h 707684"/>
                <a:gd name="connsiteX2" fmla="*/ 51886 w 407412"/>
                <a:gd name="connsiteY2" fmla="*/ 638860 h 707684"/>
                <a:gd name="connsiteX3" fmla="*/ 65 w 407412"/>
                <a:gd name="connsiteY3" fmla="*/ 353842 h 707684"/>
                <a:gd name="connsiteX4" fmla="*/ 51886 w 407412"/>
                <a:gd name="connsiteY4" fmla="*/ 68825 h 707684"/>
                <a:gd name="connsiteX5" fmla="*/ 202492 w 407412"/>
                <a:gd name="connsiteY5" fmla="*/ 0 h 707684"/>
                <a:gd name="connsiteX6" fmla="*/ 355527 w 407412"/>
                <a:gd name="connsiteY6" fmla="*/ 68825 h 707684"/>
                <a:gd name="connsiteX7" fmla="*/ 407348 w 407412"/>
                <a:gd name="connsiteY7" fmla="*/ 353842 h 707684"/>
                <a:gd name="connsiteX8" fmla="*/ 355527 w 407412"/>
                <a:gd name="connsiteY8" fmla="*/ 638860 h 707684"/>
                <a:gd name="connsiteX9" fmla="*/ 250265 w 407412"/>
                <a:gd name="connsiteY9" fmla="*/ 150606 h 707684"/>
                <a:gd name="connsiteX10" fmla="*/ 202492 w 407412"/>
                <a:gd name="connsiteY10" fmla="*/ 123076 h 707684"/>
                <a:gd name="connsiteX11" fmla="*/ 157148 w 407412"/>
                <a:gd name="connsiteY11" fmla="*/ 150606 h 707684"/>
                <a:gd name="connsiteX12" fmla="*/ 138525 w 407412"/>
                <a:gd name="connsiteY12" fmla="*/ 353033 h 707684"/>
                <a:gd name="connsiteX13" fmla="*/ 157148 w 407412"/>
                <a:gd name="connsiteY13" fmla="*/ 555460 h 707684"/>
                <a:gd name="connsiteX14" fmla="*/ 202492 w 407412"/>
                <a:gd name="connsiteY14" fmla="*/ 582990 h 707684"/>
                <a:gd name="connsiteX15" fmla="*/ 250265 w 407412"/>
                <a:gd name="connsiteY15" fmla="*/ 555460 h 707684"/>
                <a:gd name="connsiteX16" fmla="*/ 268888 w 407412"/>
                <a:gd name="connsiteY16" fmla="*/ 353033 h 707684"/>
                <a:gd name="connsiteX17" fmla="*/ 250265 w 407412"/>
                <a:gd name="connsiteY17" fmla="*/ 150606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7412" h="707684">
                  <a:moveTo>
                    <a:pt x="355527" y="638860"/>
                  </a:moveTo>
                  <a:cubicBezTo>
                    <a:pt x="323138" y="676916"/>
                    <a:pt x="280224" y="707685"/>
                    <a:pt x="202492" y="707685"/>
                  </a:cubicBezTo>
                  <a:cubicBezTo>
                    <a:pt x="124760" y="707685"/>
                    <a:pt x="83465" y="676916"/>
                    <a:pt x="51886" y="638860"/>
                  </a:cubicBezTo>
                  <a:cubicBezTo>
                    <a:pt x="-3984" y="572464"/>
                    <a:pt x="65" y="446959"/>
                    <a:pt x="65" y="353842"/>
                  </a:cubicBezTo>
                  <a:cubicBezTo>
                    <a:pt x="65" y="260726"/>
                    <a:pt x="-3984" y="135221"/>
                    <a:pt x="51886" y="68825"/>
                  </a:cubicBezTo>
                  <a:cubicBezTo>
                    <a:pt x="84275" y="30769"/>
                    <a:pt x="124760" y="0"/>
                    <a:pt x="202492" y="0"/>
                  </a:cubicBezTo>
                  <a:cubicBezTo>
                    <a:pt x="280224" y="0"/>
                    <a:pt x="323138" y="30769"/>
                    <a:pt x="355527" y="68825"/>
                  </a:cubicBezTo>
                  <a:cubicBezTo>
                    <a:pt x="411396" y="135221"/>
                    <a:pt x="407348" y="260726"/>
                    <a:pt x="407348" y="353842"/>
                  </a:cubicBezTo>
                  <a:cubicBezTo>
                    <a:pt x="407348" y="446959"/>
                    <a:pt x="410587" y="572464"/>
                    <a:pt x="355527" y="638860"/>
                  </a:cubicBezTo>
                  <a:moveTo>
                    <a:pt x="250265" y="150606"/>
                  </a:moveTo>
                  <a:cubicBezTo>
                    <a:pt x="242168" y="135221"/>
                    <a:pt x="227593" y="123076"/>
                    <a:pt x="202492" y="123076"/>
                  </a:cubicBezTo>
                  <a:cubicBezTo>
                    <a:pt x="177391" y="123076"/>
                    <a:pt x="164436" y="134412"/>
                    <a:pt x="157148" y="150606"/>
                  </a:cubicBezTo>
                  <a:cubicBezTo>
                    <a:pt x="140954" y="182994"/>
                    <a:pt x="138525" y="269633"/>
                    <a:pt x="138525" y="353033"/>
                  </a:cubicBezTo>
                  <a:cubicBezTo>
                    <a:pt x="138525" y="436433"/>
                    <a:pt x="140144" y="523071"/>
                    <a:pt x="157148" y="555460"/>
                  </a:cubicBezTo>
                  <a:cubicBezTo>
                    <a:pt x="165245" y="570844"/>
                    <a:pt x="177391" y="582990"/>
                    <a:pt x="202492" y="582990"/>
                  </a:cubicBezTo>
                  <a:cubicBezTo>
                    <a:pt x="227593" y="582990"/>
                    <a:pt x="242168" y="571654"/>
                    <a:pt x="250265" y="555460"/>
                  </a:cubicBezTo>
                  <a:cubicBezTo>
                    <a:pt x="266459" y="523071"/>
                    <a:pt x="268888" y="436433"/>
                    <a:pt x="268888" y="353033"/>
                  </a:cubicBezTo>
                  <a:cubicBezTo>
                    <a:pt x="268888" y="269633"/>
                    <a:pt x="267268" y="182994"/>
                    <a:pt x="250265" y="150606"/>
                  </a:cubicBezTo>
                </a:path>
              </a:pathLst>
            </a:custGeom>
            <a:solidFill>
              <a:srgbClr val="0091DA"/>
            </a:solidFill>
            <a:ln w="8092"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BA41F0A2-2073-4621-8BBF-C577AB18045E}"/>
                </a:ext>
              </a:extLst>
            </p:cNvPr>
            <p:cNvSpPr/>
            <p:nvPr/>
          </p:nvSpPr>
          <p:spPr>
            <a:xfrm>
              <a:off x="2122862" y="1468544"/>
              <a:ext cx="403234" cy="692300"/>
            </a:xfrm>
            <a:custGeom>
              <a:avLst/>
              <a:gdLst>
                <a:gd name="connsiteX0" fmla="*/ 28582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1456 w 403234"/>
                <a:gd name="connsiteY5" fmla="*/ 0 h 692300"/>
                <a:gd name="connsiteX6" fmla="*/ 264774 w 403234"/>
                <a:gd name="connsiteY6" fmla="*/ 338458 h 692300"/>
                <a:gd name="connsiteX7" fmla="*/ 264774 w 403234"/>
                <a:gd name="connsiteY7" fmla="*/ 0 h 692300"/>
                <a:gd name="connsiteX8" fmla="*/ 403235 w 403234"/>
                <a:gd name="connsiteY8" fmla="*/ 0 h 692300"/>
                <a:gd name="connsiteX9" fmla="*/ 403235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827" y="692300"/>
                  </a:moveTo>
                  <a:lnTo>
                    <a:pt x="138460" y="353842"/>
                  </a:lnTo>
                  <a:lnTo>
                    <a:pt x="138460" y="692300"/>
                  </a:lnTo>
                  <a:lnTo>
                    <a:pt x="0" y="692300"/>
                  </a:lnTo>
                  <a:lnTo>
                    <a:pt x="0" y="0"/>
                  </a:lnTo>
                  <a:lnTo>
                    <a:pt x="121456" y="0"/>
                  </a:lnTo>
                  <a:lnTo>
                    <a:pt x="264774" y="338458"/>
                  </a:lnTo>
                  <a:lnTo>
                    <a:pt x="264774" y="0"/>
                  </a:lnTo>
                  <a:lnTo>
                    <a:pt x="403235" y="0"/>
                  </a:lnTo>
                  <a:lnTo>
                    <a:pt x="403235" y="692300"/>
                  </a:lnTo>
                  <a:close/>
                </a:path>
              </a:pathLst>
            </a:custGeom>
            <a:solidFill>
              <a:srgbClr val="0091DA"/>
            </a:solidFill>
            <a:ln w="8092"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6979D23B-6F97-4631-BEA1-A245349A8DA4}"/>
                </a:ext>
              </a:extLst>
            </p:cNvPr>
            <p:cNvSpPr/>
            <p:nvPr/>
          </p:nvSpPr>
          <p:spPr>
            <a:xfrm>
              <a:off x="2632978" y="1468544"/>
              <a:ext cx="403234" cy="692300"/>
            </a:xfrm>
            <a:custGeom>
              <a:avLst/>
              <a:gdLst>
                <a:gd name="connsiteX0" fmla="*/ 28501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0646 w 403234"/>
                <a:gd name="connsiteY5" fmla="*/ 0 h 692300"/>
                <a:gd name="connsiteX6" fmla="*/ 264774 w 403234"/>
                <a:gd name="connsiteY6" fmla="*/ 338458 h 692300"/>
                <a:gd name="connsiteX7" fmla="*/ 264774 w 403234"/>
                <a:gd name="connsiteY7" fmla="*/ 0 h 692300"/>
                <a:gd name="connsiteX8" fmla="*/ 403235 w 403234"/>
                <a:gd name="connsiteY8" fmla="*/ 0 h 692300"/>
                <a:gd name="connsiteX9" fmla="*/ 403235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017" y="692300"/>
                  </a:moveTo>
                  <a:lnTo>
                    <a:pt x="138460" y="353842"/>
                  </a:lnTo>
                  <a:lnTo>
                    <a:pt x="138460" y="692300"/>
                  </a:lnTo>
                  <a:lnTo>
                    <a:pt x="0" y="692300"/>
                  </a:lnTo>
                  <a:lnTo>
                    <a:pt x="0" y="0"/>
                  </a:lnTo>
                  <a:lnTo>
                    <a:pt x="120646" y="0"/>
                  </a:lnTo>
                  <a:lnTo>
                    <a:pt x="264774" y="338458"/>
                  </a:lnTo>
                  <a:lnTo>
                    <a:pt x="264774" y="0"/>
                  </a:lnTo>
                  <a:lnTo>
                    <a:pt x="403235" y="0"/>
                  </a:lnTo>
                  <a:lnTo>
                    <a:pt x="403235" y="692300"/>
                  </a:lnTo>
                  <a:close/>
                </a:path>
              </a:pathLst>
            </a:custGeom>
            <a:solidFill>
              <a:srgbClr val="0091DA"/>
            </a:solidFill>
            <a:ln w="8092"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55DFF7B2-9CD7-4A56-8D64-BA4D65D7C516}"/>
                </a:ext>
              </a:extLst>
            </p:cNvPr>
            <p:cNvSpPr/>
            <p:nvPr/>
          </p:nvSpPr>
          <p:spPr>
            <a:xfrm>
              <a:off x="3143094" y="1468544"/>
              <a:ext cx="319024" cy="692300"/>
            </a:xfrm>
            <a:custGeom>
              <a:avLst/>
              <a:gdLst>
                <a:gd name="connsiteX0" fmla="*/ 0 w 319024"/>
                <a:gd name="connsiteY0" fmla="*/ 692300 h 692300"/>
                <a:gd name="connsiteX1" fmla="*/ 0 w 319024"/>
                <a:gd name="connsiteY1" fmla="*/ 0 h 692300"/>
                <a:gd name="connsiteX2" fmla="*/ 319025 w 319024"/>
                <a:gd name="connsiteY2" fmla="*/ 0 h 692300"/>
                <a:gd name="connsiteX3" fmla="*/ 319025 w 319024"/>
                <a:gd name="connsiteY3" fmla="*/ 123885 h 692300"/>
                <a:gd name="connsiteX4" fmla="*/ 138460 w 319024"/>
                <a:gd name="connsiteY4" fmla="*/ 123885 h 692300"/>
                <a:gd name="connsiteX5" fmla="*/ 138460 w 319024"/>
                <a:gd name="connsiteY5" fmla="*/ 280969 h 692300"/>
                <a:gd name="connsiteX6" fmla="*/ 293924 w 319024"/>
                <a:gd name="connsiteY6" fmla="*/ 280969 h 692300"/>
                <a:gd name="connsiteX7" fmla="*/ 293924 w 319024"/>
                <a:gd name="connsiteY7" fmla="*/ 405664 h 692300"/>
                <a:gd name="connsiteX8" fmla="*/ 138460 w 319024"/>
                <a:gd name="connsiteY8" fmla="*/ 405664 h 692300"/>
                <a:gd name="connsiteX9" fmla="*/ 138460 w 319024"/>
                <a:gd name="connsiteY9" fmla="*/ 567605 h 692300"/>
                <a:gd name="connsiteX10" fmla="*/ 319025 w 319024"/>
                <a:gd name="connsiteY10" fmla="*/ 567605 h 692300"/>
                <a:gd name="connsiteX11" fmla="*/ 319025 w 319024"/>
                <a:gd name="connsiteY11"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024" h="692300">
                  <a:moveTo>
                    <a:pt x="0" y="692300"/>
                  </a:moveTo>
                  <a:lnTo>
                    <a:pt x="0" y="0"/>
                  </a:lnTo>
                  <a:lnTo>
                    <a:pt x="319025" y="0"/>
                  </a:lnTo>
                  <a:lnTo>
                    <a:pt x="319025" y="123885"/>
                  </a:lnTo>
                  <a:lnTo>
                    <a:pt x="138460" y="123885"/>
                  </a:lnTo>
                  <a:lnTo>
                    <a:pt x="138460" y="280969"/>
                  </a:lnTo>
                  <a:lnTo>
                    <a:pt x="293924" y="280969"/>
                  </a:lnTo>
                  <a:lnTo>
                    <a:pt x="293924" y="405664"/>
                  </a:lnTo>
                  <a:lnTo>
                    <a:pt x="138460" y="405664"/>
                  </a:lnTo>
                  <a:lnTo>
                    <a:pt x="138460" y="567605"/>
                  </a:lnTo>
                  <a:lnTo>
                    <a:pt x="319025" y="567605"/>
                  </a:lnTo>
                  <a:lnTo>
                    <a:pt x="319025" y="692300"/>
                  </a:lnTo>
                  <a:close/>
                </a:path>
              </a:pathLst>
            </a:custGeom>
            <a:solidFill>
              <a:srgbClr val="0091DA"/>
            </a:solidFill>
            <a:ln w="8092"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DC891D03-5AF6-4AE9-9380-3660CCBC64C4}"/>
                </a:ext>
              </a:extLst>
            </p:cNvPr>
            <p:cNvSpPr/>
            <p:nvPr/>
          </p:nvSpPr>
          <p:spPr>
            <a:xfrm>
              <a:off x="3526021" y="1461256"/>
              <a:ext cx="399250" cy="707684"/>
            </a:xfrm>
            <a:custGeom>
              <a:avLst/>
              <a:gdLst>
                <a:gd name="connsiteX0" fmla="*/ 336903 w 399250"/>
                <a:gd name="connsiteY0" fmla="*/ 658293 h 707684"/>
                <a:gd name="connsiteX1" fmla="*/ 202492 w 399250"/>
                <a:gd name="connsiteY1" fmla="*/ 707685 h 707684"/>
                <a:gd name="connsiteX2" fmla="*/ 51886 w 399250"/>
                <a:gd name="connsiteY2" fmla="*/ 638860 h 707684"/>
                <a:gd name="connsiteX3" fmla="*/ 65 w 399250"/>
                <a:gd name="connsiteY3" fmla="*/ 354652 h 707684"/>
                <a:gd name="connsiteX4" fmla="*/ 51886 w 399250"/>
                <a:gd name="connsiteY4" fmla="*/ 68825 h 707684"/>
                <a:gd name="connsiteX5" fmla="*/ 202492 w 399250"/>
                <a:gd name="connsiteY5" fmla="*/ 0 h 707684"/>
                <a:gd name="connsiteX6" fmla="*/ 336903 w 399250"/>
                <a:gd name="connsiteY6" fmla="*/ 49392 h 707684"/>
                <a:gd name="connsiteX7" fmla="*/ 398441 w 399250"/>
                <a:gd name="connsiteY7" fmla="*/ 204046 h 707684"/>
                <a:gd name="connsiteX8" fmla="*/ 259981 w 399250"/>
                <a:gd name="connsiteY8" fmla="*/ 204046 h 707684"/>
                <a:gd name="connsiteX9" fmla="*/ 249455 w 399250"/>
                <a:gd name="connsiteY9" fmla="*/ 150606 h 707684"/>
                <a:gd name="connsiteX10" fmla="*/ 202492 w 399250"/>
                <a:gd name="connsiteY10" fmla="*/ 124695 h 707684"/>
                <a:gd name="connsiteX11" fmla="*/ 157148 w 399250"/>
                <a:gd name="connsiteY11" fmla="*/ 152225 h 707684"/>
                <a:gd name="connsiteX12" fmla="*/ 138525 w 399250"/>
                <a:gd name="connsiteY12" fmla="*/ 354652 h 707684"/>
                <a:gd name="connsiteX13" fmla="*/ 157148 w 399250"/>
                <a:gd name="connsiteY13" fmla="*/ 557079 h 707684"/>
                <a:gd name="connsiteX14" fmla="*/ 202492 w 399250"/>
                <a:gd name="connsiteY14" fmla="*/ 584609 h 707684"/>
                <a:gd name="connsiteX15" fmla="*/ 250265 w 399250"/>
                <a:gd name="connsiteY15" fmla="*/ 557079 h 707684"/>
                <a:gd name="connsiteX16" fmla="*/ 260791 w 399250"/>
                <a:gd name="connsiteY16" fmla="*/ 503638 h 707684"/>
                <a:gd name="connsiteX17" fmla="*/ 399251 w 399250"/>
                <a:gd name="connsiteY17" fmla="*/ 503638 h 707684"/>
                <a:gd name="connsiteX18" fmla="*/ 336903 w 399250"/>
                <a:gd name="connsiteY18" fmla="*/ 658293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9250" h="707684">
                  <a:moveTo>
                    <a:pt x="336903" y="658293"/>
                  </a:moveTo>
                  <a:cubicBezTo>
                    <a:pt x="302086" y="691491"/>
                    <a:pt x="259981" y="707685"/>
                    <a:pt x="202492" y="707685"/>
                  </a:cubicBezTo>
                  <a:cubicBezTo>
                    <a:pt x="124760" y="707685"/>
                    <a:pt x="83465" y="676916"/>
                    <a:pt x="51886" y="638860"/>
                  </a:cubicBezTo>
                  <a:cubicBezTo>
                    <a:pt x="-3174" y="572464"/>
                    <a:pt x="65" y="447769"/>
                    <a:pt x="65" y="354652"/>
                  </a:cubicBezTo>
                  <a:cubicBezTo>
                    <a:pt x="65" y="261536"/>
                    <a:pt x="-3984" y="134412"/>
                    <a:pt x="51886" y="68825"/>
                  </a:cubicBezTo>
                  <a:cubicBezTo>
                    <a:pt x="84274" y="30769"/>
                    <a:pt x="124760" y="0"/>
                    <a:pt x="202492" y="0"/>
                  </a:cubicBezTo>
                  <a:cubicBezTo>
                    <a:pt x="259981" y="0"/>
                    <a:pt x="302086" y="16194"/>
                    <a:pt x="336903" y="49392"/>
                  </a:cubicBezTo>
                  <a:cubicBezTo>
                    <a:pt x="372530" y="83400"/>
                    <a:pt x="395202" y="137650"/>
                    <a:pt x="398441" y="204046"/>
                  </a:cubicBezTo>
                  <a:lnTo>
                    <a:pt x="259981" y="204046"/>
                  </a:lnTo>
                  <a:cubicBezTo>
                    <a:pt x="259171" y="184613"/>
                    <a:pt x="256742" y="165180"/>
                    <a:pt x="249455" y="150606"/>
                  </a:cubicBezTo>
                  <a:cubicBezTo>
                    <a:pt x="241358" y="134412"/>
                    <a:pt x="228402" y="124695"/>
                    <a:pt x="202492" y="124695"/>
                  </a:cubicBezTo>
                  <a:cubicBezTo>
                    <a:pt x="176581" y="124695"/>
                    <a:pt x="164435" y="136031"/>
                    <a:pt x="157148" y="152225"/>
                  </a:cubicBezTo>
                  <a:cubicBezTo>
                    <a:pt x="140954" y="184613"/>
                    <a:pt x="138525" y="271252"/>
                    <a:pt x="138525" y="354652"/>
                  </a:cubicBezTo>
                  <a:cubicBezTo>
                    <a:pt x="138525" y="438052"/>
                    <a:pt x="140144" y="524691"/>
                    <a:pt x="157148" y="557079"/>
                  </a:cubicBezTo>
                  <a:cubicBezTo>
                    <a:pt x="165245" y="572464"/>
                    <a:pt x="177391" y="584609"/>
                    <a:pt x="202492" y="584609"/>
                  </a:cubicBezTo>
                  <a:cubicBezTo>
                    <a:pt x="227593" y="584609"/>
                    <a:pt x="242167" y="574083"/>
                    <a:pt x="250265" y="557079"/>
                  </a:cubicBezTo>
                  <a:cubicBezTo>
                    <a:pt x="258362" y="542504"/>
                    <a:pt x="259981" y="523071"/>
                    <a:pt x="260791" y="503638"/>
                  </a:cubicBezTo>
                  <a:lnTo>
                    <a:pt x="399251" y="503638"/>
                  </a:lnTo>
                  <a:cubicBezTo>
                    <a:pt x="396822" y="568415"/>
                    <a:pt x="373340" y="624285"/>
                    <a:pt x="336903" y="658293"/>
                  </a:cubicBezTo>
                </a:path>
              </a:pathLst>
            </a:custGeom>
            <a:solidFill>
              <a:srgbClr val="0091DA"/>
            </a:solidFill>
            <a:ln w="8092"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4CD674BE-00C5-4F0B-BC4C-72D78CBB2F99}"/>
                </a:ext>
              </a:extLst>
            </p:cNvPr>
            <p:cNvSpPr/>
            <p:nvPr/>
          </p:nvSpPr>
          <p:spPr>
            <a:xfrm>
              <a:off x="3973854" y="1468544"/>
              <a:ext cx="371655" cy="692300"/>
            </a:xfrm>
            <a:custGeom>
              <a:avLst/>
              <a:gdLst>
                <a:gd name="connsiteX0" fmla="*/ 255058 w 371655"/>
                <a:gd name="connsiteY0" fmla="*/ 123885 h 692300"/>
                <a:gd name="connsiteX1" fmla="*/ 255058 w 371655"/>
                <a:gd name="connsiteY1" fmla="*/ 692300 h 692300"/>
                <a:gd name="connsiteX2" fmla="*/ 116598 w 371655"/>
                <a:gd name="connsiteY2" fmla="*/ 692300 h 692300"/>
                <a:gd name="connsiteX3" fmla="*/ 116598 w 371655"/>
                <a:gd name="connsiteY3" fmla="*/ 123885 h 692300"/>
                <a:gd name="connsiteX4" fmla="*/ 0 w 371655"/>
                <a:gd name="connsiteY4" fmla="*/ 123885 h 692300"/>
                <a:gd name="connsiteX5" fmla="*/ 0 w 371655"/>
                <a:gd name="connsiteY5" fmla="*/ 0 h 692300"/>
                <a:gd name="connsiteX6" fmla="*/ 371656 w 371655"/>
                <a:gd name="connsiteY6" fmla="*/ 0 h 692300"/>
                <a:gd name="connsiteX7" fmla="*/ 371656 w 371655"/>
                <a:gd name="connsiteY7" fmla="*/ 123885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655" h="692300">
                  <a:moveTo>
                    <a:pt x="255058" y="123885"/>
                  </a:moveTo>
                  <a:lnTo>
                    <a:pt x="255058" y="692300"/>
                  </a:lnTo>
                  <a:lnTo>
                    <a:pt x="116598" y="692300"/>
                  </a:lnTo>
                  <a:lnTo>
                    <a:pt x="116598" y="123885"/>
                  </a:lnTo>
                  <a:lnTo>
                    <a:pt x="0" y="123885"/>
                  </a:lnTo>
                  <a:lnTo>
                    <a:pt x="0" y="0"/>
                  </a:lnTo>
                  <a:lnTo>
                    <a:pt x="371656" y="0"/>
                  </a:lnTo>
                  <a:lnTo>
                    <a:pt x="371656" y="123885"/>
                  </a:lnTo>
                  <a:close/>
                </a:path>
              </a:pathLst>
            </a:custGeom>
            <a:solidFill>
              <a:srgbClr val="0091DA"/>
            </a:solidFill>
            <a:ln w="8092"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FDFECCFA-4D4C-42F4-8292-DEFC5832CB27}"/>
                </a:ext>
              </a:extLst>
            </p:cNvPr>
            <p:cNvSpPr/>
            <p:nvPr/>
          </p:nvSpPr>
          <p:spPr>
            <a:xfrm>
              <a:off x="4418384" y="1468544"/>
              <a:ext cx="138460" cy="693110"/>
            </a:xfrm>
            <a:custGeom>
              <a:avLst/>
              <a:gdLst>
                <a:gd name="connsiteX0" fmla="*/ 0 w 138460"/>
                <a:gd name="connsiteY0" fmla="*/ 0 h 693110"/>
                <a:gd name="connsiteX1" fmla="*/ 138460 w 138460"/>
                <a:gd name="connsiteY1" fmla="*/ 0 h 693110"/>
                <a:gd name="connsiteX2" fmla="*/ 138460 w 138460"/>
                <a:gd name="connsiteY2" fmla="*/ 693110 h 693110"/>
                <a:gd name="connsiteX3" fmla="*/ 0 w 138460"/>
                <a:gd name="connsiteY3" fmla="*/ 693110 h 693110"/>
              </a:gdLst>
              <a:ahLst/>
              <a:cxnLst>
                <a:cxn ang="0">
                  <a:pos x="connsiteX0" y="connsiteY0"/>
                </a:cxn>
                <a:cxn ang="0">
                  <a:pos x="connsiteX1" y="connsiteY1"/>
                </a:cxn>
                <a:cxn ang="0">
                  <a:pos x="connsiteX2" y="connsiteY2"/>
                </a:cxn>
                <a:cxn ang="0">
                  <a:pos x="connsiteX3" y="connsiteY3"/>
                </a:cxn>
              </a:cxnLst>
              <a:rect l="l" t="t" r="r" b="b"/>
              <a:pathLst>
                <a:path w="138460" h="693110">
                  <a:moveTo>
                    <a:pt x="0" y="0"/>
                  </a:moveTo>
                  <a:lnTo>
                    <a:pt x="138460" y="0"/>
                  </a:lnTo>
                  <a:lnTo>
                    <a:pt x="138460" y="693110"/>
                  </a:lnTo>
                  <a:lnTo>
                    <a:pt x="0" y="693110"/>
                  </a:lnTo>
                  <a:close/>
                </a:path>
              </a:pathLst>
            </a:custGeom>
            <a:solidFill>
              <a:srgbClr val="0091DA"/>
            </a:solidFill>
            <a:ln w="8092"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E5D2F8DF-DDD8-43DC-B4A9-A9C01F351624}"/>
                </a:ext>
              </a:extLst>
            </p:cNvPr>
            <p:cNvSpPr/>
            <p:nvPr/>
          </p:nvSpPr>
          <p:spPr>
            <a:xfrm>
              <a:off x="4663726" y="1468544"/>
              <a:ext cx="403234" cy="692300"/>
            </a:xfrm>
            <a:custGeom>
              <a:avLst/>
              <a:gdLst>
                <a:gd name="connsiteX0" fmla="*/ 28501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0646 w 403234"/>
                <a:gd name="connsiteY5" fmla="*/ 0 h 692300"/>
                <a:gd name="connsiteX6" fmla="*/ 264774 w 403234"/>
                <a:gd name="connsiteY6" fmla="*/ 338458 h 692300"/>
                <a:gd name="connsiteX7" fmla="*/ 264774 w 403234"/>
                <a:gd name="connsiteY7" fmla="*/ 0 h 692300"/>
                <a:gd name="connsiteX8" fmla="*/ 403234 w 403234"/>
                <a:gd name="connsiteY8" fmla="*/ 0 h 692300"/>
                <a:gd name="connsiteX9" fmla="*/ 403234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017" y="692300"/>
                  </a:moveTo>
                  <a:lnTo>
                    <a:pt x="138460" y="353842"/>
                  </a:lnTo>
                  <a:lnTo>
                    <a:pt x="138460" y="692300"/>
                  </a:lnTo>
                  <a:lnTo>
                    <a:pt x="0" y="692300"/>
                  </a:lnTo>
                  <a:lnTo>
                    <a:pt x="0" y="0"/>
                  </a:lnTo>
                  <a:lnTo>
                    <a:pt x="120646" y="0"/>
                  </a:lnTo>
                  <a:lnTo>
                    <a:pt x="264774" y="338458"/>
                  </a:lnTo>
                  <a:lnTo>
                    <a:pt x="264774" y="0"/>
                  </a:lnTo>
                  <a:lnTo>
                    <a:pt x="403234" y="0"/>
                  </a:lnTo>
                  <a:lnTo>
                    <a:pt x="403234" y="692300"/>
                  </a:lnTo>
                  <a:close/>
                </a:path>
              </a:pathLst>
            </a:custGeom>
            <a:solidFill>
              <a:srgbClr val="0091DA"/>
            </a:solidFill>
            <a:ln w="8092"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7FE34419-6439-43E4-9C61-6932CFED6977}"/>
                </a:ext>
              </a:extLst>
            </p:cNvPr>
            <p:cNvSpPr/>
            <p:nvPr/>
          </p:nvSpPr>
          <p:spPr>
            <a:xfrm>
              <a:off x="5153534" y="1461256"/>
              <a:ext cx="398440" cy="707684"/>
            </a:xfrm>
            <a:custGeom>
              <a:avLst/>
              <a:gdLst>
                <a:gd name="connsiteX0" fmla="*/ 202492 w 398440"/>
                <a:gd name="connsiteY0" fmla="*/ 707685 h 707684"/>
                <a:gd name="connsiteX1" fmla="*/ 51886 w 398440"/>
                <a:gd name="connsiteY1" fmla="*/ 638860 h 707684"/>
                <a:gd name="connsiteX2" fmla="*/ 65 w 398440"/>
                <a:gd name="connsiteY2" fmla="*/ 353842 h 707684"/>
                <a:gd name="connsiteX3" fmla="*/ 51886 w 398440"/>
                <a:gd name="connsiteY3" fmla="*/ 68825 h 707684"/>
                <a:gd name="connsiteX4" fmla="*/ 202492 w 398440"/>
                <a:gd name="connsiteY4" fmla="*/ 0 h 707684"/>
                <a:gd name="connsiteX5" fmla="*/ 339332 w 398440"/>
                <a:gd name="connsiteY5" fmla="*/ 51821 h 707684"/>
                <a:gd name="connsiteX6" fmla="*/ 398441 w 398440"/>
                <a:gd name="connsiteY6" fmla="*/ 206476 h 707684"/>
                <a:gd name="connsiteX7" fmla="*/ 259981 w 398440"/>
                <a:gd name="connsiteY7" fmla="*/ 206476 h 707684"/>
                <a:gd name="connsiteX8" fmla="*/ 201682 w 398440"/>
                <a:gd name="connsiteY8" fmla="*/ 124695 h 707684"/>
                <a:gd name="connsiteX9" fmla="*/ 156339 w 398440"/>
                <a:gd name="connsiteY9" fmla="*/ 152225 h 707684"/>
                <a:gd name="connsiteX10" fmla="*/ 137715 w 398440"/>
                <a:gd name="connsiteY10" fmla="*/ 354652 h 707684"/>
                <a:gd name="connsiteX11" fmla="*/ 156339 w 398440"/>
                <a:gd name="connsiteY11" fmla="*/ 557079 h 707684"/>
                <a:gd name="connsiteX12" fmla="*/ 201682 w 398440"/>
                <a:gd name="connsiteY12" fmla="*/ 584609 h 707684"/>
                <a:gd name="connsiteX13" fmla="*/ 259981 w 398440"/>
                <a:gd name="connsiteY13" fmla="*/ 503638 h 707684"/>
                <a:gd name="connsiteX14" fmla="*/ 259981 w 398440"/>
                <a:gd name="connsiteY14" fmla="*/ 431574 h 707684"/>
                <a:gd name="connsiteX15" fmla="*/ 202492 w 398440"/>
                <a:gd name="connsiteY15" fmla="*/ 431574 h 707684"/>
                <a:gd name="connsiteX16" fmla="*/ 202492 w 398440"/>
                <a:gd name="connsiteY16" fmla="*/ 318215 h 707684"/>
                <a:gd name="connsiteX17" fmla="*/ 398441 w 398440"/>
                <a:gd name="connsiteY17" fmla="*/ 318215 h 707684"/>
                <a:gd name="connsiteX18" fmla="*/ 398441 w 398440"/>
                <a:gd name="connsiteY18" fmla="*/ 494732 h 707684"/>
                <a:gd name="connsiteX19" fmla="*/ 202492 w 398440"/>
                <a:gd name="connsiteY19" fmla="*/ 707685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440" h="707684">
                  <a:moveTo>
                    <a:pt x="202492" y="707685"/>
                  </a:moveTo>
                  <a:cubicBezTo>
                    <a:pt x="124760" y="707685"/>
                    <a:pt x="83465" y="676916"/>
                    <a:pt x="51886" y="638860"/>
                  </a:cubicBezTo>
                  <a:cubicBezTo>
                    <a:pt x="-3984" y="572464"/>
                    <a:pt x="65" y="446959"/>
                    <a:pt x="65" y="353842"/>
                  </a:cubicBezTo>
                  <a:cubicBezTo>
                    <a:pt x="65" y="260726"/>
                    <a:pt x="-3984" y="135221"/>
                    <a:pt x="51886" y="68825"/>
                  </a:cubicBezTo>
                  <a:cubicBezTo>
                    <a:pt x="84274" y="30769"/>
                    <a:pt x="124760" y="0"/>
                    <a:pt x="202492" y="0"/>
                  </a:cubicBezTo>
                  <a:cubicBezTo>
                    <a:pt x="260791" y="0"/>
                    <a:pt x="306944" y="19433"/>
                    <a:pt x="339332" y="51821"/>
                  </a:cubicBezTo>
                  <a:cubicBezTo>
                    <a:pt x="376579" y="89068"/>
                    <a:pt x="396012" y="143318"/>
                    <a:pt x="398441" y="206476"/>
                  </a:cubicBezTo>
                  <a:lnTo>
                    <a:pt x="259981" y="206476"/>
                  </a:lnTo>
                  <a:cubicBezTo>
                    <a:pt x="259171" y="177326"/>
                    <a:pt x="254313" y="124695"/>
                    <a:pt x="201682" y="124695"/>
                  </a:cubicBezTo>
                  <a:cubicBezTo>
                    <a:pt x="176581" y="124695"/>
                    <a:pt x="163626" y="136031"/>
                    <a:pt x="156339" y="152225"/>
                  </a:cubicBezTo>
                  <a:cubicBezTo>
                    <a:pt x="140144" y="184613"/>
                    <a:pt x="137715" y="271252"/>
                    <a:pt x="137715" y="354652"/>
                  </a:cubicBezTo>
                  <a:cubicBezTo>
                    <a:pt x="137715" y="438052"/>
                    <a:pt x="139334" y="524691"/>
                    <a:pt x="156339" y="557079"/>
                  </a:cubicBezTo>
                  <a:cubicBezTo>
                    <a:pt x="164436" y="572464"/>
                    <a:pt x="176581" y="584609"/>
                    <a:pt x="201682" y="584609"/>
                  </a:cubicBezTo>
                  <a:cubicBezTo>
                    <a:pt x="247026" y="584609"/>
                    <a:pt x="259981" y="541695"/>
                    <a:pt x="259981" y="503638"/>
                  </a:cubicBezTo>
                  <a:lnTo>
                    <a:pt x="259981" y="431574"/>
                  </a:lnTo>
                  <a:lnTo>
                    <a:pt x="202492" y="431574"/>
                  </a:lnTo>
                  <a:lnTo>
                    <a:pt x="202492" y="318215"/>
                  </a:lnTo>
                  <a:lnTo>
                    <a:pt x="398441" y="318215"/>
                  </a:lnTo>
                  <a:lnTo>
                    <a:pt x="398441" y="494732"/>
                  </a:lnTo>
                  <a:cubicBezTo>
                    <a:pt x="398441" y="632382"/>
                    <a:pt x="320709" y="707685"/>
                    <a:pt x="202492" y="707685"/>
                  </a:cubicBezTo>
                </a:path>
              </a:pathLst>
            </a:custGeom>
            <a:solidFill>
              <a:srgbClr val="0091DA"/>
            </a:solidFill>
            <a:ln w="8092" cap="flat">
              <a:noFill/>
              <a:prstDash val="solid"/>
              <a:miter/>
            </a:ln>
          </p:spPr>
          <p:txBody>
            <a:bodyPr rtlCol="0" anchor="ctr"/>
            <a:lstStyle/>
            <a:p>
              <a:endParaRPr lang="zh-CN" altLang="en-US"/>
            </a:p>
          </p:txBody>
        </p:sp>
      </p:grpSp>
      <p:grpSp>
        <p:nvGrpSpPr>
          <p:cNvPr id="44" name="图形 21">
            <a:extLst>
              <a:ext uri="{FF2B5EF4-FFF2-40B4-BE49-F238E27FC236}">
                <a16:creationId xmlns:a16="http://schemas.microsoft.com/office/drawing/2014/main" id="{B1FE345B-F951-4F90-9D6C-00369E953C74}"/>
              </a:ext>
            </a:extLst>
          </p:cNvPr>
          <p:cNvGrpSpPr/>
          <p:nvPr/>
        </p:nvGrpSpPr>
        <p:grpSpPr>
          <a:xfrm>
            <a:off x="997024" y="3952180"/>
            <a:ext cx="9311640" cy="1506057"/>
            <a:chOff x="974389" y="3806733"/>
            <a:chExt cx="9311640" cy="1506057"/>
          </a:xfrm>
        </p:grpSpPr>
        <p:sp>
          <p:nvSpPr>
            <p:cNvPr id="45" name="任意多边形: 形状 44">
              <a:extLst>
                <a:ext uri="{FF2B5EF4-FFF2-40B4-BE49-F238E27FC236}">
                  <a16:creationId xmlns:a16="http://schemas.microsoft.com/office/drawing/2014/main" id="{9C93BBB3-9FEB-4F36-B7FA-308104F5FE66}"/>
                </a:ext>
              </a:extLst>
            </p:cNvPr>
            <p:cNvSpPr/>
            <p:nvPr/>
          </p:nvSpPr>
          <p:spPr>
            <a:xfrm>
              <a:off x="3305537" y="4617250"/>
              <a:ext cx="5484960" cy="692300"/>
            </a:xfrm>
            <a:custGeom>
              <a:avLst/>
              <a:gdLst>
                <a:gd name="connsiteX0" fmla="*/ 5335165 w 5484960"/>
                <a:gd name="connsiteY0" fmla="*/ 91497 h 692300"/>
                <a:gd name="connsiteX1" fmla="*/ 5392655 w 5484960"/>
                <a:gd name="connsiteY1" fmla="*/ 148986 h 692300"/>
                <a:gd name="connsiteX2" fmla="*/ 5392655 w 5484960"/>
                <a:gd name="connsiteY2" fmla="*/ 541695 h 692300"/>
                <a:gd name="connsiteX3" fmla="*/ 5335165 w 5484960"/>
                <a:gd name="connsiteY3" fmla="*/ 599184 h 692300"/>
                <a:gd name="connsiteX4" fmla="*/ 149796 w 5484960"/>
                <a:gd name="connsiteY4" fmla="*/ 599184 h 692300"/>
                <a:gd name="connsiteX5" fmla="*/ 92307 w 5484960"/>
                <a:gd name="connsiteY5" fmla="*/ 541695 h 692300"/>
                <a:gd name="connsiteX6" fmla="*/ 92307 w 5484960"/>
                <a:gd name="connsiteY6" fmla="*/ 148986 h 692300"/>
                <a:gd name="connsiteX7" fmla="*/ 149796 w 5484960"/>
                <a:gd name="connsiteY7" fmla="*/ 91497 h 692300"/>
                <a:gd name="connsiteX8" fmla="*/ 5335165 w 5484960"/>
                <a:gd name="connsiteY8" fmla="*/ 91497 h 692300"/>
                <a:gd name="connsiteX9" fmla="*/ 5335165 w 5484960"/>
                <a:gd name="connsiteY9" fmla="*/ 0 h 692300"/>
                <a:gd name="connsiteX10" fmla="*/ 149796 w 5484960"/>
                <a:gd name="connsiteY10" fmla="*/ 0 h 692300"/>
                <a:gd name="connsiteX11" fmla="*/ 0 w 5484960"/>
                <a:gd name="connsiteY11" fmla="*/ 149796 h 692300"/>
                <a:gd name="connsiteX12" fmla="*/ 0 w 5484960"/>
                <a:gd name="connsiteY12" fmla="*/ 542504 h 692300"/>
                <a:gd name="connsiteX13" fmla="*/ 149796 w 5484960"/>
                <a:gd name="connsiteY13" fmla="*/ 692300 h 692300"/>
                <a:gd name="connsiteX14" fmla="*/ 5335165 w 5484960"/>
                <a:gd name="connsiteY14" fmla="*/ 692300 h 692300"/>
                <a:gd name="connsiteX15" fmla="*/ 5484961 w 5484960"/>
                <a:gd name="connsiteY15" fmla="*/ 542504 h 692300"/>
                <a:gd name="connsiteX16" fmla="*/ 5484961 w 5484960"/>
                <a:gd name="connsiteY16" fmla="*/ 149796 h 692300"/>
                <a:gd name="connsiteX17" fmla="*/ 5335165 w 5484960"/>
                <a:gd name="connsiteY17" fmla="*/ 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84960" h="692300">
                  <a:moveTo>
                    <a:pt x="5335165" y="91497"/>
                  </a:moveTo>
                  <a:cubicBezTo>
                    <a:pt x="5366744" y="91497"/>
                    <a:pt x="5392655" y="117408"/>
                    <a:pt x="5392655" y="148986"/>
                  </a:cubicBezTo>
                  <a:lnTo>
                    <a:pt x="5392655" y="541695"/>
                  </a:lnTo>
                  <a:cubicBezTo>
                    <a:pt x="5392655" y="573273"/>
                    <a:pt x="5366744" y="599184"/>
                    <a:pt x="5335165" y="599184"/>
                  </a:cubicBezTo>
                  <a:lnTo>
                    <a:pt x="149796" y="599184"/>
                  </a:lnTo>
                  <a:cubicBezTo>
                    <a:pt x="118217" y="599184"/>
                    <a:pt x="92307" y="573273"/>
                    <a:pt x="92307" y="541695"/>
                  </a:cubicBezTo>
                  <a:lnTo>
                    <a:pt x="92307" y="148986"/>
                  </a:lnTo>
                  <a:cubicBezTo>
                    <a:pt x="92307" y="117408"/>
                    <a:pt x="118217" y="91497"/>
                    <a:pt x="149796" y="91497"/>
                  </a:cubicBezTo>
                  <a:lnTo>
                    <a:pt x="5335165" y="91497"/>
                  </a:lnTo>
                  <a:moveTo>
                    <a:pt x="5335165" y="0"/>
                  </a:moveTo>
                  <a:lnTo>
                    <a:pt x="149796" y="0"/>
                  </a:lnTo>
                  <a:cubicBezTo>
                    <a:pt x="67206" y="0"/>
                    <a:pt x="0" y="67206"/>
                    <a:pt x="0" y="149796"/>
                  </a:cubicBezTo>
                  <a:lnTo>
                    <a:pt x="0" y="542504"/>
                  </a:lnTo>
                  <a:cubicBezTo>
                    <a:pt x="0" y="625095"/>
                    <a:pt x="67206" y="692300"/>
                    <a:pt x="149796" y="692300"/>
                  </a:cubicBezTo>
                  <a:lnTo>
                    <a:pt x="5335165" y="692300"/>
                  </a:lnTo>
                  <a:cubicBezTo>
                    <a:pt x="5417755" y="692300"/>
                    <a:pt x="5484961" y="625095"/>
                    <a:pt x="5484961" y="542504"/>
                  </a:cubicBezTo>
                  <a:lnTo>
                    <a:pt x="5484961" y="149796"/>
                  </a:lnTo>
                  <a:cubicBezTo>
                    <a:pt x="5484961" y="66396"/>
                    <a:pt x="5417755" y="0"/>
                    <a:pt x="5335165" y="0"/>
                  </a:cubicBezTo>
                </a:path>
              </a:pathLst>
            </a:custGeom>
            <a:solidFill>
              <a:srgbClr val="0091DA"/>
            </a:solidFill>
            <a:ln w="8092"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964DB798-077F-407F-BD42-75DAF8EC429D}"/>
                </a:ext>
              </a:extLst>
            </p:cNvPr>
            <p:cNvSpPr/>
            <p:nvPr/>
          </p:nvSpPr>
          <p:spPr>
            <a:xfrm>
              <a:off x="974389" y="4617250"/>
              <a:ext cx="371655" cy="692300"/>
            </a:xfrm>
            <a:custGeom>
              <a:avLst/>
              <a:gdLst>
                <a:gd name="connsiteX0" fmla="*/ 255058 w 371655"/>
                <a:gd name="connsiteY0" fmla="*/ 123885 h 692300"/>
                <a:gd name="connsiteX1" fmla="*/ 255058 w 371655"/>
                <a:gd name="connsiteY1" fmla="*/ 692300 h 692300"/>
                <a:gd name="connsiteX2" fmla="*/ 116598 w 371655"/>
                <a:gd name="connsiteY2" fmla="*/ 692300 h 692300"/>
                <a:gd name="connsiteX3" fmla="*/ 116598 w 371655"/>
                <a:gd name="connsiteY3" fmla="*/ 123885 h 692300"/>
                <a:gd name="connsiteX4" fmla="*/ 0 w 371655"/>
                <a:gd name="connsiteY4" fmla="*/ 123885 h 692300"/>
                <a:gd name="connsiteX5" fmla="*/ 0 w 371655"/>
                <a:gd name="connsiteY5" fmla="*/ 0 h 692300"/>
                <a:gd name="connsiteX6" fmla="*/ 371656 w 371655"/>
                <a:gd name="connsiteY6" fmla="*/ 0 h 692300"/>
                <a:gd name="connsiteX7" fmla="*/ 371656 w 371655"/>
                <a:gd name="connsiteY7" fmla="*/ 123885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655" h="692300">
                  <a:moveTo>
                    <a:pt x="255058" y="123885"/>
                  </a:moveTo>
                  <a:lnTo>
                    <a:pt x="255058" y="692300"/>
                  </a:lnTo>
                  <a:lnTo>
                    <a:pt x="116598" y="692300"/>
                  </a:lnTo>
                  <a:lnTo>
                    <a:pt x="116598" y="123885"/>
                  </a:lnTo>
                  <a:lnTo>
                    <a:pt x="0" y="123885"/>
                  </a:lnTo>
                  <a:lnTo>
                    <a:pt x="0" y="0"/>
                  </a:lnTo>
                  <a:lnTo>
                    <a:pt x="371656" y="0"/>
                  </a:lnTo>
                  <a:lnTo>
                    <a:pt x="371656" y="123885"/>
                  </a:lnTo>
                  <a:close/>
                </a:path>
              </a:pathLst>
            </a:custGeom>
            <a:solidFill>
              <a:srgbClr val="0091DA"/>
            </a:solidFill>
            <a:ln w="8092"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B42F2AF4-2EB6-40CA-A74A-B81C7F912DE1}"/>
                </a:ext>
              </a:extLst>
            </p:cNvPr>
            <p:cNvSpPr/>
            <p:nvPr/>
          </p:nvSpPr>
          <p:spPr>
            <a:xfrm>
              <a:off x="1418918" y="4617250"/>
              <a:ext cx="391088" cy="692300"/>
            </a:xfrm>
            <a:custGeom>
              <a:avLst/>
              <a:gdLst>
                <a:gd name="connsiteX0" fmla="*/ 253439 w 391088"/>
                <a:gd name="connsiteY0" fmla="*/ 692300 h 692300"/>
                <a:gd name="connsiteX1" fmla="*/ 253439 w 391088"/>
                <a:gd name="connsiteY1" fmla="*/ 402425 h 692300"/>
                <a:gd name="connsiteX2" fmla="*/ 138460 w 391088"/>
                <a:gd name="connsiteY2" fmla="*/ 402425 h 692300"/>
                <a:gd name="connsiteX3" fmla="*/ 138460 w 391088"/>
                <a:gd name="connsiteY3" fmla="*/ 692300 h 692300"/>
                <a:gd name="connsiteX4" fmla="*/ 0 w 391088"/>
                <a:gd name="connsiteY4" fmla="*/ 692300 h 692300"/>
                <a:gd name="connsiteX5" fmla="*/ 0 w 391088"/>
                <a:gd name="connsiteY5" fmla="*/ 0 h 692300"/>
                <a:gd name="connsiteX6" fmla="*/ 138460 w 391088"/>
                <a:gd name="connsiteY6" fmla="*/ 0 h 692300"/>
                <a:gd name="connsiteX7" fmla="*/ 138460 w 391088"/>
                <a:gd name="connsiteY7" fmla="*/ 277730 h 692300"/>
                <a:gd name="connsiteX8" fmla="*/ 253439 w 391088"/>
                <a:gd name="connsiteY8" fmla="*/ 277730 h 692300"/>
                <a:gd name="connsiteX9" fmla="*/ 253439 w 391088"/>
                <a:gd name="connsiteY9" fmla="*/ 0 h 692300"/>
                <a:gd name="connsiteX10" fmla="*/ 391089 w 391088"/>
                <a:gd name="connsiteY10" fmla="*/ 0 h 692300"/>
                <a:gd name="connsiteX11" fmla="*/ 391089 w 391088"/>
                <a:gd name="connsiteY11"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088" h="692300">
                  <a:moveTo>
                    <a:pt x="253439" y="692300"/>
                  </a:moveTo>
                  <a:lnTo>
                    <a:pt x="253439" y="402425"/>
                  </a:lnTo>
                  <a:lnTo>
                    <a:pt x="138460" y="402425"/>
                  </a:lnTo>
                  <a:lnTo>
                    <a:pt x="138460" y="692300"/>
                  </a:lnTo>
                  <a:lnTo>
                    <a:pt x="0" y="692300"/>
                  </a:lnTo>
                  <a:lnTo>
                    <a:pt x="0" y="0"/>
                  </a:lnTo>
                  <a:lnTo>
                    <a:pt x="138460" y="0"/>
                  </a:lnTo>
                  <a:lnTo>
                    <a:pt x="138460" y="277730"/>
                  </a:lnTo>
                  <a:lnTo>
                    <a:pt x="253439" y="277730"/>
                  </a:lnTo>
                  <a:lnTo>
                    <a:pt x="253439" y="0"/>
                  </a:lnTo>
                  <a:lnTo>
                    <a:pt x="391089" y="0"/>
                  </a:lnTo>
                  <a:lnTo>
                    <a:pt x="391089" y="692300"/>
                  </a:lnTo>
                  <a:close/>
                </a:path>
              </a:pathLst>
            </a:custGeom>
            <a:solidFill>
              <a:srgbClr val="0091DA"/>
            </a:solidFill>
            <a:ln w="8092"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0AC543B8-F204-488B-B697-5C481CA3D018}"/>
                </a:ext>
              </a:extLst>
            </p:cNvPr>
            <p:cNvSpPr/>
            <p:nvPr/>
          </p:nvSpPr>
          <p:spPr>
            <a:xfrm>
              <a:off x="1916888" y="4617250"/>
              <a:ext cx="319834" cy="692300"/>
            </a:xfrm>
            <a:custGeom>
              <a:avLst/>
              <a:gdLst>
                <a:gd name="connsiteX0" fmla="*/ 0 w 319834"/>
                <a:gd name="connsiteY0" fmla="*/ 692300 h 692300"/>
                <a:gd name="connsiteX1" fmla="*/ 0 w 319834"/>
                <a:gd name="connsiteY1" fmla="*/ 0 h 692300"/>
                <a:gd name="connsiteX2" fmla="*/ 319835 w 319834"/>
                <a:gd name="connsiteY2" fmla="*/ 0 h 692300"/>
                <a:gd name="connsiteX3" fmla="*/ 319835 w 319834"/>
                <a:gd name="connsiteY3" fmla="*/ 123885 h 692300"/>
                <a:gd name="connsiteX4" fmla="*/ 138460 w 319834"/>
                <a:gd name="connsiteY4" fmla="*/ 123885 h 692300"/>
                <a:gd name="connsiteX5" fmla="*/ 138460 w 319834"/>
                <a:gd name="connsiteY5" fmla="*/ 280969 h 692300"/>
                <a:gd name="connsiteX6" fmla="*/ 293924 w 319834"/>
                <a:gd name="connsiteY6" fmla="*/ 280969 h 692300"/>
                <a:gd name="connsiteX7" fmla="*/ 293924 w 319834"/>
                <a:gd name="connsiteY7" fmla="*/ 405664 h 692300"/>
                <a:gd name="connsiteX8" fmla="*/ 138460 w 319834"/>
                <a:gd name="connsiteY8" fmla="*/ 405664 h 692300"/>
                <a:gd name="connsiteX9" fmla="*/ 138460 w 319834"/>
                <a:gd name="connsiteY9" fmla="*/ 567605 h 692300"/>
                <a:gd name="connsiteX10" fmla="*/ 319835 w 319834"/>
                <a:gd name="connsiteY10" fmla="*/ 567605 h 692300"/>
                <a:gd name="connsiteX11" fmla="*/ 319835 w 319834"/>
                <a:gd name="connsiteY11"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834" h="692300">
                  <a:moveTo>
                    <a:pt x="0" y="692300"/>
                  </a:moveTo>
                  <a:lnTo>
                    <a:pt x="0" y="0"/>
                  </a:lnTo>
                  <a:lnTo>
                    <a:pt x="319835" y="0"/>
                  </a:lnTo>
                  <a:lnTo>
                    <a:pt x="319835" y="123885"/>
                  </a:lnTo>
                  <a:lnTo>
                    <a:pt x="138460" y="123885"/>
                  </a:lnTo>
                  <a:lnTo>
                    <a:pt x="138460" y="280969"/>
                  </a:lnTo>
                  <a:lnTo>
                    <a:pt x="293924" y="280969"/>
                  </a:lnTo>
                  <a:lnTo>
                    <a:pt x="293924" y="405664"/>
                  </a:lnTo>
                  <a:lnTo>
                    <a:pt x="138460" y="405664"/>
                  </a:lnTo>
                  <a:lnTo>
                    <a:pt x="138460" y="567605"/>
                  </a:lnTo>
                  <a:lnTo>
                    <a:pt x="319835" y="567605"/>
                  </a:lnTo>
                  <a:lnTo>
                    <a:pt x="319835" y="692300"/>
                  </a:lnTo>
                  <a:close/>
                </a:path>
              </a:pathLst>
            </a:custGeom>
            <a:solidFill>
              <a:srgbClr val="0091DA"/>
            </a:solidFill>
            <a:ln w="8092"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91C454D6-3513-4B69-B10F-77F431034A31}"/>
                </a:ext>
              </a:extLst>
            </p:cNvPr>
            <p:cNvSpPr/>
            <p:nvPr/>
          </p:nvSpPr>
          <p:spPr>
            <a:xfrm>
              <a:off x="2436721" y="4617250"/>
              <a:ext cx="757076" cy="692300"/>
            </a:xfrm>
            <a:custGeom>
              <a:avLst/>
              <a:gdLst>
                <a:gd name="connsiteX0" fmla="*/ 612139 w 757076"/>
                <a:gd name="connsiteY0" fmla="*/ 692300 h 692300"/>
                <a:gd name="connsiteX1" fmla="*/ 468011 w 757076"/>
                <a:gd name="connsiteY1" fmla="*/ 692300 h 692300"/>
                <a:gd name="connsiteX2" fmla="*/ 378943 w 757076"/>
                <a:gd name="connsiteY2" fmla="*/ 202427 h 692300"/>
                <a:gd name="connsiteX3" fmla="*/ 289066 w 757076"/>
                <a:gd name="connsiteY3" fmla="*/ 692300 h 692300"/>
                <a:gd name="connsiteX4" fmla="*/ 144938 w 757076"/>
                <a:gd name="connsiteY4" fmla="*/ 692300 h 692300"/>
                <a:gd name="connsiteX5" fmla="*/ 0 w 757076"/>
                <a:gd name="connsiteY5" fmla="*/ 0 h 692300"/>
                <a:gd name="connsiteX6" fmla="*/ 152225 w 757076"/>
                <a:gd name="connsiteY6" fmla="*/ 0 h 692300"/>
                <a:gd name="connsiteX7" fmla="*/ 217002 w 757076"/>
                <a:gd name="connsiteY7" fmla="*/ 489064 h 692300"/>
                <a:gd name="connsiteX8" fmla="*/ 302831 w 757076"/>
                <a:gd name="connsiteY8" fmla="*/ 0 h 692300"/>
                <a:gd name="connsiteX9" fmla="*/ 454246 w 757076"/>
                <a:gd name="connsiteY9" fmla="*/ 0 h 692300"/>
                <a:gd name="connsiteX10" fmla="*/ 540075 w 757076"/>
                <a:gd name="connsiteY10" fmla="*/ 489064 h 692300"/>
                <a:gd name="connsiteX11" fmla="*/ 605661 w 757076"/>
                <a:gd name="connsiteY11" fmla="*/ 0 h 692300"/>
                <a:gd name="connsiteX12" fmla="*/ 757077 w 757076"/>
                <a:gd name="connsiteY12" fmla="*/ 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076" h="692300">
                  <a:moveTo>
                    <a:pt x="612139" y="692300"/>
                  </a:moveTo>
                  <a:lnTo>
                    <a:pt x="468011" y="692300"/>
                  </a:lnTo>
                  <a:lnTo>
                    <a:pt x="378943" y="202427"/>
                  </a:lnTo>
                  <a:lnTo>
                    <a:pt x="289066" y="692300"/>
                  </a:lnTo>
                  <a:lnTo>
                    <a:pt x="144938" y="692300"/>
                  </a:lnTo>
                  <a:lnTo>
                    <a:pt x="0" y="0"/>
                  </a:lnTo>
                  <a:lnTo>
                    <a:pt x="152225" y="0"/>
                  </a:lnTo>
                  <a:lnTo>
                    <a:pt x="217002" y="489064"/>
                  </a:lnTo>
                  <a:lnTo>
                    <a:pt x="302831" y="0"/>
                  </a:lnTo>
                  <a:lnTo>
                    <a:pt x="454246" y="0"/>
                  </a:lnTo>
                  <a:lnTo>
                    <a:pt x="540075" y="489064"/>
                  </a:lnTo>
                  <a:lnTo>
                    <a:pt x="605661" y="0"/>
                  </a:lnTo>
                  <a:lnTo>
                    <a:pt x="757077" y="0"/>
                  </a:lnTo>
                  <a:close/>
                </a:path>
              </a:pathLst>
            </a:custGeom>
            <a:solidFill>
              <a:srgbClr val="0091DA"/>
            </a:solidFill>
            <a:ln w="8092"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A4BC74F0-0AAD-4C3C-ABC0-514EA593F0C3}"/>
                </a:ext>
              </a:extLst>
            </p:cNvPr>
            <p:cNvSpPr/>
            <p:nvPr/>
          </p:nvSpPr>
          <p:spPr>
            <a:xfrm>
              <a:off x="8989686" y="4616441"/>
              <a:ext cx="412950" cy="693110"/>
            </a:xfrm>
            <a:custGeom>
              <a:avLst/>
              <a:gdLst>
                <a:gd name="connsiteX0" fmla="*/ 268823 w 412950"/>
                <a:gd name="connsiteY0" fmla="*/ 693110 h 693110"/>
                <a:gd name="connsiteX1" fmla="*/ 183803 w 412950"/>
                <a:gd name="connsiteY1" fmla="*/ 423477 h 693110"/>
                <a:gd name="connsiteX2" fmla="*/ 138460 w 412950"/>
                <a:gd name="connsiteY2" fmla="*/ 423477 h 693110"/>
                <a:gd name="connsiteX3" fmla="*/ 138460 w 412950"/>
                <a:gd name="connsiteY3" fmla="*/ 693110 h 693110"/>
                <a:gd name="connsiteX4" fmla="*/ 0 w 412950"/>
                <a:gd name="connsiteY4" fmla="*/ 693110 h 693110"/>
                <a:gd name="connsiteX5" fmla="*/ 0 w 412950"/>
                <a:gd name="connsiteY5" fmla="*/ 0 h 693110"/>
                <a:gd name="connsiteX6" fmla="*/ 197568 w 412950"/>
                <a:gd name="connsiteY6" fmla="*/ 0 h 693110"/>
                <a:gd name="connsiteX7" fmla="*/ 390279 w 412950"/>
                <a:gd name="connsiteY7" fmla="*/ 211334 h 693110"/>
                <a:gd name="connsiteX8" fmla="*/ 311738 w 412950"/>
                <a:gd name="connsiteY8" fmla="*/ 393518 h 693110"/>
                <a:gd name="connsiteX9" fmla="*/ 412951 w 412950"/>
                <a:gd name="connsiteY9" fmla="*/ 693110 h 693110"/>
                <a:gd name="connsiteX10" fmla="*/ 268823 w 412950"/>
                <a:gd name="connsiteY10" fmla="*/ 693110 h 693110"/>
                <a:gd name="connsiteX11" fmla="*/ 196759 w 412950"/>
                <a:gd name="connsiteY11" fmla="*/ 124695 h 693110"/>
                <a:gd name="connsiteX12" fmla="*/ 138460 w 412950"/>
                <a:gd name="connsiteY12" fmla="*/ 124695 h 693110"/>
                <a:gd name="connsiteX13" fmla="*/ 138460 w 412950"/>
                <a:gd name="connsiteY13" fmla="*/ 299592 h 693110"/>
                <a:gd name="connsiteX14" fmla="*/ 196759 w 412950"/>
                <a:gd name="connsiteY14" fmla="*/ 299592 h 693110"/>
                <a:gd name="connsiteX15" fmla="*/ 252628 w 412950"/>
                <a:gd name="connsiteY15" fmla="*/ 212143 h 693110"/>
                <a:gd name="connsiteX16" fmla="*/ 196759 w 412950"/>
                <a:gd name="connsiteY16" fmla="*/ 124695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950" h="693110">
                  <a:moveTo>
                    <a:pt x="268823" y="693110"/>
                  </a:moveTo>
                  <a:lnTo>
                    <a:pt x="183803" y="423477"/>
                  </a:lnTo>
                  <a:lnTo>
                    <a:pt x="138460" y="423477"/>
                  </a:lnTo>
                  <a:lnTo>
                    <a:pt x="138460" y="693110"/>
                  </a:lnTo>
                  <a:lnTo>
                    <a:pt x="0" y="693110"/>
                  </a:lnTo>
                  <a:lnTo>
                    <a:pt x="0" y="0"/>
                  </a:lnTo>
                  <a:lnTo>
                    <a:pt x="197568" y="0"/>
                  </a:lnTo>
                  <a:cubicBezTo>
                    <a:pt x="348174" y="0"/>
                    <a:pt x="390279" y="78542"/>
                    <a:pt x="390279" y="211334"/>
                  </a:cubicBezTo>
                  <a:cubicBezTo>
                    <a:pt x="390279" y="285017"/>
                    <a:pt x="378943" y="351413"/>
                    <a:pt x="311738" y="393518"/>
                  </a:cubicBezTo>
                  <a:lnTo>
                    <a:pt x="412951" y="693110"/>
                  </a:lnTo>
                  <a:lnTo>
                    <a:pt x="268823" y="693110"/>
                  </a:lnTo>
                  <a:close/>
                  <a:moveTo>
                    <a:pt x="196759" y="124695"/>
                  </a:moveTo>
                  <a:lnTo>
                    <a:pt x="138460" y="124695"/>
                  </a:lnTo>
                  <a:lnTo>
                    <a:pt x="138460" y="299592"/>
                  </a:lnTo>
                  <a:lnTo>
                    <a:pt x="196759" y="299592"/>
                  </a:lnTo>
                  <a:cubicBezTo>
                    <a:pt x="249390" y="299592"/>
                    <a:pt x="252628" y="251819"/>
                    <a:pt x="252628" y="212143"/>
                  </a:cubicBezTo>
                  <a:cubicBezTo>
                    <a:pt x="252628" y="172468"/>
                    <a:pt x="249390" y="124695"/>
                    <a:pt x="196759" y="124695"/>
                  </a:cubicBezTo>
                </a:path>
              </a:pathLst>
            </a:custGeom>
            <a:solidFill>
              <a:srgbClr val="0091DA"/>
            </a:solidFill>
            <a:ln w="8092"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ACDCFA8E-1335-45ED-A431-330CBB395677}"/>
                </a:ext>
              </a:extLst>
            </p:cNvPr>
            <p:cNvSpPr/>
            <p:nvPr/>
          </p:nvSpPr>
          <p:spPr>
            <a:xfrm>
              <a:off x="9485227" y="4617250"/>
              <a:ext cx="319025" cy="692300"/>
            </a:xfrm>
            <a:custGeom>
              <a:avLst/>
              <a:gdLst>
                <a:gd name="connsiteX0" fmla="*/ 0 w 319025"/>
                <a:gd name="connsiteY0" fmla="*/ 692300 h 692300"/>
                <a:gd name="connsiteX1" fmla="*/ 0 w 319025"/>
                <a:gd name="connsiteY1" fmla="*/ 0 h 692300"/>
                <a:gd name="connsiteX2" fmla="*/ 137650 w 319025"/>
                <a:gd name="connsiteY2" fmla="*/ 0 h 692300"/>
                <a:gd name="connsiteX3" fmla="*/ 137650 w 319025"/>
                <a:gd name="connsiteY3" fmla="*/ 567605 h 692300"/>
                <a:gd name="connsiteX4" fmla="*/ 319025 w 319025"/>
                <a:gd name="connsiteY4" fmla="*/ 567605 h 692300"/>
                <a:gd name="connsiteX5" fmla="*/ 319025 w 319025"/>
                <a:gd name="connsiteY5"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25" h="692300">
                  <a:moveTo>
                    <a:pt x="0" y="692300"/>
                  </a:moveTo>
                  <a:lnTo>
                    <a:pt x="0" y="0"/>
                  </a:lnTo>
                  <a:lnTo>
                    <a:pt x="137650" y="0"/>
                  </a:lnTo>
                  <a:lnTo>
                    <a:pt x="137650" y="567605"/>
                  </a:lnTo>
                  <a:lnTo>
                    <a:pt x="319025" y="567605"/>
                  </a:lnTo>
                  <a:lnTo>
                    <a:pt x="319025" y="692300"/>
                  </a:lnTo>
                  <a:close/>
                </a:path>
              </a:pathLst>
            </a:custGeom>
            <a:solidFill>
              <a:srgbClr val="0091DA"/>
            </a:solidFill>
            <a:ln w="8092"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3454A78D-7FA7-4DB2-8746-9E7FCDE47D61}"/>
                </a:ext>
              </a:extLst>
            </p:cNvPr>
            <p:cNvSpPr/>
            <p:nvPr/>
          </p:nvSpPr>
          <p:spPr>
            <a:xfrm>
              <a:off x="9886033" y="4616441"/>
              <a:ext cx="400031" cy="693110"/>
            </a:xfrm>
            <a:custGeom>
              <a:avLst/>
              <a:gdLst>
                <a:gd name="connsiteX0" fmla="*/ 348174 w 400031"/>
                <a:gd name="connsiteY0" fmla="*/ 625904 h 693110"/>
                <a:gd name="connsiteX1" fmla="*/ 195950 w 400031"/>
                <a:gd name="connsiteY1" fmla="*/ 693110 h 693110"/>
                <a:gd name="connsiteX2" fmla="*/ 0 w 400031"/>
                <a:gd name="connsiteY2" fmla="*/ 693110 h 693110"/>
                <a:gd name="connsiteX3" fmla="*/ 0 w 400031"/>
                <a:gd name="connsiteY3" fmla="*/ 0 h 693110"/>
                <a:gd name="connsiteX4" fmla="*/ 195950 w 400031"/>
                <a:gd name="connsiteY4" fmla="*/ 0 h 693110"/>
                <a:gd name="connsiteX5" fmla="*/ 348174 w 400031"/>
                <a:gd name="connsiteY5" fmla="*/ 67206 h 693110"/>
                <a:gd name="connsiteX6" fmla="*/ 399996 w 400031"/>
                <a:gd name="connsiteY6" fmla="*/ 346555 h 693110"/>
                <a:gd name="connsiteX7" fmla="*/ 348174 w 400031"/>
                <a:gd name="connsiteY7" fmla="*/ 625904 h 693110"/>
                <a:gd name="connsiteX8" fmla="*/ 244532 w 400031"/>
                <a:gd name="connsiteY8" fmla="*/ 155464 h 693110"/>
                <a:gd name="connsiteX9" fmla="*/ 192711 w 400031"/>
                <a:gd name="connsiteY9" fmla="*/ 125505 h 693110"/>
                <a:gd name="connsiteX10" fmla="*/ 138460 w 400031"/>
                <a:gd name="connsiteY10" fmla="*/ 125505 h 693110"/>
                <a:gd name="connsiteX11" fmla="*/ 138460 w 400031"/>
                <a:gd name="connsiteY11" fmla="*/ 569225 h 693110"/>
                <a:gd name="connsiteX12" fmla="*/ 192711 w 400031"/>
                <a:gd name="connsiteY12" fmla="*/ 569225 h 693110"/>
                <a:gd name="connsiteX13" fmla="*/ 244532 w 400031"/>
                <a:gd name="connsiteY13" fmla="*/ 539266 h 693110"/>
                <a:gd name="connsiteX14" fmla="*/ 260727 w 400031"/>
                <a:gd name="connsiteY14" fmla="*/ 346555 h 693110"/>
                <a:gd name="connsiteX15" fmla="*/ 244532 w 400031"/>
                <a:gd name="connsiteY15" fmla="*/ 155464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0031" h="693110">
                  <a:moveTo>
                    <a:pt x="348174" y="625904"/>
                  </a:moveTo>
                  <a:cubicBezTo>
                    <a:pt x="317406" y="661531"/>
                    <a:pt x="274491" y="693110"/>
                    <a:pt x="195950" y="693110"/>
                  </a:cubicBezTo>
                  <a:lnTo>
                    <a:pt x="0" y="693110"/>
                  </a:lnTo>
                  <a:lnTo>
                    <a:pt x="0" y="0"/>
                  </a:lnTo>
                  <a:lnTo>
                    <a:pt x="195950" y="0"/>
                  </a:lnTo>
                  <a:cubicBezTo>
                    <a:pt x="273682" y="0"/>
                    <a:pt x="316596" y="30769"/>
                    <a:pt x="348174" y="67206"/>
                  </a:cubicBezTo>
                  <a:cubicBezTo>
                    <a:pt x="403235" y="131173"/>
                    <a:pt x="399996" y="255868"/>
                    <a:pt x="399996" y="346555"/>
                  </a:cubicBezTo>
                  <a:cubicBezTo>
                    <a:pt x="399996" y="437242"/>
                    <a:pt x="403235" y="561937"/>
                    <a:pt x="348174" y="625904"/>
                  </a:cubicBezTo>
                  <a:moveTo>
                    <a:pt x="244532" y="155464"/>
                  </a:moveTo>
                  <a:cubicBezTo>
                    <a:pt x="235625" y="137650"/>
                    <a:pt x="218621" y="125505"/>
                    <a:pt x="192711" y="125505"/>
                  </a:cubicBezTo>
                  <a:lnTo>
                    <a:pt x="138460" y="125505"/>
                  </a:lnTo>
                  <a:lnTo>
                    <a:pt x="138460" y="569225"/>
                  </a:lnTo>
                  <a:lnTo>
                    <a:pt x="192711" y="569225"/>
                  </a:lnTo>
                  <a:cubicBezTo>
                    <a:pt x="217812" y="569225"/>
                    <a:pt x="235625" y="556269"/>
                    <a:pt x="244532" y="539266"/>
                  </a:cubicBezTo>
                  <a:cubicBezTo>
                    <a:pt x="260727" y="506877"/>
                    <a:pt x="260727" y="423477"/>
                    <a:pt x="260727" y="346555"/>
                  </a:cubicBezTo>
                  <a:cubicBezTo>
                    <a:pt x="261536" y="268823"/>
                    <a:pt x="261536" y="187043"/>
                    <a:pt x="244532" y="155464"/>
                  </a:cubicBezTo>
                </a:path>
              </a:pathLst>
            </a:custGeom>
            <a:solidFill>
              <a:srgbClr val="0091DA"/>
            </a:solidFill>
            <a:ln w="8092"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04268C72-2F78-4D62-B677-E6EC8CBB9E24}"/>
                </a:ext>
              </a:extLst>
            </p:cNvPr>
            <p:cNvSpPr/>
            <p:nvPr/>
          </p:nvSpPr>
          <p:spPr>
            <a:xfrm>
              <a:off x="988089" y="3807542"/>
              <a:ext cx="399250" cy="707684"/>
            </a:xfrm>
            <a:custGeom>
              <a:avLst/>
              <a:gdLst>
                <a:gd name="connsiteX0" fmla="*/ 336903 w 399250"/>
                <a:gd name="connsiteY0" fmla="*/ 658293 h 707684"/>
                <a:gd name="connsiteX1" fmla="*/ 202492 w 399250"/>
                <a:gd name="connsiteY1" fmla="*/ 707685 h 707684"/>
                <a:gd name="connsiteX2" fmla="*/ 51886 w 399250"/>
                <a:gd name="connsiteY2" fmla="*/ 638860 h 707684"/>
                <a:gd name="connsiteX3" fmla="*/ 65 w 399250"/>
                <a:gd name="connsiteY3" fmla="*/ 354652 h 707684"/>
                <a:gd name="connsiteX4" fmla="*/ 51886 w 399250"/>
                <a:gd name="connsiteY4" fmla="*/ 68825 h 707684"/>
                <a:gd name="connsiteX5" fmla="*/ 202492 w 399250"/>
                <a:gd name="connsiteY5" fmla="*/ 0 h 707684"/>
                <a:gd name="connsiteX6" fmla="*/ 336903 w 399250"/>
                <a:gd name="connsiteY6" fmla="*/ 49392 h 707684"/>
                <a:gd name="connsiteX7" fmla="*/ 398441 w 399250"/>
                <a:gd name="connsiteY7" fmla="*/ 204046 h 707684"/>
                <a:gd name="connsiteX8" fmla="*/ 259981 w 399250"/>
                <a:gd name="connsiteY8" fmla="*/ 204046 h 707684"/>
                <a:gd name="connsiteX9" fmla="*/ 249455 w 399250"/>
                <a:gd name="connsiteY9" fmla="*/ 150606 h 707684"/>
                <a:gd name="connsiteX10" fmla="*/ 202492 w 399250"/>
                <a:gd name="connsiteY10" fmla="*/ 124695 h 707684"/>
                <a:gd name="connsiteX11" fmla="*/ 157148 w 399250"/>
                <a:gd name="connsiteY11" fmla="*/ 152225 h 707684"/>
                <a:gd name="connsiteX12" fmla="*/ 138525 w 399250"/>
                <a:gd name="connsiteY12" fmla="*/ 354652 h 707684"/>
                <a:gd name="connsiteX13" fmla="*/ 157148 w 399250"/>
                <a:gd name="connsiteY13" fmla="*/ 557079 h 707684"/>
                <a:gd name="connsiteX14" fmla="*/ 202492 w 399250"/>
                <a:gd name="connsiteY14" fmla="*/ 584609 h 707684"/>
                <a:gd name="connsiteX15" fmla="*/ 250265 w 399250"/>
                <a:gd name="connsiteY15" fmla="*/ 557079 h 707684"/>
                <a:gd name="connsiteX16" fmla="*/ 260791 w 399250"/>
                <a:gd name="connsiteY16" fmla="*/ 503638 h 707684"/>
                <a:gd name="connsiteX17" fmla="*/ 399251 w 399250"/>
                <a:gd name="connsiteY17" fmla="*/ 503638 h 707684"/>
                <a:gd name="connsiteX18" fmla="*/ 336903 w 399250"/>
                <a:gd name="connsiteY18" fmla="*/ 658293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9250" h="707684">
                  <a:moveTo>
                    <a:pt x="336903" y="658293"/>
                  </a:moveTo>
                  <a:cubicBezTo>
                    <a:pt x="302086" y="691491"/>
                    <a:pt x="259981" y="707685"/>
                    <a:pt x="202492" y="707685"/>
                  </a:cubicBezTo>
                  <a:cubicBezTo>
                    <a:pt x="124760" y="707685"/>
                    <a:pt x="83465" y="676916"/>
                    <a:pt x="51886" y="638860"/>
                  </a:cubicBezTo>
                  <a:cubicBezTo>
                    <a:pt x="-3984" y="572464"/>
                    <a:pt x="65" y="447769"/>
                    <a:pt x="65" y="354652"/>
                  </a:cubicBezTo>
                  <a:cubicBezTo>
                    <a:pt x="65" y="261536"/>
                    <a:pt x="-3984" y="134412"/>
                    <a:pt x="51886" y="68825"/>
                  </a:cubicBezTo>
                  <a:cubicBezTo>
                    <a:pt x="84274" y="30769"/>
                    <a:pt x="124760" y="0"/>
                    <a:pt x="202492" y="0"/>
                  </a:cubicBezTo>
                  <a:cubicBezTo>
                    <a:pt x="259981" y="0"/>
                    <a:pt x="302086" y="16194"/>
                    <a:pt x="336903" y="49392"/>
                  </a:cubicBezTo>
                  <a:cubicBezTo>
                    <a:pt x="372530" y="83400"/>
                    <a:pt x="395202" y="137650"/>
                    <a:pt x="398441" y="204046"/>
                  </a:cubicBezTo>
                  <a:lnTo>
                    <a:pt x="259981" y="204046"/>
                  </a:lnTo>
                  <a:cubicBezTo>
                    <a:pt x="259171" y="184613"/>
                    <a:pt x="256742" y="165180"/>
                    <a:pt x="249455" y="150606"/>
                  </a:cubicBezTo>
                  <a:cubicBezTo>
                    <a:pt x="241358" y="134412"/>
                    <a:pt x="228402" y="124695"/>
                    <a:pt x="202492" y="124695"/>
                  </a:cubicBezTo>
                  <a:cubicBezTo>
                    <a:pt x="177391" y="124695"/>
                    <a:pt x="164436" y="136031"/>
                    <a:pt x="157148" y="152225"/>
                  </a:cubicBezTo>
                  <a:cubicBezTo>
                    <a:pt x="140954" y="184613"/>
                    <a:pt x="138525" y="271252"/>
                    <a:pt x="138525" y="354652"/>
                  </a:cubicBezTo>
                  <a:cubicBezTo>
                    <a:pt x="138525" y="438052"/>
                    <a:pt x="140144" y="524691"/>
                    <a:pt x="157148" y="557079"/>
                  </a:cubicBezTo>
                  <a:cubicBezTo>
                    <a:pt x="165245" y="572464"/>
                    <a:pt x="177391" y="584609"/>
                    <a:pt x="202492" y="584609"/>
                  </a:cubicBezTo>
                  <a:cubicBezTo>
                    <a:pt x="227593" y="584609"/>
                    <a:pt x="242168" y="574083"/>
                    <a:pt x="250265" y="557079"/>
                  </a:cubicBezTo>
                  <a:cubicBezTo>
                    <a:pt x="258362" y="542504"/>
                    <a:pt x="259981" y="523071"/>
                    <a:pt x="260791" y="503638"/>
                  </a:cubicBezTo>
                  <a:lnTo>
                    <a:pt x="399251" y="503638"/>
                  </a:lnTo>
                  <a:cubicBezTo>
                    <a:pt x="396012" y="568415"/>
                    <a:pt x="372530" y="624285"/>
                    <a:pt x="336903" y="658293"/>
                  </a:cubicBezTo>
                </a:path>
              </a:pathLst>
            </a:custGeom>
            <a:solidFill>
              <a:srgbClr val="0091DA"/>
            </a:solidFill>
            <a:ln w="8092"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45F5AFE4-5CC3-48D5-9610-14BCEFB57F30}"/>
                </a:ext>
              </a:extLst>
            </p:cNvPr>
            <p:cNvSpPr/>
            <p:nvPr/>
          </p:nvSpPr>
          <p:spPr>
            <a:xfrm>
              <a:off x="1443144" y="3807542"/>
              <a:ext cx="407412" cy="707684"/>
            </a:xfrm>
            <a:custGeom>
              <a:avLst/>
              <a:gdLst>
                <a:gd name="connsiteX0" fmla="*/ 355527 w 407412"/>
                <a:gd name="connsiteY0" fmla="*/ 638860 h 707684"/>
                <a:gd name="connsiteX1" fmla="*/ 202492 w 407412"/>
                <a:gd name="connsiteY1" fmla="*/ 707685 h 707684"/>
                <a:gd name="connsiteX2" fmla="*/ 51886 w 407412"/>
                <a:gd name="connsiteY2" fmla="*/ 638860 h 707684"/>
                <a:gd name="connsiteX3" fmla="*/ 65 w 407412"/>
                <a:gd name="connsiteY3" fmla="*/ 353842 h 707684"/>
                <a:gd name="connsiteX4" fmla="*/ 51886 w 407412"/>
                <a:gd name="connsiteY4" fmla="*/ 68825 h 707684"/>
                <a:gd name="connsiteX5" fmla="*/ 202492 w 407412"/>
                <a:gd name="connsiteY5" fmla="*/ 0 h 707684"/>
                <a:gd name="connsiteX6" fmla="*/ 355527 w 407412"/>
                <a:gd name="connsiteY6" fmla="*/ 68825 h 707684"/>
                <a:gd name="connsiteX7" fmla="*/ 407348 w 407412"/>
                <a:gd name="connsiteY7" fmla="*/ 353842 h 707684"/>
                <a:gd name="connsiteX8" fmla="*/ 355527 w 407412"/>
                <a:gd name="connsiteY8" fmla="*/ 638860 h 707684"/>
                <a:gd name="connsiteX9" fmla="*/ 250265 w 407412"/>
                <a:gd name="connsiteY9" fmla="*/ 150606 h 707684"/>
                <a:gd name="connsiteX10" fmla="*/ 202492 w 407412"/>
                <a:gd name="connsiteY10" fmla="*/ 123076 h 707684"/>
                <a:gd name="connsiteX11" fmla="*/ 157148 w 407412"/>
                <a:gd name="connsiteY11" fmla="*/ 150606 h 707684"/>
                <a:gd name="connsiteX12" fmla="*/ 138525 w 407412"/>
                <a:gd name="connsiteY12" fmla="*/ 353033 h 707684"/>
                <a:gd name="connsiteX13" fmla="*/ 157148 w 407412"/>
                <a:gd name="connsiteY13" fmla="*/ 555460 h 707684"/>
                <a:gd name="connsiteX14" fmla="*/ 202492 w 407412"/>
                <a:gd name="connsiteY14" fmla="*/ 582990 h 707684"/>
                <a:gd name="connsiteX15" fmla="*/ 250265 w 407412"/>
                <a:gd name="connsiteY15" fmla="*/ 555460 h 707684"/>
                <a:gd name="connsiteX16" fmla="*/ 268888 w 407412"/>
                <a:gd name="connsiteY16" fmla="*/ 353033 h 707684"/>
                <a:gd name="connsiteX17" fmla="*/ 250265 w 407412"/>
                <a:gd name="connsiteY17" fmla="*/ 150606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7412" h="707684">
                  <a:moveTo>
                    <a:pt x="355527" y="638860"/>
                  </a:moveTo>
                  <a:cubicBezTo>
                    <a:pt x="323138" y="676916"/>
                    <a:pt x="280224" y="707685"/>
                    <a:pt x="202492" y="707685"/>
                  </a:cubicBezTo>
                  <a:cubicBezTo>
                    <a:pt x="124760" y="707685"/>
                    <a:pt x="83465" y="676916"/>
                    <a:pt x="51886" y="638860"/>
                  </a:cubicBezTo>
                  <a:cubicBezTo>
                    <a:pt x="-3984" y="572464"/>
                    <a:pt x="65" y="446959"/>
                    <a:pt x="65" y="353842"/>
                  </a:cubicBezTo>
                  <a:cubicBezTo>
                    <a:pt x="65" y="260726"/>
                    <a:pt x="-3984" y="135221"/>
                    <a:pt x="51886" y="68825"/>
                  </a:cubicBezTo>
                  <a:cubicBezTo>
                    <a:pt x="84275" y="30769"/>
                    <a:pt x="124760" y="0"/>
                    <a:pt x="202492" y="0"/>
                  </a:cubicBezTo>
                  <a:cubicBezTo>
                    <a:pt x="280224" y="0"/>
                    <a:pt x="323138" y="30769"/>
                    <a:pt x="355527" y="68825"/>
                  </a:cubicBezTo>
                  <a:cubicBezTo>
                    <a:pt x="411396" y="135221"/>
                    <a:pt x="407348" y="260726"/>
                    <a:pt x="407348" y="353842"/>
                  </a:cubicBezTo>
                  <a:cubicBezTo>
                    <a:pt x="407348" y="446959"/>
                    <a:pt x="410587" y="572464"/>
                    <a:pt x="355527" y="638860"/>
                  </a:cubicBezTo>
                  <a:moveTo>
                    <a:pt x="250265" y="150606"/>
                  </a:moveTo>
                  <a:cubicBezTo>
                    <a:pt x="242168" y="135221"/>
                    <a:pt x="227593" y="123076"/>
                    <a:pt x="202492" y="123076"/>
                  </a:cubicBezTo>
                  <a:cubicBezTo>
                    <a:pt x="177391" y="123076"/>
                    <a:pt x="164436" y="134412"/>
                    <a:pt x="157148" y="150606"/>
                  </a:cubicBezTo>
                  <a:cubicBezTo>
                    <a:pt x="140954" y="182994"/>
                    <a:pt x="138525" y="269633"/>
                    <a:pt x="138525" y="353033"/>
                  </a:cubicBezTo>
                  <a:cubicBezTo>
                    <a:pt x="138525" y="436433"/>
                    <a:pt x="140144" y="523071"/>
                    <a:pt x="157148" y="555460"/>
                  </a:cubicBezTo>
                  <a:cubicBezTo>
                    <a:pt x="165245" y="570844"/>
                    <a:pt x="177391" y="582990"/>
                    <a:pt x="202492" y="582990"/>
                  </a:cubicBezTo>
                  <a:cubicBezTo>
                    <a:pt x="227593" y="582990"/>
                    <a:pt x="242168" y="571654"/>
                    <a:pt x="250265" y="555460"/>
                  </a:cubicBezTo>
                  <a:cubicBezTo>
                    <a:pt x="266459" y="523071"/>
                    <a:pt x="268888" y="436433"/>
                    <a:pt x="268888" y="353033"/>
                  </a:cubicBezTo>
                  <a:cubicBezTo>
                    <a:pt x="268888" y="269633"/>
                    <a:pt x="267268" y="182994"/>
                    <a:pt x="250265" y="150606"/>
                  </a:cubicBezTo>
                </a:path>
              </a:pathLst>
            </a:custGeom>
            <a:solidFill>
              <a:srgbClr val="0091DA"/>
            </a:solidFill>
            <a:ln w="8092"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BFC65B9B-7076-4AA0-8047-5E9B3D76E20C}"/>
                </a:ext>
              </a:extLst>
            </p:cNvPr>
            <p:cNvSpPr/>
            <p:nvPr/>
          </p:nvSpPr>
          <p:spPr>
            <a:xfrm>
              <a:off x="1936321" y="3814830"/>
              <a:ext cx="403234" cy="692300"/>
            </a:xfrm>
            <a:custGeom>
              <a:avLst/>
              <a:gdLst>
                <a:gd name="connsiteX0" fmla="*/ 28582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1456 w 403234"/>
                <a:gd name="connsiteY5" fmla="*/ 0 h 692300"/>
                <a:gd name="connsiteX6" fmla="*/ 264774 w 403234"/>
                <a:gd name="connsiteY6" fmla="*/ 338458 h 692300"/>
                <a:gd name="connsiteX7" fmla="*/ 264774 w 403234"/>
                <a:gd name="connsiteY7" fmla="*/ 0 h 692300"/>
                <a:gd name="connsiteX8" fmla="*/ 403235 w 403234"/>
                <a:gd name="connsiteY8" fmla="*/ 0 h 692300"/>
                <a:gd name="connsiteX9" fmla="*/ 403235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827" y="692300"/>
                  </a:moveTo>
                  <a:lnTo>
                    <a:pt x="138460" y="353842"/>
                  </a:lnTo>
                  <a:lnTo>
                    <a:pt x="138460" y="692300"/>
                  </a:lnTo>
                  <a:lnTo>
                    <a:pt x="0" y="692300"/>
                  </a:lnTo>
                  <a:lnTo>
                    <a:pt x="0" y="0"/>
                  </a:lnTo>
                  <a:lnTo>
                    <a:pt x="121456" y="0"/>
                  </a:lnTo>
                  <a:lnTo>
                    <a:pt x="264774" y="338458"/>
                  </a:lnTo>
                  <a:lnTo>
                    <a:pt x="264774" y="0"/>
                  </a:lnTo>
                  <a:lnTo>
                    <a:pt x="403235" y="0"/>
                  </a:lnTo>
                  <a:lnTo>
                    <a:pt x="403235" y="692300"/>
                  </a:lnTo>
                  <a:close/>
                </a:path>
              </a:pathLst>
            </a:custGeom>
            <a:solidFill>
              <a:srgbClr val="0091DA"/>
            </a:solidFill>
            <a:ln w="8092"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A09345C9-1869-4215-AECB-3BD03E9D69F2}"/>
                </a:ext>
              </a:extLst>
            </p:cNvPr>
            <p:cNvSpPr/>
            <p:nvPr/>
          </p:nvSpPr>
          <p:spPr>
            <a:xfrm>
              <a:off x="2446437" y="3814830"/>
              <a:ext cx="403234" cy="692300"/>
            </a:xfrm>
            <a:custGeom>
              <a:avLst/>
              <a:gdLst>
                <a:gd name="connsiteX0" fmla="*/ 28501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0646 w 403234"/>
                <a:gd name="connsiteY5" fmla="*/ 0 h 692300"/>
                <a:gd name="connsiteX6" fmla="*/ 264774 w 403234"/>
                <a:gd name="connsiteY6" fmla="*/ 338458 h 692300"/>
                <a:gd name="connsiteX7" fmla="*/ 264774 w 403234"/>
                <a:gd name="connsiteY7" fmla="*/ 0 h 692300"/>
                <a:gd name="connsiteX8" fmla="*/ 403235 w 403234"/>
                <a:gd name="connsiteY8" fmla="*/ 0 h 692300"/>
                <a:gd name="connsiteX9" fmla="*/ 403235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017" y="692300"/>
                  </a:moveTo>
                  <a:lnTo>
                    <a:pt x="138460" y="353842"/>
                  </a:lnTo>
                  <a:lnTo>
                    <a:pt x="138460" y="692300"/>
                  </a:lnTo>
                  <a:lnTo>
                    <a:pt x="0" y="692300"/>
                  </a:lnTo>
                  <a:lnTo>
                    <a:pt x="0" y="0"/>
                  </a:lnTo>
                  <a:lnTo>
                    <a:pt x="120646" y="0"/>
                  </a:lnTo>
                  <a:lnTo>
                    <a:pt x="264774" y="338458"/>
                  </a:lnTo>
                  <a:lnTo>
                    <a:pt x="264774" y="0"/>
                  </a:lnTo>
                  <a:lnTo>
                    <a:pt x="403235" y="0"/>
                  </a:lnTo>
                  <a:lnTo>
                    <a:pt x="403235" y="692300"/>
                  </a:lnTo>
                  <a:close/>
                </a:path>
              </a:pathLst>
            </a:custGeom>
            <a:solidFill>
              <a:srgbClr val="0091DA"/>
            </a:solidFill>
            <a:ln w="8092"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5204AF8B-A33D-417E-841F-ACDA7477E798}"/>
                </a:ext>
              </a:extLst>
            </p:cNvPr>
            <p:cNvSpPr/>
            <p:nvPr/>
          </p:nvSpPr>
          <p:spPr>
            <a:xfrm>
              <a:off x="2956553" y="3814830"/>
              <a:ext cx="319024" cy="692300"/>
            </a:xfrm>
            <a:custGeom>
              <a:avLst/>
              <a:gdLst>
                <a:gd name="connsiteX0" fmla="*/ 0 w 319024"/>
                <a:gd name="connsiteY0" fmla="*/ 692300 h 692300"/>
                <a:gd name="connsiteX1" fmla="*/ 0 w 319024"/>
                <a:gd name="connsiteY1" fmla="*/ 0 h 692300"/>
                <a:gd name="connsiteX2" fmla="*/ 319025 w 319024"/>
                <a:gd name="connsiteY2" fmla="*/ 0 h 692300"/>
                <a:gd name="connsiteX3" fmla="*/ 319025 w 319024"/>
                <a:gd name="connsiteY3" fmla="*/ 123885 h 692300"/>
                <a:gd name="connsiteX4" fmla="*/ 138460 w 319024"/>
                <a:gd name="connsiteY4" fmla="*/ 123885 h 692300"/>
                <a:gd name="connsiteX5" fmla="*/ 138460 w 319024"/>
                <a:gd name="connsiteY5" fmla="*/ 280969 h 692300"/>
                <a:gd name="connsiteX6" fmla="*/ 293924 w 319024"/>
                <a:gd name="connsiteY6" fmla="*/ 280969 h 692300"/>
                <a:gd name="connsiteX7" fmla="*/ 293924 w 319024"/>
                <a:gd name="connsiteY7" fmla="*/ 405664 h 692300"/>
                <a:gd name="connsiteX8" fmla="*/ 138460 w 319024"/>
                <a:gd name="connsiteY8" fmla="*/ 405664 h 692300"/>
                <a:gd name="connsiteX9" fmla="*/ 138460 w 319024"/>
                <a:gd name="connsiteY9" fmla="*/ 567605 h 692300"/>
                <a:gd name="connsiteX10" fmla="*/ 319025 w 319024"/>
                <a:gd name="connsiteY10" fmla="*/ 567605 h 692300"/>
                <a:gd name="connsiteX11" fmla="*/ 319025 w 319024"/>
                <a:gd name="connsiteY11"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024" h="692300">
                  <a:moveTo>
                    <a:pt x="0" y="692300"/>
                  </a:moveTo>
                  <a:lnTo>
                    <a:pt x="0" y="0"/>
                  </a:lnTo>
                  <a:lnTo>
                    <a:pt x="319025" y="0"/>
                  </a:lnTo>
                  <a:lnTo>
                    <a:pt x="319025" y="123885"/>
                  </a:lnTo>
                  <a:lnTo>
                    <a:pt x="138460" y="123885"/>
                  </a:lnTo>
                  <a:lnTo>
                    <a:pt x="138460" y="280969"/>
                  </a:lnTo>
                  <a:lnTo>
                    <a:pt x="293924" y="280969"/>
                  </a:lnTo>
                  <a:lnTo>
                    <a:pt x="293924" y="405664"/>
                  </a:lnTo>
                  <a:lnTo>
                    <a:pt x="138460" y="405664"/>
                  </a:lnTo>
                  <a:lnTo>
                    <a:pt x="138460" y="567605"/>
                  </a:lnTo>
                  <a:lnTo>
                    <a:pt x="319025" y="567605"/>
                  </a:lnTo>
                  <a:lnTo>
                    <a:pt x="319025" y="692300"/>
                  </a:lnTo>
                  <a:close/>
                </a:path>
              </a:pathLst>
            </a:custGeom>
            <a:solidFill>
              <a:srgbClr val="0091DA"/>
            </a:solidFill>
            <a:ln w="8092"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0C44E386-28ED-4B27-A479-57B64A96AD93}"/>
                </a:ext>
              </a:extLst>
            </p:cNvPr>
            <p:cNvSpPr/>
            <p:nvPr/>
          </p:nvSpPr>
          <p:spPr>
            <a:xfrm>
              <a:off x="3339480" y="3807542"/>
              <a:ext cx="399250" cy="707684"/>
            </a:xfrm>
            <a:custGeom>
              <a:avLst/>
              <a:gdLst>
                <a:gd name="connsiteX0" fmla="*/ 336903 w 399250"/>
                <a:gd name="connsiteY0" fmla="*/ 658293 h 707684"/>
                <a:gd name="connsiteX1" fmla="*/ 202492 w 399250"/>
                <a:gd name="connsiteY1" fmla="*/ 707685 h 707684"/>
                <a:gd name="connsiteX2" fmla="*/ 51886 w 399250"/>
                <a:gd name="connsiteY2" fmla="*/ 638860 h 707684"/>
                <a:gd name="connsiteX3" fmla="*/ 65 w 399250"/>
                <a:gd name="connsiteY3" fmla="*/ 354652 h 707684"/>
                <a:gd name="connsiteX4" fmla="*/ 51886 w 399250"/>
                <a:gd name="connsiteY4" fmla="*/ 68825 h 707684"/>
                <a:gd name="connsiteX5" fmla="*/ 202492 w 399250"/>
                <a:gd name="connsiteY5" fmla="*/ 0 h 707684"/>
                <a:gd name="connsiteX6" fmla="*/ 336903 w 399250"/>
                <a:gd name="connsiteY6" fmla="*/ 49392 h 707684"/>
                <a:gd name="connsiteX7" fmla="*/ 398441 w 399250"/>
                <a:gd name="connsiteY7" fmla="*/ 204046 h 707684"/>
                <a:gd name="connsiteX8" fmla="*/ 259981 w 399250"/>
                <a:gd name="connsiteY8" fmla="*/ 204046 h 707684"/>
                <a:gd name="connsiteX9" fmla="*/ 249455 w 399250"/>
                <a:gd name="connsiteY9" fmla="*/ 150606 h 707684"/>
                <a:gd name="connsiteX10" fmla="*/ 202492 w 399250"/>
                <a:gd name="connsiteY10" fmla="*/ 124695 h 707684"/>
                <a:gd name="connsiteX11" fmla="*/ 157148 w 399250"/>
                <a:gd name="connsiteY11" fmla="*/ 152225 h 707684"/>
                <a:gd name="connsiteX12" fmla="*/ 138525 w 399250"/>
                <a:gd name="connsiteY12" fmla="*/ 354652 h 707684"/>
                <a:gd name="connsiteX13" fmla="*/ 157148 w 399250"/>
                <a:gd name="connsiteY13" fmla="*/ 557079 h 707684"/>
                <a:gd name="connsiteX14" fmla="*/ 202492 w 399250"/>
                <a:gd name="connsiteY14" fmla="*/ 584609 h 707684"/>
                <a:gd name="connsiteX15" fmla="*/ 250265 w 399250"/>
                <a:gd name="connsiteY15" fmla="*/ 557079 h 707684"/>
                <a:gd name="connsiteX16" fmla="*/ 260791 w 399250"/>
                <a:gd name="connsiteY16" fmla="*/ 503638 h 707684"/>
                <a:gd name="connsiteX17" fmla="*/ 399251 w 399250"/>
                <a:gd name="connsiteY17" fmla="*/ 503638 h 707684"/>
                <a:gd name="connsiteX18" fmla="*/ 336903 w 399250"/>
                <a:gd name="connsiteY18" fmla="*/ 658293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9250" h="707684">
                  <a:moveTo>
                    <a:pt x="336903" y="658293"/>
                  </a:moveTo>
                  <a:cubicBezTo>
                    <a:pt x="302086" y="691491"/>
                    <a:pt x="259981" y="707685"/>
                    <a:pt x="202492" y="707685"/>
                  </a:cubicBezTo>
                  <a:cubicBezTo>
                    <a:pt x="124760" y="707685"/>
                    <a:pt x="83465" y="676916"/>
                    <a:pt x="51886" y="638860"/>
                  </a:cubicBezTo>
                  <a:cubicBezTo>
                    <a:pt x="-3174" y="572464"/>
                    <a:pt x="65" y="447769"/>
                    <a:pt x="65" y="354652"/>
                  </a:cubicBezTo>
                  <a:cubicBezTo>
                    <a:pt x="65" y="261536"/>
                    <a:pt x="-3984" y="134412"/>
                    <a:pt x="51886" y="68825"/>
                  </a:cubicBezTo>
                  <a:cubicBezTo>
                    <a:pt x="84274" y="30769"/>
                    <a:pt x="124760" y="0"/>
                    <a:pt x="202492" y="0"/>
                  </a:cubicBezTo>
                  <a:cubicBezTo>
                    <a:pt x="259981" y="0"/>
                    <a:pt x="302086" y="16194"/>
                    <a:pt x="336903" y="49392"/>
                  </a:cubicBezTo>
                  <a:cubicBezTo>
                    <a:pt x="372530" y="83400"/>
                    <a:pt x="395202" y="137650"/>
                    <a:pt x="398441" y="204046"/>
                  </a:cubicBezTo>
                  <a:lnTo>
                    <a:pt x="259981" y="204046"/>
                  </a:lnTo>
                  <a:cubicBezTo>
                    <a:pt x="259171" y="184613"/>
                    <a:pt x="256742" y="165180"/>
                    <a:pt x="249455" y="150606"/>
                  </a:cubicBezTo>
                  <a:cubicBezTo>
                    <a:pt x="241358" y="134412"/>
                    <a:pt x="228402" y="124695"/>
                    <a:pt x="202492" y="124695"/>
                  </a:cubicBezTo>
                  <a:cubicBezTo>
                    <a:pt x="176581" y="124695"/>
                    <a:pt x="164435" y="136031"/>
                    <a:pt x="157148" y="152225"/>
                  </a:cubicBezTo>
                  <a:cubicBezTo>
                    <a:pt x="140954" y="184613"/>
                    <a:pt x="138525" y="271252"/>
                    <a:pt x="138525" y="354652"/>
                  </a:cubicBezTo>
                  <a:cubicBezTo>
                    <a:pt x="138525" y="438052"/>
                    <a:pt x="140144" y="524691"/>
                    <a:pt x="157148" y="557079"/>
                  </a:cubicBezTo>
                  <a:cubicBezTo>
                    <a:pt x="165245" y="572464"/>
                    <a:pt x="177391" y="584609"/>
                    <a:pt x="202492" y="584609"/>
                  </a:cubicBezTo>
                  <a:cubicBezTo>
                    <a:pt x="227593" y="584609"/>
                    <a:pt x="242167" y="574083"/>
                    <a:pt x="250265" y="557079"/>
                  </a:cubicBezTo>
                  <a:cubicBezTo>
                    <a:pt x="258362" y="542504"/>
                    <a:pt x="259981" y="523071"/>
                    <a:pt x="260791" y="503638"/>
                  </a:cubicBezTo>
                  <a:lnTo>
                    <a:pt x="399251" y="503638"/>
                  </a:lnTo>
                  <a:cubicBezTo>
                    <a:pt x="396822" y="568415"/>
                    <a:pt x="373340" y="624285"/>
                    <a:pt x="336903" y="658293"/>
                  </a:cubicBezTo>
                </a:path>
              </a:pathLst>
            </a:custGeom>
            <a:solidFill>
              <a:srgbClr val="0091DA"/>
            </a:solidFill>
            <a:ln w="8092"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FC0529EB-CACE-4068-B91F-96AFA7B7ABA2}"/>
                </a:ext>
              </a:extLst>
            </p:cNvPr>
            <p:cNvSpPr/>
            <p:nvPr/>
          </p:nvSpPr>
          <p:spPr>
            <a:xfrm>
              <a:off x="3787313" y="3814830"/>
              <a:ext cx="371655" cy="692300"/>
            </a:xfrm>
            <a:custGeom>
              <a:avLst/>
              <a:gdLst>
                <a:gd name="connsiteX0" fmla="*/ 255058 w 371655"/>
                <a:gd name="connsiteY0" fmla="*/ 123885 h 692300"/>
                <a:gd name="connsiteX1" fmla="*/ 255058 w 371655"/>
                <a:gd name="connsiteY1" fmla="*/ 692300 h 692300"/>
                <a:gd name="connsiteX2" fmla="*/ 116598 w 371655"/>
                <a:gd name="connsiteY2" fmla="*/ 692300 h 692300"/>
                <a:gd name="connsiteX3" fmla="*/ 116598 w 371655"/>
                <a:gd name="connsiteY3" fmla="*/ 123885 h 692300"/>
                <a:gd name="connsiteX4" fmla="*/ 0 w 371655"/>
                <a:gd name="connsiteY4" fmla="*/ 123885 h 692300"/>
                <a:gd name="connsiteX5" fmla="*/ 0 w 371655"/>
                <a:gd name="connsiteY5" fmla="*/ 0 h 692300"/>
                <a:gd name="connsiteX6" fmla="*/ 371656 w 371655"/>
                <a:gd name="connsiteY6" fmla="*/ 0 h 692300"/>
                <a:gd name="connsiteX7" fmla="*/ 371656 w 371655"/>
                <a:gd name="connsiteY7" fmla="*/ 123885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655" h="692300">
                  <a:moveTo>
                    <a:pt x="255058" y="123885"/>
                  </a:moveTo>
                  <a:lnTo>
                    <a:pt x="255058" y="692300"/>
                  </a:lnTo>
                  <a:lnTo>
                    <a:pt x="116598" y="692300"/>
                  </a:lnTo>
                  <a:lnTo>
                    <a:pt x="116598" y="123885"/>
                  </a:lnTo>
                  <a:lnTo>
                    <a:pt x="0" y="123885"/>
                  </a:lnTo>
                  <a:lnTo>
                    <a:pt x="0" y="0"/>
                  </a:lnTo>
                  <a:lnTo>
                    <a:pt x="371656" y="0"/>
                  </a:lnTo>
                  <a:lnTo>
                    <a:pt x="371656" y="123885"/>
                  </a:lnTo>
                  <a:close/>
                </a:path>
              </a:pathLst>
            </a:custGeom>
            <a:solidFill>
              <a:srgbClr val="0091DA"/>
            </a:solidFill>
            <a:ln w="8092"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A1225C46-6274-4BC9-AA12-E1515274C3F0}"/>
                </a:ext>
              </a:extLst>
            </p:cNvPr>
            <p:cNvSpPr/>
            <p:nvPr/>
          </p:nvSpPr>
          <p:spPr>
            <a:xfrm>
              <a:off x="4231843" y="3814830"/>
              <a:ext cx="138460" cy="693110"/>
            </a:xfrm>
            <a:custGeom>
              <a:avLst/>
              <a:gdLst>
                <a:gd name="connsiteX0" fmla="*/ 0 w 138460"/>
                <a:gd name="connsiteY0" fmla="*/ 0 h 693110"/>
                <a:gd name="connsiteX1" fmla="*/ 138460 w 138460"/>
                <a:gd name="connsiteY1" fmla="*/ 0 h 693110"/>
                <a:gd name="connsiteX2" fmla="*/ 138460 w 138460"/>
                <a:gd name="connsiteY2" fmla="*/ 693110 h 693110"/>
                <a:gd name="connsiteX3" fmla="*/ 0 w 138460"/>
                <a:gd name="connsiteY3" fmla="*/ 693110 h 693110"/>
              </a:gdLst>
              <a:ahLst/>
              <a:cxnLst>
                <a:cxn ang="0">
                  <a:pos x="connsiteX0" y="connsiteY0"/>
                </a:cxn>
                <a:cxn ang="0">
                  <a:pos x="connsiteX1" y="connsiteY1"/>
                </a:cxn>
                <a:cxn ang="0">
                  <a:pos x="connsiteX2" y="connsiteY2"/>
                </a:cxn>
                <a:cxn ang="0">
                  <a:pos x="connsiteX3" y="connsiteY3"/>
                </a:cxn>
              </a:cxnLst>
              <a:rect l="l" t="t" r="r" b="b"/>
              <a:pathLst>
                <a:path w="138460" h="693110">
                  <a:moveTo>
                    <a:pt x="0" y="0"/>
                  </a:moveTo>
                  <a:lnTo>
                    <a:pt x="138460" y="0"/>
                  </a:lnTo>
                  <a:lnTo>
                    <a:pt x="138460" y="693110"/>
                  </a:lnTo>
                  <a:lnTo>
                    <a:pt x="0" y="693110"/>
                  </a:lnTo>
                  <a:close/>
                </a:path>
              </a:pathLst>
            </a:custGeom>
            <a:solidFill>
              <a:srgbClr val="0091DA"/>
            </a:solidFill>
            <a:ln w="8092"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19CBC758-6734-43DF-8AA7-F0F8AE5705C1}"/>
                </a:ext>
              </a:extLst>
            </p:cNvPr>
            <p:cNvSpPr/>
            <p:nvPr/>
          </p:nvSpPr>
          <p:spPr>
            <a:xfrm>
              <a:off x="4477185" y="3814830"/>
              <a:ext cx="403234" cy="692300"/>
            </a:xfrm>
            <a:custGeom>
              <a:avLst/>
              <a:gdLst>
                <a:gd name="connsiteX0" fmla="*/ 28501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0646 w 403234"/>
                <a:gd name="connsiteY5" fmla="*/ 0 h 692300"/>
                <a:gd name="connsiteX6" fmla="*/ 264774 w 403234"/>
                <a:gd name="connsiteY6" fmla="*/ 338458 h 692300"/>
                <a:gd name="connsiteX7" fmla="*/ 264774 w 403234"/>
                <a:gd name="connsiteY7" fmla="*/ 0 h 692300"/>
                <a:gd name="connsiteX8" fmla="*/ 403234 w 403234"/>
                <a:gd name="connsiteY8" fmla="*/ 0 h 692300"/>
                <a:gd name="connsiteX9" fmla="*/ 403234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017" y="692300"/>
                  </a:moveTo>
                  <a:lnTo>
                    <a:pt x="138460" y="353842"/>
                  </a:lnTo>
                  <a:lnTo>
                    <a:pt x="138460" y="692300"/>
                  </a:lnTo>
                  <a:lnTo>
                    <a:pt x="0" y="692300"/>
                  </a:lnTo>
                  <a:lnTo>
                    <a:pt x="0" y="0"/>
                  </a:lnTo>
                  <a:lnTo>
                    <a:pt x="120646" y="0"/>
                  </a:lnTo>
                  <a:lnTo>
                    <a:pt x="264774" y="338458"/>
                  </a:lnTo>
                  <a:lnTo>
                    <a:pt x="264774" y="0"/>
                  </a:lnTo>
                  <a:lnTo>
                    <a:pt x="403234" y="0"/>
                  </a:lnTo>
                  <a:lnTo>
                    <a:pt x="403234" y="692300"/>
                  </a:lnTo>
                  <a:close/>
                </a:path>
              </a:pathLst>
            </a:custGeom>
            <a:solidFill>
              <a:srgbClr val="0091DA"/>
            </a:solidFill>
            <a:ln w="8092"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57B56068-EC09-49FA-AC53-3ED8D5767E2A}"/>
                </a:ext>
              </a:extLst>
            </p:cNvPr>
            <p:cNvSpPr/>
            <p:nvPr/>
          </p:nvSpPr>
          <p:spPr>
            <a:xfrm>
              <a:off x="4966993" y="3807542"/>
              <a:ext cx="398440" cy="707684"/>
            </a:xfrm>
            <a:custGeom>
              <a:avLst/>
              <a:gdLst>
                <a:gd name="connsiteX0" fmla="*/ 202492 w 398440"/>
                <a:gd name="connsiteY0" fmla="*/ 707685 h 707684"/>
                <a:gd name="connsiteX1" fmla="*/ 51886 w 398440"/>
                <a:gd name="connsiteY1" fmla="*/ 638860 h 707684"/>
                <a:gd name="connsiteX2" fmla="*/ 65 w 398440"/>
                <a:gd name="connsiteY2" fmla="*/ 353842 h 707684"/>
                <a:gd name="connsiteX3" fmla="*/ 51886 w 398440"/>
                <a:gd name="connsiteY3" fmla="*/ 68825 h 707684"/>
                <a:gd name="connsiteX4" fmla="*/ 202492 w 398440"/>
                <a:gd name="connsiteY4" fmla="*/ 0 h 707684"/>
                <a:gd name="connsiteX5" fmla="*/ 339332 w 398440"/>
                <a:gd name="connsiteY5" fmla="*/ 51821 h 707684"/>
                <a:gd name="connsiteX6" fmla="*/ 398441 w 398440"/>
                <a:gd name="connsiteY6" fmla="*/ 206476 h 707684"/>
                <a:gd name="connsiteX7" fmla="*/ 259981 w 398440"/>
                <a:gd name="connsiteY7" fmla="*/ 206476 h 707684"/>
                <a:gd name="connsiteX8" fmla="*/ 201682 w 398440"/>
                <a:gd name="connsiteY8" fmla="*/ 124695 h 707684"/>
                <a:gd name="connsiteX9" fmla="*/ 156339 w 398440"/>
                <a:gd name="connsiteY9" fmla="*/ 152225 h 707684"/>
                <a:gd name="connsiteX10" fmla="*/ 137715 w 398440"/>
                <a:gd name="connsiteY10" fmla="*/ 354652 h 707684"/>
                <a:gd name="connsiteX11" fmla="*/ 156339 w 398440"/>
                <a:gd name="connsiteY11" fmla="*/ 557079 h 707684"/>
                <a:gd name="connsiteX12" fmla="*/ 201682 w 398440"/>
                <a:gd name="connsiteY12" fmla="*/ 584609 h 707684"/>
                <a:gd name="connsiteX13" fmla="*/ 259981 w 398440"/>
                <a:gd name="connsiteY13" fmla="*/ 503638 h 707684"/>
                <a:gd name="connsiteX14" fmla="*/ 259981 w 398440"/>
                <a:gd name="connsiteY14" fmla="*/ 431574 h 707684"/>
                <a:gd name="connsiteX15" fmla="*/ 202492 w 398440"/>
                <a:gd name="connsiteY15" fmla="*/ 431574 h 707684"/>
                <a:gd name="connsiteX16" fmla="*/ 202492 w 398440"/>
                <a:gd name="connsiteY16" fmla="*/ 318215 h 707684"/>
                <a:gd name="connsiteX17" fmla="*/ 398441 w 398440"/>
                <a:gd name="connsiteY17" fmla="*/ 318215 h 707684"/>
                <a:gd name="connsiteX18" fmla="*/ 398441 w 398440"/>
                <a:gd name="connsiteY18" fmla="*/ 494732 h 707684"/>
                <a:gd name="connsiteX19" fmla="*/ 202492 w 398440"/>
                <a:gd name="connsiteY19" fmla="*/ 707685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440" h="707684">
                  <a:moveTo>
                    <a:pt x="202492" y="707685"/>
                  </a:moveTo>
                  <a:cubicBezTo>
                    <a:pt x="124760" y="707685"/>
                    <a:pt x="83465" y="676916"/>
                    <a:pt x="51886" y="638860"/>
                  </a:cubicBezTo>
                  <a:cubicBezTo>
                    <a:pt x="-3984" y="572464"/>
                    <a:pt x="65" y="446959"/>
                    <a:pt x="65" y="353842"/>
                  </a:cubicBezTo>
                  <a:cubicBezTo>
                    <a:pt x="65" y="260726"/>
                    <a:pt x="-3984" y="135221"/>
                    <a:pt x="51886" y="68825"/>
                  </a:cubicBezTo>
                  <a:cubicBezTo>
                    <a:pt x="84274" y="30769"/>
                    <a:pt x="124760" y="0"/>
                    <a:pt x="202492" y="0"/>
                  </a:cubicBezTo>
                  <a:cubicBezTo>
                    <a:pt x="260791" y="0"/>
                    <a:pt x="306944" y="19433"/>
                    <a:pt x="339332" y="51821"/>
                  </a:cubicBezTo>
                  <a:cubicBezTo>
                    <a:pt x="376579" y="89068"/>
                    <a:pt x="396012" y="143318"/>
                    <a:pt x="398441" y="206476"/>
                  </a:cubicBezTo>
                  <a:lnTo>
                    <a:pt x="259981" y="206476"/>
                  </a:lnTo>
                  <a:cubicBezTo>
                    <a:pt x="259171" y="177326"/>
                    <a:pt x="254313" y="124695"/>
                    <a:pt x="201682" y="124695"/>
                  </a:cubicBezTo>
                  <a:cubicBezTo>
                    <a:pt x="176581" y="124695"/>
                    <a:pt x="163626" y="136031"/>
                    <a:pt x="156339" y="152225"/>
                  </a:cubicBezTo>
                  <a:cubicBezTo>
                    <a:pt x="140144" y="184613"/>
                    <a:pt x="137715" y="271252"/>
                    <a:pt x="137715" y="354652"/>
                  </a:cubicBezTo>
                  <a:cubicBezTo>
                    <a:pt x="137715" y="438052"/>
                    <a:pt x="139334" y="524691"/>
                    <a:pt x="156339" y="557079"/>
                  </a:cubicBezTo>
                  <a:cubicBezTo>
                    <a:pt x="164436" y="572464"/>
                    <a:pt x="176581" y="584609"/>
                    <a:pt x="201682" y="584609"/>
                  </a:cubicBezTo>
                  <a:cubicBezTo>
                    <a:pt x="247026" y="584609"/>
                    <a:pt x="259981" y="541695"/>
                    <a:pt x="259981" y="503638"/>
                  </a:cubicBezTo>
                  <a:lnTo>
                    <a:pt x="259981" y="431574"/>
                  </a:lnTo>
                  <a:lnTo>
                    <a:pt x="202492" y="431574"/>
                  </a:lnTo>
                  <a:lnTo>
                    <a:pt x="202492" y="318215"/>
                  </a:lnTo>
                  <a:lnTo>
                    <a:pt x="398441" y="318215"/>
                  </a:lnTo>
                  <a:lnTo>
                    <a:pt x="398441" y="494732"/>
                  </a:lnTo>
                  <a:cubicBezTo>
                    <a:pt x="398441" y="632382"/>
                    <a:pt x="320709" y="707685"/>
                    <a:pt x="202492" y="707685"/>
                  </a:cubicBezTo>
                </a:path>
              </a:pathLst>
            </a:custGeom>
            <a:solidFill>
              <a:srgbClr val="0091DA"/>
            </a:solidFill>
            <a:ln w="8092"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129856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木先生iPPT_01">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0D69DADD-2203-4ADF-8461-ECCD3BC4C7DB}"/>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6B415CE9-98E6-4C10-96FF-641870C92B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CA6739-D661-44F8-8ECA-68457F66B5EB}"/>
              </a:ext>
            </a:extLst>
          </p:cNvPr>
          <p:cNvSpPr>
            <a:spLocks noGrp="1"/>
          </p:cNvSpPr>
          <p:nvPr>
            <p:ph type="sldNum" sz="quarter" idx="12"/>
          </p:nvPr>
        </p:nvSpPr>
        <p:spPr/>
        <p:txBody>
          <a:bodyPr/>
          <a:lstStyle/>
          <a:p>
            <a:fld id="{23827C11-0337-4590-B17C-5FF2A19AAEB3}" type="slidenum">
              <a:rPr lang="zh-CN" altLang="en-US" smtClean="0"/>
              <a:t>‹#›</a:t>
            </a:fld>
            <a:endParaRPr lang="zh-CN" altLang="en-US"/>
          </a:p>
        </p:txBody>
      </p:sp>
    </p:spTree>
    <p:extLst>
      <p:ext uri="{BB962C8B-B14F-4D97-AF65-F5344CB8AC3E}">
        <p14:creationId xmlns:p14="http://schemas.microsoft.com/office/powerpoint/2010/main" val="1785380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UiPPT_01_封面">
    <p:spTree>
      <p:nvGrpSpPr>
        <p:cNvPr id="1" name=""/>
        <p:cNvGrpSpPr/>
        <p:nvPr/>
      </p:nvGrpSpPr>
      <p:grpSpPr>
        <a:xfrm>
          <a:off x="0" y="0"/>
          <a:ext cx="0" cy="0"/>
          <a:chOff x="0" y="0"/>
          <a:chExt cx="0" cy="0"/>
        </a:xfrm>
      </p:grpSpPr>
      <p:sp>
        <p:nvSpPr>
          <p:cNvPr id="230" name="任意多边形: 形状 229">
            <a:extLst>
              <a:ext uri="{FF2B5EF4-FFF2-40B4-BE49-F238E27FC236}">
                <a16:creationId xmlns:a16="http://schemas.microsoft.com/office/drawing/2014/main" id="{9F3F7E3B-A8E7-4B36-8108-1C292D18467A}"/>
              </a:ext>
            </a:extLst>
          </p:cNvPr>
          <p:cNvSpPr/>
          <p:nvPr userDrawn="1"/>
        </p:nvSpPr>
        <p:spPr>
          <a:xfrm>
            <a:off x="3905488" y="1062635"/>
            <a:ext cx="4381024" cy="4269988"/>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chemeClr val="bg1"/>
          </a:solidFill>
          <a:ln w="38100">
            <a:noFill/>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lvl="0" algn="ctr"/>
            <a:endParaRPr lang="zh-CN" altLang="en-US">
              <a:solidFill>
                <a:schemeClr val="lt1"/>
              </a:solidFill>
            </a:endParaRPr>
          </a:p>
        </p:txBody>
      </p:sp>
      <p:grpSp>
        <p:nvGrpSpPr>
          <p:cNvPr id="231" name="组合 230">
            <a:extLst>
              <a:ext uri="{FF2B5EF4-FFF2-40B4-BE49-F238E27FC236}">
                <a16:creationId xmlns:a16="http://schemas.microsoft.com/office/drawing/2014/main" id="{1E4CA3E6-7A9E-4E9A-A9ED-B4D97AFF0D95}"/>
              </a:ext>
            </a:extLst>
          </p:cNvPr>
          <p:cNvGrpSpPr/>
          <p:nvPr userDrawn="1"/>
        </p:nvGrpSpPr>
        <p:grpSpPr>
          <a:xfrm>
            <a:off x="601432" y="5860920"/>
            <a:ext cx="2819487" cy="453758"/>
            <a:chOff x="1535657" y="2447037"/>
            <a:chExt cx="7590983" cy="1221665"/>
          </a:xfrm>
        </p:grpSpPr>
        <p:sp>
          <p:nvSpPr>
            <p:cNvPr id="232" name="任意多边形: 形状 231">
              <a:extLst>
                <a:ext uri="{FF2B5EF4-FFF2-40B4-BE49-F238E27FC236}">
                  <a16:creationId xmlns:a16="http://schemas.microsoft.com/office/drawing/2014/main" id="{FE6B9DB1-D0B2-4995-A8B1-B8507B6C5A82}"/>
                </a:ext>
              </a:extLst>
            </p:cNvPr>
            <p:cNvSpPr/>
            <p:nvPr/>
          </p:nvSpPr>
          <p:spPr>
            <a:xfrm>
              <a:off x="3436229" y="3105550"/>
              <a:ext cx="4471216" cy="562494"/>
            </a:xfrm>
            <a:custGeom>
              <a:avLst/>
              <a:gdLst>
                <a:gd name="connsiteX0" fmla="*/ 4349296 w 4471216"/>
                <a:gd name="connsiteY0" fmla="*/ 562494 h 562494"/>
                <a:gd name="connsiteX1" fmla="*/ 121921 w 4471216"/>
                <a:gd name="connsiteY1" fmla="*/ 562494 h 562494"/>
                <a:gd name="connsiteX2" fmla="*/ 0 w 4471216"/>
                <a:gd name="connsiteY2" fmla="*/ 440940 h 562494"/>
                <a:gd name="connsiteX3" fmla="*/ 0 w 4471216"/>
                <a:gd name="connsiteY3" fmla="*/ 121555 h 562494"/>
                <a:gd name="connsiteX4" fmla="*/ 121921 w 4471216"/>
                <a:gd name="connsiteY4" fmla="*/ 0 h 562494"/>
                <a:gd name="connsiteX5" fmla="*/ 4349296 w 4471216"/>
                <a:gd name="connsiteY5" fmla="*/ 0 h 562494"/>
                <a:gd name="connsiteX6" fmla="*/ 4471217 w 4471216"/>
                <a:gd name="connsiteY6" fmla="*/ 121555 h 562494"/>
                <a:gd name="connsiteX7" fmla="*/ 4471217 w 4471216"/>
                <a:gd name="connsiteY7" fmla="*/ 440940 h 562494"/>
                <a:gd name="connsiteX8" fmla="*/ 4349296 w 4471216"/>
                <a:gd name="connsiteY8" fmla="*/ 562494 h 562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71216" h="562494">
                  <a:moveTo>
                    <a:pt x="4349296" y="562494"/>
                  </a:moveTo>
                  <a:lnTo>
                    <a:pt x="121921" y="562494"/>
                  </a:lnTo>
                  <a:cubicBezTo>
                    <a:pt x="54591" y="562494"/>
                    <a:pt x="0" y="508068"/>
                    <a:pt x="0" y="440940"/>
                  </a:cubicBezTo>
                  <a:lnTo>
                    <a:pt x="0" y="121555"/>
                  </a:lnTo>
                  <a:cubicBezTo>
                    <a:pt x="0" y="54426"/>
                    <a:pt x="54591" y="0"/>
                    <a:pt x="121921" y="0"/>
                  </a:cubicBezTo>
                  <a:lnTo>
                    <a:pt x="4349296" y="0"/>
                  </a:lnTo>
                  <a:cubicBezTo>
                    <a:pt x="4416626" y="0"/>
                    <a:pt x="4471217" y="54426"/>
                    <a:pt x="4471217" y="121555"/>
                  </a:cubicBezTo>
                  <a:lnTo>
                    <a:pt x="4471217" y="440940"/>
                  </a:lnTo>
                  <a:cubicBezTo>
                    <a:pt x="4471217" y="508068"/>
                    <a:pt x="4416626" y="562494"/>
                    <a:pt x="4349296" y="562494"/>
                  </a:cubicBezTo>
                  <a:close/>
                </a:path>
              </a:pathLst>
            </a:custGeom>
            <a:solidFill>
              <a:srgbClr val="0091DC"/>
            </a:solidFill>
            <a:ln w="6593" cap="flat">
              <a:noFill/>
              <a:prstDash val="solid"/>
              <a:miter/>
            </a:ln>
          </p:spPr>
          <p:txBody>
            <a:bodyPr rtlCol="0" anchor="ctr"/>
            <a:lstStyle/>
            <a:p>
              <a:endParaRPr lang="zh-CN" altLang="en-US"/>
            </a:p>
          </p:txBody>
        </p:sp>
        <p:sp>
          <p:nvSpPr>
            <p:cNvPr id="233" name="任意多边形: 形状 232">
              <a:extLst>
                <a:ext uri="{FF2B5EF4-FFF2-40B4-BE49-F238E27FC236}">
                  <a16:creationId xmlns:a16="http://schemas.microsoft.com/office/drawing/2014/main" id="{B54FC78D-F9E1-44CD-9240-2BFAEA8E45E5}"/>
                </a:ext>
              </a:extLst>
            </p:cNvPr>
            <p:cNvSpPr/>
            <p:nvPr/>
          </p:nvSpPr>
          <p:spPr>
            <a:xfrm>
              <a:off x="1535657" y="3105550"/>
              <a:ext cx="303053" cy="563152"/>
            </a:xfrm>
            <a:custGeom>
              <a:avLst/>
              <a:gdLst>
                <a:gd name="connsiteX0" fmla="*/ 207867 w 303053"/>
                <a:gd name="connsiteY0" fmla="*/ 101219 h 563152"/>
                <a:gd name="connsiteX1" fmla="*/ 207867 w 303053"/>
                <a:gd name="connsiteY1" fmla="*/ 563152 h 563152"/>
                <a:gd name="connsiteX2" fmla="*/ 95187 w 303053"/>
                <a:gd name="connsiteY2" fmla="*/ 563152 h 563152"/>
                <a:gd name="connsiteX3" fmla="*/ 95187 w 303053"/>
                <a:gd name="connsiteY3" fmla="*/ 101219 h 563152"/>
                <a:gd name="connsiteX4" fmla="*/ 0 w 303053"/>
                <a:gd name="connsiteY4" fmla="*/ 101219 h 563152"/>
                <a:gd name="connsiteX5" fmla="*/ 0 w 303053"/>
                <a:gd name="connsiteY5" fmla="*/ 0 h 563152"/>
                <a:gd name="connsiteX6" fmla="*/ 303054 w 303053"/>
                <a:gd name="connsiteY6" fmla="*/ 0 h 563152"/>
                <a:gd name="connsiteX7" fmla="*/ 303054 w 303053"/>
                <a:gd name="connsiteY7" fmla="*/ 101219 h 563152"/>
                <a:gd name="connsiteX8" fmla="*/ 207867 w 303053"/>
                <a:gd name="connsiteY8" fmla="*/ 101219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053" h="563152">
                  <a:moveTo>
                    <a:pt x="207867" y="101219"/>
                  </a:moveTo>
                  <a:lnTo>
                    <a:pt x="207867" y="563152"/>
                  </a:lnTo>
                  <a:lnTo>
                    <a:pt x="95187" y="563152"/>
                  </a:lnTo>
                  <a:lnTo>
                    <a:pt x="95187" y="101219"/>
                  </a:lnTo>
                  <a:lnTo>
                    <a:pt x="0" y="101219"/>
                  </a:lnTo>
                  <a:lnTo>
                    <a:pt x="0" y="0"/>
                  </a:lnTo>
                  <a:lnTo>
                    <a:pt x="303054" y="0"/>
                  </a:lnTo>
                  <a:lnTo>
                    <a:pt x="303054" y="101219"/>
                  </a:lnTo>
                  <a:lnTo>
                    <a:pt x="207867" y="101219"/>
                  </a:lnTo>
                  <a:close/>
                </a:path>
              </a:pathLst>
            </a:custGeom>
            <a:solidFill>
              <a:srgbClr val="0091DC"/>
            </a:solidFill>
            <a:ln w="6593" cap="flat">
              <a:noFill/>
              <a:prstDash val="solid"/>
              <a:miter/>
            </a:ln>
          </p:spPr>
          <p:txBody>
            <a:bodyPr rtlCol="0" anchor="ctr"/>
            <a:lstStyle/>
            <a:p>
              <a:endParaRPr lang="zh-CN" altLang="en-US"/>
            </a:p>
          </p:txBody>
        </p:sp>
        <p:sp>
          <p:nvSpPr>
            <p:cNvPr id="234" name="任意多边形: 形状 233">
              <a:extLst>
                <a:ext uri="{FF2B5EF4-FFF2-40B4-BE49-F238E27FC236}">
                  <a16:creationId xmlns:a16="http://schemas.microsoft.com/office/drawing/2014/main" id="{CCF27A71-2AEA-4D75-A9D4-0B071C53DA6E}"/>
                </a:ext>
              </a:extLst>
            </p:cNvPr>
            <p:cNvSpPr/>
            <p:nvPr/>
          </p:nvSpPr>
          <p:spPr>
            <a:xfrm>
              <a:off x="1898186" y="3105550"/>
              <a:ext cx="318962" cy="563152"/>
            </a:xfrm>
            <a:custGeom>
              <a:avLst/>
              <a:gdLst>
                <a:gd name="connsiteX0" fmla="*/ 206283 w 318962"/>
                <a:gd name="connsiteY0" fmla="*/ 563152 h 563152"/>
                <a:gd name="connsiteX1" fmla="*/ 206283 w 318962"/>
                <a:gd name="connsiteY1" fmla="*/ 327414 h 563152"/>
                <a:gd name="connsiteX2" fmla="*/ 112680 w 318962"/>
                <a:gd name="connsiteY2" fmla="*/ 327414 h 563152"/>
                <a:gd name="connsiteX3" fmla="*/ 112680 w 318962"/>
                <a:gd name="connsiteY3" fmla="*/ 563152 h 563152"/>
                <a:gd name="connsiteX4" fmla="*/ 0 w 318962"/>
                <a:gd name="connsiteY4" fmla="*/ 563152 h 563152"/>
                <a:gd name="connsiteX5" fmla="*/ 0 w 318962"/>
                <a:gd name="connsiteY5" fmla="*/ 0 h 563152"/>
                <a:gd name="connsiteX6" fmla="*/ 112680 w 318962"/>
                <a:gd name="connsiteY6" fmla="*/ 0 h 563152"/>
                <a:gd name="connsiteX7" fmla="*/ 112680 w 318962"/>
                <a:gd name="connsiteY7" fmla="*/ 226195 h 563152"/>
                <a:gd name="connsiteX8" fmla="*/ 206283 w 318962"/>
                <a:gd name="connsiteY8" fmla="*/ 226195 h 563152"/>
                <a:gd name="connsiteX9" fmla="*/ 206283 w 318962"/>
                <a:gd name="connsiteY9" fmla="*/ 0 h 563152"/>
                <a:gd name="connsiteX10" fmla="*/ 318962 w 318962"/>
                <a:gd name="connsiteY10" fmla="*/ 0 h 563152"/>
                <a:gd name="connsiteX11" fmla="*/ 318962 w 318962"/>
                <a:gd name="connsiteY11" fmla="*/ 563152 h 563152"/>
                <a:gd name="connsiteX12" fmla="*/ 206283 w 318962"/>
                <a:gd name="connsiteY12" fmla="*/ 563152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962" h="563152">
                  <a:moveTo>
                    <a:pt x="206283" y="563152"/>
                  </a:moveTo>
                  <a:lnTo>
                    <a:pt x="206283" y="327414"/>
                  </a:lnTo>
                  <a:lnTo>
                    <a:pt x="112680" y="327414"/>
                  </a:lnTo>
                  <a:lnTo>
                    <a:pt x="112680" y="563152"/>
                  </a:lnTo>
                  <a:lnTo>
                    <a:pt x="0" y="563152"/>
                  </a:lnTo>
                  <a:lnTo>
                    <a:pt x="0" y="0"/>
                  </a:lnTo>
                  <a:lnTo>
                    <a:pt x="112680" y="0"/>
                  </a:lnTo>
                  <a:lnTo>
                    <a:pt x="112680" y="226195"/>
                  </a:lnTo>
                  <a:lnTo>
                    <a:pt x="206283" y="226195"/>
                  </a:lnTo>
                  <a:lnTo>
                    <a:pt x="206283" y="0"/>
                  </a:lnTo>
                  <a:lnTo>
                    <a:pt x="318962" y="0"/>
                  </a:lnTo>
                  <a:lnTo>
                    <a:pt x="318962" y="563152"/>
                  </a:lnTo>
                  <a:lnTo>
                    <a:pt x="206283" y="563152"/>
                  </a:lnTo>
                  <a:close/>
                </a:path>
              </a:pathLst>
            </a:custGeom>
            <a:solidFill>
              <a:srgbClr val="0091DC"/>
            </a:solidFill>
            <a:ln w="6593" cap="flat">
              <a:noFill/>
              <a:prstDash val="solid"/>
              <a:miter/>
            </a:ln>
          </p:spPr>
          <p:txBody>
            <a:bodyPr rtlCol="0" anchor="ctr"/>
            <a:lstStyle/>
            <a:p>
              <a:endParaRPr lang="zh-CN" altLang="en-US"/>
            </a:p>
          </p:txBody>
        </p:sp>
        <p:sp>
          <p:nvSpPr>
            <p:cNvPr id="235" name="任意多边形: 形状 234">
              <a:extLst>
                <a:ext uri="{FF2B5EF4-FFF2-40B4-BE49-F238E27FC236}">
                  <a16:creationId xmlns:a16="http://schemas.microsoft.com/office/drawing/2014/main" id="{6EAEFCC6-FD00-4D2A-ABBF-1D9D7DA64C76}"/>
                </a:ext>
              </a:extLst>
            </p:cNvPr>
            <p:cNvSpPr/>
            <p:nvPr/>
          </p:nvSpPr>
          <p:spPr>
            <a:xfrm>
              <a:off x="2304348" y="3105550"/>
              <a:ext cx="260213" cy="563152"/>
            </a:xfrm>
            <a:custGeom>
              <a:avLst/>
              <a:gdLst>
                <a:gd name="connsiteX0" fmla="*/ 0 w 260213"/>
                <a:gd name="connsiteY0" fmla="*/ 563152 h 563152"/>
                <a:gd name="connsiteX1" fmla="*/ 0 w 260213"/>
                <a:gd name="connsiteY1" fmla="*/ 0 h 563152"/>
                <a:gd name="connsiteX2" fmla="*/ 260213 w 260213"/>
                <a:gd name="connsiteY2" fmla="*/ 0 h 563152"/>
                <a:gd name="connsiteX3" fmla="*/ 260213 w 260213"/>
                <a:gd name="connsiteY3" fmla="*/ 101219 h 563152"/>
                <a:gd name="connsiteX4" fmla="*/ 112614 w 260213"/>
                <a:gd name="connsiteY4" fmla="*/ 101219 h 563152"/>
                <a:gd name="connsiteX5" fmla="*/ 112614 w 260213"/>
                <a:gd name="connsiteY5" fmla="*/ 228565 h 563152"/>
                <a:gd name="connsiteX6" fmla="*/ 239552 w 260213"/>
                <a:gd name="connsiteY6" fmla="*/ 228565 h 563152"/>
                <a:gd name="connsiteX7" fmla="*/ 239552 w 260213"/>
                <a:gd name="connsiteY7" fmla="*/ 329783 h 563152"/>
                <a:gd name="connsiteX8" fmla="*/ 112614 w 260213"/>
                <a:gd name="connsiteY8" fmla="*/ 329783 h 563152"/>
                <a:gd name="connsiteX9" fmla="*/ 112614 w 260213"/>
                <a:gd name="connsiteY9" fmla="*/ 461868 h 563152"/>
                <a:gd name="connsiteX10" fmla="*/ 260213 w 260213"/>
                <a:gd name="connsiteY10" fmla="*/ 461868 h 563152"/>
                <a:gd name="connsiteX11" fmla="*/ 260213 w 260213"/>
                <a:gd name="connsiteY11" fmla="*/ 563086 h 563152"/>
                <a:gd name="connsiteX12" fmla="*/ 0 w 260213"/>
                <a:gd name="connsiteY12" fmla="*/ 563086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213" h="563152">
                  <a:moveTo>
                    <a:pt x="0" y="563152"/>
                  </a:moveTo>
                  <a:lnTo>
                    <a:pt x="0" y="0"/>
                  </a:lnTo>
                  <a:lnTo>
                    <a:pt x="260213" y="0"/>
                  </a:lnTo>
                  <a:lnTo>
                    <a:pt x="260213" y="101219"/>
                  </a:lnTo>
                  <a:lnTo>
                    <a:pt x="112614" y="101219"/>
                  </a:lnTo>
                  <a:lnTo>
                    <a:pt x="112614" y="228565"/>
                  </a:lnTo>
                  <a:lnTo>
                    <a:pt x="239552" y="228565"/>
                  </a:lnTo>
                  <a:lnTo>
                    <a:pt x="239552" y="329783"/>
                  </a:lnTo>
                  <a:lnTo>
                    <a:pt x="112614" y="329783"/>
                  </a:lnTo>
                  <a:lnTo>
                    <a:pt x="112614" y="461868"/>
                  </a:lnTo>
                  <a:lnTo>
                    <a:pt x="260213" y="461868"/>
                  </a:lnTo>
                  <a:lnTo>
                    <a:pt x="260213" y="563086"/>
                  </a:lnTo>
                  <a:lnTo>
                    <a:pt x="0" y="563086"/>
                  </a:lnTo>
                  <a:close/>
                </a:path>
              </a:pathLst>
            </a:custGeom>
            <a:solidFill>
              <a:srgbClr val="0091DC"/>
            </a:solidFill>
            <a:ln w="6593" cap="flat">
              <a:noFill/>
              <a:prstDash val="solid"/>
              <a:miter/>
            </a:ln>
          </p:spPr>
          <p:txBody>
            <a:bodyPr rtlCol="0" anchor="ctr"/>
            <a:lstStyle/>
            <a:p>
              <a:endParaRPr lang="zh-CN" altLang="en-US"/>
            </a:p>
          </p:txBody>
        </p:sp>
        <p:sp>
          <p:nvSpPr>
            <p:cNvPr id="236" name="任意多边形: 形状 235">
              <a:extLst>
                <a:ext uri="{FF2B5EF4-FFF2-40B4-BE49-F238E27FC236}">
                  <a16:creationId xmlns:a16="http://schemas.microsoft.com/office/drawing/2014/main" id="{11C39483-B17D-4858-B688-B7EBDA50658E}"/>
                </a:ext>
              </a:extLst>
            </p:cNvPr>
            <p:cNvSpPr/>
            <p:nvPr/>
          </p:nvSpPr>
          <p:spPr>
            <a:xfrm>
              <a:off x="2727871" y="3105484"/>
              <a:ext cx="617329" cy="563218"/>
            </a:xfrm>
            <a:custGeom>
              <a:avLst/>
              <a:gdLst>
                <a:gd name="connsiteX0" fmla="*/ 499105 w 617329"/>
                <a:gd name="connsiteY0" fmla="*/ 563218 h 563218"/>
                <a:gd name="connsiteX1" fmla="*/ 381672 w 617329"/>
                <a:gd name="connsiteY1" fmla="*/ 563218 h 563218"/>
                <a:gd name="connsiteX2" fmla="*/ 308665 w 617329"/>
                <a:gd name="connsiteY2" fmla="*/ 164595 h 563218"/>
                <a:gd name="connsiteX3" fmla="*/ 235657 w 617329"/>
                <a:gd name="connsiteY3" fmla="*/ 563218 h 563218"/>
                <a:gd name="connsiteX4" fmla="*/ 118225 w 617329"/>
                <a:gd name="connsiteY4" fmla="*/ 563218 h 563218"/>
                <a:gd name="connsiteX5" fmla="*/ 0 w 617329"/>
                <a:gd name="connsiteY5" fmla="*/ 66 h 563218"/>
                <a:gd name="connsiteX6" fmla="*/ 123770 w 617329"/>
                <a:gd name="connsiteY6" fmla="*/ 66 h 563218"/>
                <a:gd name="connsiteX7" fmla="*/ 176908 w 617329"/>
                <a:gd name="connsiteY7" fmla="*/ 397899 h 563218"/>
                <a:gd name="connsiteX8" fmla="*/ 246813 w 617329"/>
                <a:gd name="connsiteY8" fmla="*/ 0 h 563218"/>
                <a:gd name="connsiteX9" fmla="*/ 370583 w 617329"/>
                <a:gd name="connsiteY9" fmla="*/ 0 h 563218"/>
                <a:gd name="connsiteX10" fmla="*/ 440422 w 617329"/>
                <a:gd name="connsiteY10" fmla="*/ 397833 h 563218"/>
                <a:gd name="connsiteX11" fmla="*/ 493560 w 617329"/>
                <a:gd name="connsiteY11" fmla="*/ 0 h 563218"/>
                <a:gd name="connsiteX12" fmla="*/ 617330 w 617329"/>
                <a:gd name="connsiteY12" fmla="*/ 0 h 563218"/>
                <a:gd name="connsiteX13" fmla="*/ 499105 w 617329"/>
                <a:gd name="connsiteY13" fmla="*/ 563218 h 56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7329" h="563218">
                  <a:moveTo>
                    <a:pt x="499105" y="563218"/>
                  </a:moveTo>
                  <a:lnTo>
                    <a:pt x="381672" y="563218"/>
                  </a:lnTo>
                  <a:lnTo>
                    <a:pt x="308665" y="164595"/>
                  </a:lnTo>
                  <a:lnTo>
                    <a:pt x="235657" y="563218"/>
                  </a:lnTo>
                  <a:lnTo>
                    <a:pt x="118225" y="563218"/>
                  </a:lnTo>
                  <a:lnTo>
                    <a:pt x="0" y="66"/>
                  </a:lnTo>
                  <a:lnTo>
                    <a:pt x="123770" y="66"/>
                  </a:lnTo>
                  <a:lnTo>
                    <a:pt x="176908" y="397899"/>
                  </a:lnTo>
                  <a:lnTo>
                    <a:pt x="246813" y="0"/>
                  </a:lnTo>
                  <a:lnTo>
                    <a:pt x="370583" y="0"/>
                  </a:lnTo>
                  <a:lnTo>
                    <a:pt x="440422" y="397833"/>
                  </a:lnTo>
                  <a:lnTo>
                    <a:pt x="493560" y="0"/>
                  </a:lnTo>
                  <a:lnTo>
                    <a:pt x="617330" y="0"/>
                  </a:lnTo>
                  <a:lnTo>
                    <a:pt x="499105" y="563218"/>
                  </a:lnTo>
                  <a:close/>
                </a:path>
              </a:pathLst>
            </a:custGeom>
            <a:solidFill>
              <a:srgbClr val="0091DC"/>
            </a:solidFill>
            <a:ln w="6593" cap="flat">
              <a:noFill/>
              <a:prstDash val="solid"/>
              <a:miter/>
            </a:ln>
          </p:spPr>
          <p:txBody>
            <a:bodyPr rtlCol="0" anchor="ctr"/>
            <a:lstStyle/>
            <a:p>
              <a:endParaRPr lang="zh-CN" altLang="en-US"/>
            </a:p>
          </p:txBody>
        </p:sp>
        <p:grpSp>
          <p:nvGrpSpPr>
            <p:cNvPr id="237" name="图形 4">
              <a:extLst>
                <a:ext uri="{FF2B5EF4-FFF2-40B4-BE49-F238E27FC236}">
                  <a16:creationId xmlns:a16="http://schemas.microsoft.com/office/drawing/2014/main" id="{D2AC1C0F-D0D3-4755-84DB-2FFF6590236B}"/>
                </a:ext>
              </a:extLst>
            </p:cNvPr>
            <p:cNvGrpSpPr/>
            <p:nvPr/>
          </p:nvGrpSpPr>
          <p:grpSpPr>
            <a:xfrm>
              <a:off x="8070030" y="3105484"/>
              <a:ext cx="1056610" cy="563218"/>
              <a:chOff x="8070030" y="3105484"/>
              <a:chExt cx="1056610" cy="563218"/>
            </a:xfrm>
            <a:solidFill>
              <a:srgbClr val="0091DC"/>
            </a:solidFill>
          </p:grpSpPr>
          <p:sp>
            <p:nvSpPr>
              <p:cNvPr id="255" name="任意多边形: 形状 254">
                <a:extLst>
                  <a:ext uri="{FF2B5EF4-FFF2-40B4-BE49-F238E27FC236}">
                    <a16:creationId xmlns:a16="http://schemas.microsoft.com/office/drawing/2014/main" id="{A4E1093B-7818-407B-9DDE-D498F521AACA}"/>
                  </a:ext>
                </a:extLst>
              </p:cNvPr>
              <p:cNvSpPr/>
              <p:nvPr/>
            </p:nvSpPr>
            <p:spPr>
              <a:xfrm>
                <a:off x="8070030" y="3105550"/>
                <a:ext cx="336388" cy="563152"/>
              </a:xfrm>
              <a:custGeom>
                <a:avLst/>
                <a:gdLst>
                  <a:gd name="connsiteX0" fmla="*/ 218957 w 336388"/>
                  <a:gd name="connsiteY0" fmla="*/ 563152 h 563152"/>
                  <a:gd name="connsiteX1" fmla="*/ 149909 w 336388"/>
                  <a:gd name="connsiteY1" fmla="*/ 344065 h 563152"/>
                  <a:gd name="connsiteX2" fmla="*/ 112614 w 336388"/>
                  <a:gd name="connsiteY2" fmla="*/ 344065 h 563152"/>
                  <a:gd name="connsiteX3" fmla="*/ 112614 w 336388"/>
                  <a:gd name="connsiteY3" fmla="*/ 563152 h 563152"/>
                  <a:gd name="connsiteX4" fmla="*/ 0 w 336388"/>
                  <a:gd name="connsiteY4" fmla="*/ 563152 h 563152"/>
                  <a:gd name="connsiteX5" fmla="*/ 0 w 336388"/>
                  <a:gd name="connsiteY5" fmla="*/ 0 h 563152"/>
                  <a:gd name="connsiteX6" fmla="*/ 161065 w 336388"/>
                  <a:gd name="connsiteY6" fmla="*/ 0 h 563152"/>
                  <a:gd name="connsiteX7" fmla="*/ 318170 w 336388"/>
                  <a:gd name="connsiteY7" fmla="*/ 171637 h 563152"/>
                  <a:gd name="connsiteX8" fmla="*/ 253876 w 336388"/>
                  <a:gd name="connsiteY8" fmla="*/ 319517 h 563152"/>
                  <a:gd name="connsiteX9" fmla="*/ 336389 w 336388"/>
                  <a:gd name="connsiteY9" fmla="*/ 563152 h 563152"/>
                  <a:gd name="connsiteX10" fmla="*/ 218957 w 336388"/>
                  <a:gd name="connsiteY10" fmla="*/ 563152 h 563152"/>
                  <a:gd name="connsiteX11" fmla="*/ 160273 w 336388"/>
                  <a:gd name="connsiteY11" fmla="*/ 101219 h 563152"/>
                  <a:gd name="connsiteX12" fmla="*/ 112679 w 336388"/>
                  <a:gd name="connsiteY12" fmla="*/ 101219 h 563152"/>
                  <a:gd name="connsiteX13" fmla="*/ 112679 w 336388"/>
                  <a:gd name="connsiteY13" fmla="*/ 242780 h 563152"/>
                  <a:gd name="connsiteX14" fmla="*/ 160273 w 336388"/>
                  <a:gd name="connsiteY14" fmla="*/ 242780 h 563152"/>
                  <a:gd name="connsiteX15" fmla="*/ 205491 w 336388"/>
                  <a:gd name="connsiteY15" fmla="*/ 171572 h 563152"/>
                  <a:gd name="connsiteX16" fmla="*/ 160273 w 336388"/>
                  <a:gd name="connsiteY16" fmla="*/ 101219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36388" h="563152">
                    <a:moveTo>
                      <a:pt x="218957" y="563152"/>
                    </a:moveTo>
                    <a:lnTo>
                      <a:pt x="149909" y="344065"/>
                    </a:lnTo>
                    <a:lnTo>
                      <a:pt x="112614" y="344065"/>
                    </a:lnTo>
                    <a:lnTo>
                      <a:pt x="112614" y="563152"/>
                    </a:lnTo>
                    <a:lnTo>
                      <a:pt x="0" y="563152"/>
                    </a:lnTo>
                    <a:lnTo>
                      <a:pt x="0" y="0"/>
                    </a:lnTo>
                    <a:lnTo>
                      <a:pt x="161065" y="0"/>
                    </a:lnTo>
                    <a:cubicBezTo>
                      <a:pt x="284043" y="0"/>
                      <a:pt x="318170" y="64101"/>
                      <a:pt x="318170" y="171637"/>
                    </a:cubicBezTo>
                    <a:cubicBezTo>
                      <a:pt x="318170" y="231724"/>
                      <a:pt x="308665" y="285558"/>
                      <a:pt x="253876" y="319517"/>
                    </a:cubicBezTo>
                    <a:lnTo>
                      <a:pt x="336389" y="563152"/>
                    </a:lnTo>
                    <a:lnTo>
                      <a:pt x="218957" y="563152"/>
                    </a:lnTo>
                    <a:close/>
                    <a:moveTo>
                      <a:pt x="160273" y="101219"/>
                    </a:moveTo>
                    <a:lnTo>
                      <a:pt x="112679" y="101219"/>
                    </a:lnTo>
                    <a:lnTo>
                      <a:pt x="112679" y="242780"/>
                    </a:lnTo>
                    <a:lnTo>
                      <a:pt x="160273" y="242780"/>
                    </a:lnTo>
                    <a:cubicBezTo>
                      <a:pt x="203114" y="242780"/>
                      <a:pt x="205491" y="204017"/>
                      <a:pt x="205491" y="171572"/>
                    </a:cubicBezTo>
                    <a:cubicBezTo>
                      <a:pt x="205491" y="139192"/>
                      <a:pt x="203114" y="101219"/>
                      <a:pt x="160273" y="101219"/>
                    </a:cubicBezTo>
                    <a:close/>
                  </a:path>
                </a:pathLst>
              </a:custGeom>
              <a:solidFill>
                <a:srgbClr val="0091DC"/>
              </a:solidFill>
              <a:ln w="6593" cap="flat">
                <a:noFill/>
                <a:prstDash val="solid"/>
                <a:miter/>
              </a:ln>
            </p:spPr>
            <p:txBody>
              <a:bodyPr rtlCol="0" anchor="ctr"/>
              <a:lstStyle/>
              <a:p>
                <a:endParaRPr lang="zh-CN" altLang="en-US"/>
              </a:p>
            </p:txBody>
          </p:sp>
          <p:sp>
            <p:nvSpPr>
              <p:cNvPr id="256" name="任意多边形: 形状 255">
                <a:extLst>
                  <a:ext uri="{FF2B5EF4-FFF2-40B4-BE49-F238E27FC236}">
                    <a16:creationId xmlns:a16="http://schemas.microsoft.com/office/drawing/2014/main" id="{F028666A-76DF-40BA-B28A-AE2B85A04BDC}"/>
                  </a:ext>
                </a:extLst>
              </p:cNvPr>
              <p:cNvSpPr/>
              <p:nvPr/>
            </p:nvSpPr>
            <p:spPr>
              <a:xfrm>
                <a:off x="8473750" y="3105550"/>
                <a:ext cx="260278" cy="563152"/>
              </a:xfrm>
              <a:custGeom>
                <a:avLst/>
                <a:gdLst>
                  <a:gd name="connsiteX0" fmla="*/ 0 w 260278"/>
                  <a:gd name="connsiteY0" fmla="*/ 563152 h 563152"/>
                  <a:gd name="connsiteX1" fmla="*/ 0 w 260278"/>
                  <a:gd name="connsiteY1" fmla="*/ 0 h 563152"/>
                  <a:gd name="connsiteX2" fmla="*/ 112679 w 260278"/>
                  <a:gd name="connsiteY2" fmla="*/ 0 h 563152"/>
                  <a:gd name="connsiteX3" fmla="*/ 112679 w 260278"/>
                  <a:gd name="connsiteY3" fmla="*/ 461934 h 563152"/>
                  <a:gd name="connsiteX4" fmla="*/ 260279 w 260278"/>
                  <a:gd name="connsiteY4" fmla="*/ 461934 h 563152"/>
                  <a:gd name="connsiteX5" fmla="*/ 260279 w 260278"/>
                  <a:gd name="connsiteY5" fmla="*/ 563152 h 563152"/>
                  <a:gd name="connsiteX6" fmla="*/ 0 w 260278"/>
                  <a:gd name="connsiteY6" fmla="*/ 563152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0278" h="563152">
                    <a:moveTo>
                      <a:pt x="0" y="563152"/>
                    </a:moveTo>
                    <a:lnTo>
                      <a:pt x="0" y="0"/>
                    </a:lnTo>
                    <a:lnTo>
                      <a:pt x="112679" y="0"/>
                    </a:lnTo>
                    <a:lnTo>
                      <a:pt x="112679" y="461934"/>
                    </a:lnTo>
                    <a:lnTo>
                      <a:pt x="260279" y="461934"/>
                    </a:lnTo>
                    <a:lnTo>
                      <a:pt x="260279" y="563152"/>
                    </a:lnTo>
                    <a:lnTo>
                      <a:pt x="0" y="563152"/>
                    </a:lnTo>
                    <a:close/>
                  </a:path>
                </a:pathLst>
              </a:custGeom>
              <a:solidFill>
                <a:srgbClr val="0091DC"/>
              </a:solidFill>
              <a:ln w="6593" cap="flat">
                <a:noFill/>
                <a:prstDash val="solid"/>
                <a:miter/>
              </a:ln>
            </p:spPr>
            <p:txBody>
              <a:bodyPr rtlCol="0" anchor="ctr"/>
              <a:lstStyle/>
              <a:p>
                <a:endParaRPr lang="zh-CN" altLang="en-US"/>
              </a:p>
            </p:txBody>
          </p:sp>
          <p:sp>
            <p:nvSpPr>
              <p:cNvPr id="257" name="任意多边形: 形状 256">
                <a:extLst>
                  <a:ext uri="{FF2B5EF4-FFF2-40B4-BE49-F238E27FC236}">
                    <a16:creationId xmlns:a16="http://schemas.microsoft.com/office/drawing/2014/main" id="{6EF01A17-D176-4C15-8099-6C5F5BFE00D9}"/>
                  </a:ext>
                </a:extLst>
              </p:cNvPr>
              <p:cNvSpPr/>
              <p:nvPr/>
            </p:nvSpPr>
            <p:spPr>
              <a:xfrm>
                <a:off x="8801293" y="3105484"/>
                <a:ext cx="325346" cy="563152"/>
              </a:xfrm>
              <a:custGeom>
                <a:avLst/>
                <a:gdLst>
                  <a:gd name="connsiteX0" fmla="*/ 283250 w 325346"/>
                  <a:gd name="connsiteY0" fmla="*/ 508594 h 563152"/>
                  <a:gd name="connsiteX1" fmla="*/ 159481 w 325346"/>
                  <a:gd name="connsiteY1" fmla="*/ 563152 h 563152"/>
                  <a:gd name="connsiteX2" fmla="*/ 0 w 325346"/>
                  <a:gd name="connsiteY2" fmla="*/ 563152 h 563152"/>
                  <a:gd name="connsiteX3" fmla="*/ 0 w 325346"/>
                  <a:gd name="connsiteY3" fmla="*/ 0 h 563152"/>
                  <a:gd name="connsiteX4" fmla="*/ 159481 w 325346"/>
                  <a:gd name="connsiteY4" fmla="*/ 0 h 563152"/>
                  <a:gd name="connsiteX5" fmla="*/ 283250 w 325346"/>
                  <a:gd name="connsiteY5" fmla="*/ 54558 h 563152"/>
                  <a:gd name="connsiteX6" fmla="*/ 325299 w 325346"/>
                  <a:gd name="connsiteY6" fmla="*/ 281543 h 563152"/>
                  <a:gd name="connsiteX7" fmla="*/ 283250 w 325346"/>
                  <a:gd name="connsiteY7" fmla="*/ 508594 h 563152"/>
                  <a:gd name="connsiteX8" fmla="*/ 199153 w 325346"/>
                  <a:gd name="connsiteY8" fmla="*/ 125767 h 563152"/>
                  <a:gd name="connsiteX9" fmla="*/ 157104 w 325346"/>
                  <a:gd name="connsiteY9" fmla="*/ 101219 h 563152"/>
                  <a:gd name="connsiteX10" fmla="*/ 112679 w 325346"/>
                  <a:gd name="connsiteY10" fmla="*/ 101219 h 563152"/>
                  <a:gd name="connsiteX11" fmla="*/ 112679 w 325346"/>
                  <a:gd name="connsiteY11" fmla="*/ 461934 h 563152"/>
                  <a:gd name="connsiteX12" fmla="*/ 157104 w 325346"/>
                  <a:gd name="connsiteY12" fmla="*/ 461934 h 563152"/>
                  <a:gd name="connsiteX13" fmla="*/ 199153 w 325346"/>
                  <a:gd name="connsiteY13" fmla="*/ 437386 h 563152"/>
                  <a:gd name="connsiteX14" fmla="*/ 212619 w 325346"/>
                  <a:gd name="connsiteY14" fmla="*/ 280754 h 563152"/>
                  <a:gd name="connsiteX15" fmla="*/ 199153 w 325346"/>
                  <a:gd name="connsiteY15" fmla="*/ 125767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25346" h="563152">
                    <a:moveTo>
                      <a:pt x="283250" y="508594"/>
                    </a:moveTo>
                    <a:cubicBezTo>
                      <a:pt x="257836" y="537881"/>
                      <a:pt x="222983" y="563152"/>
                      <a:pt x="159481" y="563152"/>
                    </a:cubicBezTo>
                    <a:lnTo>
                      <a:pt x="0" y="563152"/>
                    </a:lnTo>
                    <a:lnTo>
                      <a:pt x="0" y="0"/>
                    </a:lnTo>
                    <a:lnTo>
                      <a:pt x="159481" y="0"/>
                    </a:lnTo>
                    <a:cubicBezTo>
                      <a:pt x="222983" y="0"/>
                      <a:pt x="257836" y="25338"/>
                      <a:pt x="283250" y="54558"/>
                    </a:cubicBezTo>
                    <a:cubicBezTo>
                      <a:pt x="328467" y="106747"/>
                      <a:pt x="325299" y="208031"/>
                      <a:pt x="325299" y="281543"/>
                    </a:cubicBezTo>
                    <a:cubicBezTo>
                      <a:pt x="325233" y="355187"/>
                      <a:pt x="328467" y="456405"/>
                      <a:pt x="283250" y="508594"/>
                    </a:cubicBezTo>
                    <a:close/>
                    <a:moveTo>
                      <a:pt x="199153" y="125767"/>
                    </a:moveTo>
                    <a:cubicBezTo>
                      <a:pt x="192024" y="111551"/>
                      <a:pt x="177700" y="101219"/>
                      <a:pt x="157104" y="101219"/>
                    </a:cubicBezTo>
                    <a:lnTo>
                      <a:pt x="112679" y="101219"/>
                    </a:lnTo>
                    <a:lnTo>
                      <a:pt x="112679" y="461934"/>
                    </a:lnTo>
                    <a:lnTo>
                      <a:pt x="157104" y="461934"/>
                    </a:lnTo>
                    <a:cubicBezTo>
                      <a:pt x="177700" y="461934"/>
                      <a:pt x="192024" y="451667"/>
                      <a:pt x="199153" y="437386"/>
                    </a:cubicBezTo>
                    <a:cubicBezTo>
                      <a:pt x="212619" y="411258"/>
                      <a:pt x="212619" y="343275"/>
                      <a:pt x="212619" y="280754"/>
                    </a:cubicBezTo>
                    <a:cubicBezTo>
                      <a:pt x="212619" y="218364"/>
                      <a:pt x="212619" y="151894"/>
                      <a:pt x="199153" y="125767"/>
                    </a:cubicBezTo>
                    <a:close/>
                  </a:path>
                </a:pathLst>
              </a:custGeom>
              <a:solidFill>
                <a:srgbClr val="0091DC"/>
              </a:solidFill>
              <a:ln w="6593" cap="flat">
                <a:noFill/>
                <a:prstDash val="solid"/>
                <a:miter/>
              </a:ln>
            </p:spPr>
            <p:txBody>
              <a:bodyPr rtlCol="0" anchor="ctr"/>
              <a:lstStyle/>
              <a:p>
                <a:endParaRPr lang="zh-CN" altLang="en-US"/>
              </a:p>
            </p:txBody>
          </p:sp>
        </p:grpSp>
        <p:grpSp>
          <p:nvGrpSpPr>
            <p:cNvPr id="238" name="图形 4">
              <a:extLst>
                <a:ext uri="{FF2B5EF4-FFF2-40B4-BE49-F238E27FC236}">
                  <a16:creationId xmlns:a16="http://schemas.microsoft.com/office/drawing/2014/main" id="{629346EA-D9DC-402F-A184-B17AE5B4FC69}"/>
                </a:ext>
              </a:extLst>
            </p:cNvPr>
            <p:cNvGrpSpPr/>
            <p:nvPr/>
          </p:nvGrpSpPr>
          <p:grpSpPr>
            <a:xfrm>
              <a:off x="1546698" y="2447037"/>
              <a:ext cx="3568968" cy="575853"/>
              <a:chOff x="1546698" y="2447037"/>
              <a:chExt cx="3568968" cy="575853"/>
            </a:xfrm>
            <a:solidFill>
              <a:srgbClr val="0091DC"/>
            </a:solidFill>
          </p:grpSpPr>
          <p:sp>
            <p:nvSpPr>
              <p:cNvPr id="245" name="任意多边形: 形状 244">
                <a:extLst>
                  <a:ext uri="{FF2B5EF4-FFF2-40B4-BE49-F238E27FC236}">
                    <a16:creationId xmlns:a16="http://schemas.microsoft.com/office/drawing/2014/main" id="{BD1DC734-B0FC-497E-B8CF-D02198F7C69E}"/>
                  </a:ext>
                </a:extLst>
              </p:cNvPr>
              <p:cNvSpPr/>
              <p:nvPr/>
            </p:nvSpPr>
            <p:spPr>
              <a:xfrm>
                <a:off x="1546698" y="2447037"/>
                <a:ext cx="325347" cy="575853"/>
              </a:xfrm>
              <a:custGeom>
                <a:avLst/>
                <a:gdLst>
                  <a:gd name="connsiteX0" fmla="*/ 274585 w 325347"/>
                  <a:gd name="connsiteY0" fmla="*/ 535511 h 575853"/>
                  <a:gd name="connsiteX1" fmla="*/ 165074 w 325347"/>
                  <a:gd name="connsiteY1" fmla="*/ 575854 h 575853"/>
                  <a:gd name="connsiteX2" fmla="*/ 42097 w 325347"/>
                  <a:gd name="connsiteY2" fmla="*/ 519716 h 575853"/>
                  <a:gd name="connsiteX3" fmla="*/ 48 w 325347"/>
                  <a:gd name="connsiteY3" fmla="*/ 288717 h 575853"/>
                  <a:gd name="connsiteX4" fmla="*/ 42097 w 325347"/>
                  <a:gd name="connsiteY4" fmla="*/ 56203 h 575853"/>
                  <a:gd name="connsiteX5" fmla="*/ 165074 w 325347"/>
                  <a:gd name="connsiteY5" fmla="*/ 0 h 575853"/>
                  <a:gd name="connsiteX6" fmla="*/ 274585 w 325347"/>
                  <a:gd name="connsiteY6" fmla="*/ 40343 h 575853"/>
                  <a:gd name="connsiteX7" fmla="*/ 324555 w 325347"/>
                  <a:gd name="connsiteY7" fmla="*/ 166109 h 575853"/>
                  <a:gd name="connsiteX8" fmla="*/ 211875 w 325347"/>
                  <a:gd name="connsiteY8" fmla="*/ 166109 h 575853"/>
                  <a:gd name="connsiteX9" fmla="*/ 203162 w 325347"/>
                  <a:gd name="connsiteY9" fmla="*/ 122608 h 575853"/>
                  <a:gd name="connsiteX10" fmla="*/ 165074 w 325347"/>
                  <a:gd name="connsiteY10" fmla="*/ 101219 h 575853"/>
                  <a:gd name="connsiteX11" fmla="*/ 127778 w 325347"/>
                  <a:gd name="connsiteY11" fmla="*/ 123331 h 575853"/>
                  <a:gd name="connsiteX12" fmla="*/ 112728 w 325347"/>
                  <a:gd name="connsiteY12" fmla="*/ 287861 h 575853"/>
                  <a:gd name="connsiteX13" fmla="*/ 127778 w 325347"/>
                  <a:gd name="connsiteY13" fmla="*/ 452391 h 575853"/>
                  <a:gd name="connsiteX14" fmla="*/ 165074 w 325347"/>
                  <a:gd name="connsiteY14" fmla="*/ 474569 h 575853"/>
                  <a:gd name="connsiteX15" fmla="*/ 203954 w 325347"/>
                  <a:gd name="connsiteY15" fmla="*/ 452391 h 575853"/>
                  <a:gd name="connsiteX16" fmla="*/ 212667 w 325347"/>
                  <a:gd name="connsiteY16" fmla="*/ 408889 h 575853"/>
                  <a:gd name="connsiteX17" fmla="*/ 325347 w 325347"/>
                  <a:gd name="connsiteY17" fmla="*/ 408889 h 575853"/>
                  <a:gd name="connsiteX18" fmla="*/ 274585 w 325347"/>
                  <a:gd name="connsiteY18" fmla="*/ 535511 h 57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5347" h="575853">
                    <a:moveTo>
                      <a:pt x="274585" y="535511"/>
                    </a:moveTo>
                    <a:cubicBezTo>
                      <a:pt x="246003" y="562428"/>
                      <a:pt x="211941" y="575854"/>
                      <a:pt x="165074" y="575854"/>
                    </a:cubicBezTo>
                    <a:cubicBezTo>
                      <a:pt x="101638" y="575854"/>
                      <a:pt x="68303" y="550516"/>
                      <a:pt x="42097" y="519716"/>
                    </a:cubicBezTo>
                    <a:cubicBezTo>
                      <a:pt x="-3121" y="465948"/>
                      <a:pt x="48" y="364664"/>
                      <a:pt x="48" y="288717"/>
                    </a:cubicBezTo>
                    <a:cubicBezTo>
                      <a:pt x="48" y="212770"/>
                      <a:pt x="-3121" y="109972"/>
                      <a:pt x="42097" y="56203"/>
                    </a:cubicBezTo>
                    <a:cubicBezTo>
                      <a:pt x="68303" y="25338"/>
                      <a:pt x="101638" y="0"/>
                      <a:pt x="165074" y="0"/>
                    </a:cubicBezTo>
                    <a:cubicBezTo>
                      <a:pt x="211875" y="0"/>
                      <a:pt x="246003" y="13426"/>
                      <a:pt x="274585" y="40343"/>
                    </a:cubicBezTo>
                    <a:cubicBezTo>
                      <a:pt x="303960" y="68049"/>
                      <a:pt x="322179" y="112341"/>
                      <a:pt x="324555" y="166109"/>
                    </a:cubicBezTo>
                    <a:lnTo>
                      <a:pt x="211875" y="166109"/>
                    </a:lnTo>
                    <a:cubicBezTo>
                      <a:pt x="211083" y="150314"/>
                      <a:pt x="209499" y="134454"/>
                      <a:pt x="203162" y="122608"/>
                    </a:cubicBezTo>
                    <a:cubicBezTo>
                      <a:pt x="196825" y="109182"/>
                      <a:pt x="185735" y="101219"/>
                      <a:pt x="165074" y="101219"/>
                    </a:cubicBezTo>
                    <a:cubicBezTo>
                      <a:pt x="144479" y="101219"/>
                      <a:pt x="134115" y="110696"/>
                      <a:pt x="127778" y="123331"/>
                    </a:cubicBezTo>
                    <a:cubicBezTo>
                      <a:pt x="114312" y="149459"/>
                      <a:pt x="112728" y="219812"/>
                      <a:pt x="112728" y="287861"/>
                    </a:cubicBezTo>
                    <a:cubicBezTo>
                      <a:pt x="112728" y="355911"/>
                      <a:pt x="114312" y="426264"/>
                      <a:pt x="127778" y="452391"/>
                    </a:cubicBezTo>
                    <a:cubicBezTo>
                      <a:pt x="134115" y="465027"/>
                      <a:pt x="144413" y="474569"/>
                      <a:pt x="165074" y="474569"/>
                    </a:cubicBezTo>
                    <a:cubicBezTo>
                      <a:pt x="185735" y="474569"/>
                      <a:pt x="197617" y="465882"/>
                      <a:pt x="203954" y="452391"/>
                    </a:cubicBezTo>
                    <a:cubicBezTo>
                      <a:pt x="210291" y="440545"/>
                      <a:pt x="211875" y="424684"/>
                      <a:pt x="212667" y="408889"/>
                    </a:cubicBezTo>
                    <a:lnTo>
                      <a:pt x="325347" y="408889"/>
                    </a:lnTo>
                    <a:cubicBezTo>
                      <a:pt x="322971" y="462723"/>
                      <a:pt x="303894" y="507805"/>
                      <a:pt x="274585" y="535511"/>
                    </a:cubicBezTo>
                    <a:close/>
                  </a:path>
                </a:pathLst>
              </a:custGeom>
              <a:solidFill>
                <a:srgbClr val="0091DC"/>
              </a:solidFill>
              <a:ln w="6593" cap="flat">
                <a:noFill/>
                <a:prstDash val="solid"/>
                <a:miter/>
              </a:ln>
            </p:spPr>
            <p:txBody>
              <a:bodyPr rtlCol="0" anchor="ctr"/>
              <a:lstStyle/>
              <a:p>
                <a:endParaRPr lang="zh-CN" altLang="en-US"/>
              </a:p>
            </p:txBody>
          </p:sp>
          <p:sp>
            <p:nvSpPr>
              <p:cNvPr id="246" name="任意多边形: 形状 245">
                <a:extLst>
                  <a:ext uri="{FF2B5EF4-FFF2-40B4-BE49-F238E27FC236}">
                    <a16:creationId xmlns:a16="http://schemas.microsoft.com/office/drawing/2014/main" id="{F020E7F1-68C2-4EFB-93CA-14183E238DE9}"/>
                  </a:ext>
                </a:extLst>
              </p:cNvPr>
              <p:cNvSpPr/>
              <p:nvPr/>
            </p:nvSpPr>
            <p:spPr>
              <a:xfrm>
                <a:off x="1917941" y="2447037"/>
                <a:ext cx="331732" cy="575788"/>
              </a:xfrm>
              <a:custGeom>
                <a:avLst/>
                <a:gdLst>
                  <a:gd name="connsiteX0" fmla="*/ 289636 w 331732"/>
                  <a:gd name="connsiteY0" fmla="*/ 519651 h 575788"/>
                  <a:gd name="connsiteX1" fmla="*/ 165074 w 331732"/>
                  <a:gd name="connsiteY1" fmla="*/ 575788 h 575788"/>
                  <a:gd name="connsiteX2" fmla="*/ 42097 w 331732"/>
                  <a:gd name="connsiteY2" fmla="*/ 519651 h 575788"/>
                  <a:gd name="connsiteX3" fmla="*/ 48 w 331732"/>
                  <a:gd name="connsiteY3" fmla="*/ 287927 h 575788"/>
                  <a:gd name="connsiteX4" fmla="*/ 42097 w 331732"/>
                  <a:gd name="connsiteY4" fmla="*/ 56203 h 575788"/>
                  <a:gd name="connsiteX5" fmla="*/ 165074 w 331732"/>
                  <a:gd name="connsiteY5" fmla="*/ 0 h 575788"/>
                  <a:gd name="connsiteX6" fmla="*/ 289636 w 331732"/>
                  <a:gd name="connsiteY6" fmla="*/ 56138 h 575788"/>
                  <a:gd name="connsiteX7" fmla="*/ 331684 w 331732"/>
                  <a:gd name="connsiteY7" fmla="*/ 287861 h 575788"/>
                  <a:gd name="connsiteX8" fmla="*/ 289636 w 331732"/>
                  <a:gd name="connsiteY8" fmla="*/ 519651 h 575788"/>
                  <a:gd name="connsiteX9" fmla="*/ 203954 w 331732"/>
                  <a:gd name="connsiteY9" fmla="*/ 123397 h 575788"/>
                  <a:gd name="connsiteX10" fmla="*/ 165074 w 331732"/>
                  <a:gd name="connsiteY10" fmla="*/ 101284 h 575788"/>
                  <a:gd name="connsiteX11" fmla="*/ 127778 w 331732"/>
                  <a:gd name="connsiteY11" fmla="*/ 123397 h 575788"/>
                  <a:gd name="connsiteX12" fmla="*/ 112728 w 331732"/>
                  <a:gd name="connsiteY12" fmla="*/ 287927 h 575788"/>
                  <a:gd name="connsiteX13" fmla="*/ 127778 w 331732"/>
                  <a:gd name="connsiteY13" fmla="*/ 452457 h 575788"/>
                  <a:gd name="connsiteX14" fmla="*/ 165074 w 331732"/>
                  <a:gd name="connsiteY14" fmla="*/ 474635 h 575788"/>
                  <a:gd name="connsiteX15" fmla="*/ 203954 w 331732"/>
                  <a:gd name="connsiteY15" fmla="*/ 452457 h 575788"/>
                  <a:gd name="connsiteX16" fmla="*/ 219004 w 331732"/>
                  <a:gd name="connsiteY16" fmla="*/ 287927 h 575788"/>
                  <a:gd name="connsiteX17" fmla="*/ 203954 w 331732"/>
                  <a:gd name="connsiteY17" fmla="*/ 123397 h 57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31732" h="575788">
                    <a:moveTo>
                      <a:pt x="289636" y="519651"/>
                    </a:moveTo>
                    <a:cubicBezTo>
                      <a:pt x="263430" y="550516"/>
                      <a:pt x="228576" y="575788"/>
                      <a:pt x="165074" y="575788"/>
                    </a:cubicBezTo>
                    <a:cubicBezTo>
                      <a:pt x="101638" y="575788"/>
                      <a:pt x="68303" y="550451"/>
                      <a:pt x="42097" y="519651"/>
                    </a:cubicBezTo>
                    <a:cubicBezTo>
                      <a:pt x="-3121" y="465882"/>
                      <a:pt x="48" y="363808"/>
                      <a:pt x="48" y="287927"/>
                    </a:cubicBezTo>
                    <a:cubicBezTo>
                      <a:pt x="48" y="211980"/>
                      <a:pt x="-3121" y="109972"/>
                      <a:pt x="42097" y="56203"/>
                    </a:cubicBezTo>
                    <a:cubicBezTo>
                      <a:pt x="68303" y="25338"/>
                      <a:pt x="101638" y="0"/>
                      <a:pt x="165074" y="0"/>
                    </a:cubicBezTo>
                    <a:cubicBezTo>
                      <a:pt x="228576" y="0"/>
                      <a:pt x="263430" y="25338"/>
                      <a:pt x="289636" y="56138"/>
                    </a:cubicBezTo>
                    <a:cubicBezTo>
                      <a:pt x="334853" y="109906"/>
                      <a:pt x="331684" y="211980"/>
                      <a:pt x="331684" y="287861"/>
                    </a:cubicBezTo>
                    <a:cubicBezTo>
                      <a:pt x="331684" y="363808"/>
                      <a:pt x="334853" y="465882"/>
                      <a:pt x="289636" y="519651"/>
                    </a:cubicBezTo>
                    <a:close/>
                    <a:moveTo>
                      <a:pt x="203954" y="123397"/>
                    </a:moveTo>
                    <a:cubicBezTo>
                      <a:pt x="197617" y="110761"/>
                      <a:pt x="185735" y="101284"/>
                      <a:pt x="165074" y="101284"/>
                    </a:cubicBezTo>
                    <a:cubicBezTo>
                      <a:pt x="144479" y="101284"/>
                      <a:pt x="134115" y="110761"/>
                      <a:pt x="127778" y="123397"/>
                    </a:cubicBezTo>
                    <a:cubicBezTo>
                      <a:pt x="114312" y="149525"/>
                      <a:pt x="112728" y="219878"/>
                      <a:pt x="112728" y="287927"/>
                    </a:cubicBezTo>
                    <a:cubicBezTo>
                      <a:pt x="112728" y="355976"/>
                      <a:pt x="114312" y="426329"/>
                      <a:pt x="127778" y="452457"/>
                    </a:cubicBezTo>
                    <a:cubicBezTo>
                      <a:pt x="134115" y="465093"/>
                      <a:pt x="144413" y="474635"/>
                      <a:pt x="165074" y="474635"/>
                    </a:cubicBezTo>
                    <a:cubicBezTo>
                      <a:pt x="185735" y="474635"/>
                      <a:pt x="197617" y="465158"/>
                      <a:pt x="203954" y="452457"/>
                    </a:cubicBezTo>
                    <a:cubicBezTo>
                      <a:pt x="217420" y="426329"/>
                      <a:pt x="219004" y="355976"/>
                      <a:pt x="219004" y="287927"/>
                    </a:cubicBezTo>
                    <a:cubicBezTo>
                      <a:pt x="219004" y="219878"/>
                      <a:pt x="217420" y="149525"/>
                      <a:pt x="203954" y="123397"/>
                    </a:cubicBezTo>
                    <a:close/>
                  </a:path>
                </a:pathLst>
              </a:custGeom>
              <a:solidFill>
                <a:srgbClr val="0091DC"/>
              </a:solidFill>
              <a:ln w="6593" cap="flat">
                <a:noFill/>
                <a:prstDash val="solid"/>
                <a:miter/>
              </a:ln>
            </p:spPr>
            <p:txBody>
              <a:bodyPr rtlCol="0" anchor="ctr"/>
              <a:lstStyle/>
              <a:p>
                <a:endParaRPr lang="zh-CN" altLang="en-US"/>
              </a:p>
            </p:txBody>
          </p:sp>
          <p:sp>
            <p:nvSpPr>
              <p:cNvPr id="247" name="任意多边形: 形状 246">
                <a:extLst>
                  <a:ext uri="{FF2B5EF4-FFF2-40B4-BE49-F238E27FC236}">
                    <a16:creationId xmlns:a16="http://schemas.microsoft.com/office/drawing/2014/main" id="{6ADC2720-6119-43F0-8018-1E6D2C2B9AA1}"/>
                  </a:ext>
                </a:extLst>
              </p:cNvPr>
              <p:cNvSpPr/>
              <p:nvPr/>
            </p:nvSpPr>
            <p:spPr>
              <a:xfrm>
                <a:off x="2320124" y="2453354"/>
                <a:ext cx="328467" cy="563152"/>
              </a:xfrm>
              <a:custGeom>
                <a:avLst/>
                <a:gdLst>
                  <a:gd name="connsiteX0" fmla="*/ 232489 w 328467"/>
                  <a:gd name="connsiteY0" fmla="*/ 563152 h 563152"/>
                  <a:gd name="connsiteX1" fmla="*/ 112680 w 328467"/>
                  <a:gd name="connsiteY1" fmla="*/ 287927 h 563152"/>
                  <a:gd name="connsiteX2" fmla="*/ 112680 w 328467"/>
                  <a:gd name="connsiteY2" fmla="*/ 563152 h 563152"/>
                  <a:gd name="connsiteX3" fmla="*/ 0 w 328467"/>
                  <a:gd name="connsiteY3" fmla="*/ 563152 h 563152"/>
                  <a:gd name="connsiteX4" fmla="*/ 0 w 328467"/>
                  <a:gd name="connsiteY4" fmla="*/ 0 h 563152"/>
                  <a:gd name="connsiteX5" fmla="*/ 98356 w 328467"/>
                  <a:gd name="connsiteY5" fmla="*/ 0 h 563152"/>
                  <a:gd name="connsiteX6" fmla="*/ 215788 w 328467"/>
                  <a:gd name="connsiteY6" fmla="*/ 275225 h 563152"/>
                  <a:gd name="connsiteX7" fmla="*/ 215788 w 328467"/>
                  <a:gd name="connsiteY7" fmla="*/ 0 h 563152"/>
                  <a:gd name="connsiteX8" fmla="*/ 328468 w 328467"/>
                  <a:gd name="connsiteY8" fmla="*/ 0 h 563152"/>
                  <a:gd name="connsiteX9" fmla="*/ 328468 w 328467"/>
                  <a:gd name="connsiteY9" fmla="*/ 563152 h 563152"/>
                  <a:gd name="connsiteX10" fmla="*/ 232489 w 328467"/>
                  <a:gd name="connsiteY10" fmla="*/ 563152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467" h="563152">
                    <a:moveTo>
                      <a:pt x="232489" y="563152"/>
                    </a:moveTo>
                    <a:lnTo>
                      <a:pt x="112680" y="287927"/>
                    </a:lnTo>
                    <a:lnTo>
                      <a:pt x="112680" y="563152"/>
                    </a:lnTo>
                    <a:lnTo>
                      <a:pt x="0" y="563152"/>
                    </a:lnTo>
                    <a:lnTo>
                      <a:pt x="0" y="0"/>
                    </a:lnTo>
                    <a:lnTo>
                      <a:pt x="98356" y="0"/>
                    </a:lnTo>
                    <a:lnTo>
                      <a:pt x="215788" y="275225"/>
                    </a:lnTo>
                    <a:lnTo>
                      <a:pt x="215788" y="0"/>
                    </a:lnTo>
                    <a:lnTo>
                      <a:pt x="328468" y="0"/>
                    </a:lnTo>
                    <a:lnTo>
                      <a:pt x="328468" y="563152"/>
                    </a:lnTo>
                    <a:lnTo>
                      <a:pt x="232489" y="563152"/>
                    </a:lnTo>
                    <a:close/>
                  </a:path>
                </a:pathLst>
              </a:custGeom>
              <a:solidFill>
                <a:srgbClr val="0091DC"/>
              </a:solidFill>
              <a:ln w="6593" cap="flat">
                <a:noFill/>
                <a:prstDash val="solid"/>
                <a:miter/>
              </a:ln>
            </p:spPr>
            <p:txBody>
              <a:bodyPr rtlCol="0" anchor="ctr"/>
              <a:lstStyle/>
              <a:p>
                <a:endParaRPr lang="zh-CN" altLang="en-US"/>
              </a:p>
            </p:txBody>
          </p:sp>
          <p:sp>
            <p:nvSpPr>
              <p:cNvPr id="248" name="任意多边形: 形状 247">
                <a:extLst>
                  <a:ext uri="{FF2B5EF4-FFF2-40B4-BE49-F238E27FC236}">
                    <a16:creationId xmlns:a16="http://schemas.microsoft.com/office/drawing/2014/main" id="{8D268692-04D7-4832-8AFA-8D5F27B9B21C}"/>
                  </a:ext>
                </a:extLst>
              </p:cNvPr>
              <p:cNvSpPr/>
              <p:nvPr/>
            </p:nvSpPr>
            <p:spPr>
              <a:xfrm>
                <a:off x="2735792" y="2453354"/>
                <a:ext cx="328467" cy="563152"/>
              </a:xfrm>
              <a:custGeom>
                <a:avLst/>
                <a:gdLst>
                  <a:gd name="connsiteX0" fmla="*/ 232489 w 328467"/>
                  <a:gd name="connsiteY0" fmla="*/ 563152 h 563152"/>
                  <a:gd name="connsiteX1" fmla="*/ 112680 w 328467"/>
                  <a:gd name="connsiteY1" fmla="*/ 287927 h 563152"/>
                  <a:gd name="connsiteX2" fmla="*/ 112680 w 328467"/>
                  <a:gd name="connsiteY2" fmla="*/ 563152 h 563152"/>
                  <a:gd name="connsiteX3" fmla="*/ 0 w 328467"/>
                  <a:gd name="connsiteY3" fmla="*/ 563152 h 563152"/>
                  <a:gd name="connsiteX4" fmla="*/ 0 w 328467"/>
                  <a:gd name="connsiteY4" fmla="*/ 0 h 563152"/>
                  <a:gd name="connsiteX5" fmla="*/ 98356 w 328467"/>
                  <a:gd name="connsiteY5" fmla="*/ 0 h 563152"/>
                  <a:gd name="connsiteX6" fmla="*/ 215788 w 328467"/>
                  <a:gd name="connsiteY6" fmla="*/ 275225 h 563152"/>
                  <a:gd name="connsiteX7" fmla="*/ 215788 w 328467"/>
                  <a:gd name="connsiteY7" fmla="*/ 0 h 563152"/>
                  <a:gd name="connsiteX8" fmla="*/ 328468 w 328467"/>
                  <a:gd name="connsiteY8" fmla="*/ 0 h 563152"/>
                  <a:gd name="connsiteX9" fmla="*/ 328468 w 328467"/>
                  <a:gd name="connsiteY9" fmla="*/ 563152 h 563152"/>
                  <a:gd name="connsiteX10" fmla="*/ 232489 w 328467"/>
                  <a:gd name="connsiteY10" fmla="*/ 563152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467" h="563152">
                    <a:moveTo>
                      <a:pt x="232489" y="563152"/>
                    </a:moveTo>
                    <a:lnTo>
                      <a:pt x="112680" y="287927"/>
                    </a:lnTo>
                    <a:lnTo>
                      <a:pt x="112680" y="563152"/>
                    </a:lnTo>
                    <a:lnTo>
                      <a:pt x="0" y="563152"/>
                    </a:lnTo>
                    <a:lnTo>
                      <a:pt x="0" y="0"/>
                    </a:lnTo>
                    <a:lnTo>
                      <a:pt x="98356" y="0"/>
                    </a:lnTo>
                    <a:lnTo>
                      <a:pt x="215788" y="275225"/>
                    </a:lnTo>
                    <a:lnTo>
                      <a:pt x="215788" y="0"/>
                    </a:lnTo>
                    <a:lnTo>
                      <a:pt x="328468" y="0"/>
                    </a:lnTo>
                    <a:lnTo>
                      <a:pt x="328468" y="563152"/>
                    </a:lnTo>
                    <a:lnTo>
                      <a:pt x="232489" y="563152"/>
                    </a:lnTo>
                    <a:close/>
                  </a:path>
                </a:pathLst>
              </a:custGeom>
              <a:solidFill>
                <a:srgbClr val="0091DC"/>
              </a:solidFill>
              <a:ln w="6593" cap="flat">
                <a:noFill/>
                <a:prstDash val="solid"/>
                <a:miter/>
              </a:ln>
            </p:spPr>
            <p:txBody>
              <a:bodyPr rtlCol="0" anchor="ctr"/>
              <a:lstStyle/>
              <a:p>
                <a:endParaRPr lang="zh-CN" altLang="en-US"/>
              </a:p>
            </p:txBody>
          </p:sp>
          <p:sp>
            <p:nvSpPr>
              <p:cNvPr id="249" name="任意多边形: 形状 248">
                <a:extLst>
                  <a:ext uri="{FF2B5EF4-FFF2-40B4-BE49-F238E27FC236}">
                    <a16:creationId xmlns:a16="http://schemas.microsoft.com/office/drawing/2014/main" id="{44478DA6-C7CB-4B03-B155-E7E31E8DB04A}"/>
                  </a:ext>
                </a:extLst>
              </p:cNvPr>
              <p:cNvSpPr/>
              <p:nvPr/>
            </p:nvSpPr>
            <p:spPr>
              <a:xfrm>
                <a:off x="3151526" y="2453354"/>
                <a:ext cx="260213" cy="563152"/>
              </a:xfrm>
              <a:custGeom>
                <a:avLst/>
                <a:gdLst>
                  <a:gd name="connsiteX0" fmla="*/ 0 w 260213"/>
                  <a:gd name="connsiteY0" fmla="*/ 563152 h 563152"/>
                  <a:gd name="connsiteX1" fmla="*/ 0 w 260213"/>
                  <a:gd name="connsiteY1" fmla="*/ 0 h 563152"/>
                  <a:gd name="connsiteX2" fmla="*/ 260213 w 260213"/>
                  <a:gd name="connsiteY2" fmla="*/ 0 h 563152"/>
                  <a:gd name="connsiteX3" fmla="*/ 260213 w 260213"/>
                  <a:gd name="connsiteY3" fmla="*/ 101219 h 563152"/>
                  <a:gd name="connsiteX4" fmla="*/ 112680 w 260213"/>
                  <a:gd name="connsiteY4" fmla="*/ 101219 h 563152"/>
                  <a:gd name="connsiteX5" fmla="*/ 112680 w 260213"/>
                  <a:gd name="connsiteY5" fmla="*/ 228630 h 563152"/>
                  <a:gd name="connsiteX6" fmla="*/ 239618 w 260213"/>
                  <a:gd name="connsiteY6" fmla="*/ 228630 h 563152"/>
                  <a:gd name="connsiteX7" fmla="*/ 239618 w 260213"/>
                  <a:gd name="connsiteY7" fmla="*/ 329849 h 563152"/>
                  <a:gd name="connsiteX8" fmla="*/ 112680 w 260213"/>
                  <a:gd name="connsiteY8" fmla="*/ 329849 h 563152"/>
                  <a:gd name="connsiteX9" fmla="*/ 112680 w 260213"/>
                  <a:gd name="connsiteY9" fmla="*/ 461934 h 563152"/>
                  <a:gd name="connsiteX10" fmla="*/ 260213 w 260213"/>
                  <a:gd name="connsiteY10" fmla="*/ 461934 h 563152"/>
                  <a:gd name="connsiteX11" fmla="*/ 260213 w 260213"/>
                  <a:gd name="connsiteY11" fmla="*/ 563152 h 563152"/>
                  <a:gd name="connsiteX12" fmla="*/ 0 w 260213"/>
                  <a:gd name="connsiteY12" fmla="*/ 563152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0213" h="563152">
                    <a:moveTo>
                      <a:pt x="0" y="563152"/>
                    </a:moveTo>
                    <a:lnTo>
                      <a:pt x="0" y="0"/>
                    </a:lnTo>
                    <a:lnTo>
                      <a:pt x="260213" y="0"/>
                    </a:lnTo>
                    <a:lnTo>
                      <a:pt x="260213" y="101219"/>
                    </a:lnTo>
                    <a:lnTo>
                      <a:pt x="112680" y="101219"/>
                    </a:lnTo>
                    <a:lnTo>
                      <a:pt x="112680" y="228630"/>
                    </a:lnTo>
                    <a:lnTo>
                      <a:pt x="239618" y="228630"/>
                    </a:lnTo>
                    <a:lnTo>
                      <a:pt x="239618" y="329849"/>
                    </a:lnTo>
                    <a:lnTo>
                      <a:pt x="112680" y="329849"/>
                    </a:lnTo>
                    <a:lnTo>
                      <a:pt x="112680" y="461934"/>
                    </a:lnTo>
                    <a:lnTo>
                      <a:pt x="260213" y="461934"/>
                    </a:lnTo>
                    <a:lnTo>
                      <a:pt x="260213" y="563152"/>
                    </a:lnTo>
                    <a:lnTo>
                      <a:pt x="0" y="563152"/>
                    </a:lnTo>
                    <a:close/>
                  </a:path>
                </a:pathLst>
              </a:custGeom>
              <a:solidFill>
                <a:srgbClr val="0091DC"/>
              </a:solidFill>
              <a:ln w="6593" cap="flat">
                <a:noFill/>
                <a:prstDash val="solid"/>
                <a:miter/>
              </a:ln>
            </p:spPr>
            <p:txBody>
              <a:bodyPr rtlCol="0" anchor="ctr"/>
              <a:lstStyle/>
              <a:p>
                <a:endParaRPr lang="zh-CN" altLang="en-US"/>
              </a:p>
            </p:txBody>
          </p:sp>
          <p:sp>
            <p:nvSpPr>
              <p:cNvPr id="250" name="任意多边形: 形状 249">
                <a:extLst>
                  <a:ext uri="{FF2B5EF4-FFF2-40B4-BE49-F238E27FC236}">
                    <a16:creationId xmlns:a16="http://schemas.microsoft.com/office/drawing/2014/main" id="{2A7FE08B-1CD2-45AC-A8DC-A1D278DEB308}"/>
                  </a:ext>
                </a:extLst>
              </p:cNvPr>
              <p:cNvSpPr/>
              <p:nvPr/>
            </p:nvSpPr>
            <p:spPr>
              <a:xfrm>
                <a:off x="3463971" y="2447037"/>
                <a:ext cx="325347" cy="575853"/>
              </a:xfrm>
              <a:custGeom>
                <a:avLst/>
                <a:gdLst>
                  <a:gd name="connsiteX0" fmla="*/ 274585 w 325347"/>
                  <a:gd name="connsiteY0" fmla="*/ 535511 h 575853"/>
                  <a:gd name="connsiteX1" fmla="*/ 165074 w 325347"/>
                  <a:gd name="connsiteY1" fmla="*/ 575854 h 575853"/>
                  <a:gd name="connsiteX2" fmla="*/ 42096 w 325347"/>
                  <a:gd name="connsiteY2" fmla="*/ 519716 h 575853"/>
                  <a:gd name="connsiteX3" fmla="*/ 48 w 325347"/>
                  <a:gd name="connsiteY3" fmla="*/ 288717 h 575853"/>
                  <a:gd name="connsiteX4" fmla="*/ 42096 w 325347"/>
                  <a:gd name="connsiteY4" fmla="*/ 56203 h 575853"/>
                  <a:gd name="connsiteX5" fmla="*/ 165074 w 325347"/>
                  <a:gd name="connsiteY5" fmla="*/ 0 h 575853"/>
                  <a:gd name="connsiteX6" fmla="*/ 274585 w 325347"/>
                  <a:gd name="connsiteY6" fmla="*/ 40343 h 575853"/>
                  <a:gd name="connsiteX7" fmla="*/ 324555 w 325347"/>
                  <a:gd name="connsiteY7" fmla="*/ 166109 h 575853"/>
                  <a:gd name="connsiteX8" fmla="*/ 211875 w 325347"/>
                  <a:gd name="connsiteY8" fmla="*/ 166109 h 575853"/>
                  <a:gd name="connsiteX9" fmla="*/ 203162 w 325347"/>
                  <a:gd name="connsiteY9" fmla="*/ 122608 h 575853"/>
                  <a:gd name="connsiteX10" fmla="*/ 165074 w 325347"/>
                  <a:gd name="connsiteY10" fmla="*/ 101219 h 575853"/>
                  <a:gd name="connsiteX11" fmla="*/ 127778 w 325347"/>
                  <a:gd name="connsiteY11" fmla="*/ 123331 h 575853"/>
                  <a:gd name="connsiteX12" fmla="*/ 112728 w 325347"/>
                  <a:gd name="connsiteY12" fmla="*/ 287861 h 575853"/>
                  <a:gd name="connsiteX13" fmla="*/ 127778 w 325347"/>
                  <a:gd name="connsiteY13" fmla="*/ 452391 h 575853"/>
                  <a:gd name="connsiteX14" fmla="*/ 165074 w 325347"/>
                  <a:gd name="connsiteY14" fmla="*/ 474569 h 575853"/>
                  <a:gd name="connsiteX15" fmla="*/ 203954 w 325347"/>
                  <a:gd name="connsiteY15" fmla="*/ 452391 h 575853"/>
                  <a:gd name="connsiteX16" fmla="*/ 212667 w 325347"/>
                  <a:gd name="connsiteY16" fmla="*/ 408889 h 575853"/>
                  <a:gd name="connsiteX17" fmla="*/ 325347 w 325347"/>
                  <a:gd name="connsiteY17" fmla="*/ 408889 h 575853"/>
                  <a:gd name="connsiteX18" fmla="*/ 274585 w 325347"/>
                  <a:gd name="connsiteY18" fmla="*/ 535511 h 57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25347" h="575853">
                    <a:moveTo>
                      <a:pt x="274585" y="535511"/>
                    </a:moveTo>
                    <a:cubicBezTo>
                      <a:pt x="246003" y="562428"/>
                      <a:pt x="211941" y="575854"/>
                      <a:pt x="165074" y="575854"/>
                    </a:cubicBezTo>
                    <a:cubicBezTo>
                      <a:pt x="101638" y="575854"/>
                      <a:pt x="68303" y="550516"/>
                      <a:pt x="42096" y="519716"/>
                    </a:cubicBezTo>
                    <a:cubicBezTo>
                      <a:pt x="-3121" y="465948"/>
                      <a:pt x="48" y="364664"/>
                      <a:pt x="48" y="288717"/>
                    </a:cubicBezTo>
                    <a:cubicBezTo>
                      <a:pt x="48" y="212770"/>
                      <a:pt x="-3121" y="109972"/>
                      <a:pt x="42096" y="56203"/>
                    </a:cubicBezTo>
                    <a:cubicBezTo>
                      <a:pt x="68303" y="25338"/>
                      <a:pt x="101638" y="0"/>
                      <a:pt x="165074" y="0"/>
                    </a:cubicBezTo>
                    <a:cubicBezTo>
                      <a:pt x="211875" y="0"/>
                      <a:pt x="246003" y="13426"/>
                      <a:pt x="274585" y="40343"/>
                    </a:cubicBezTo>
                    <a:cubicBezTo>
                      <a:pt x="303960" y="68049"/>
                      <a:pt x="322179" y="112341"/>
                      <a:pt x="324555" y="166109"/>
                    </a:cubicBezTo>
                    <a:lnTo>
                      <a:pt x="211875" y="166109"/>
                    </a:lnTo>
                    <a:cubicBezTo>
                      <a:pt x="211083" y="150314"/>
                      <a:pt x="209499" y="134454"/>
                      <a:pt x="203162" y="122608"/>
                    </a:cubicBezTo>
                    <a:cubicBezTo>
                      <a:pt x="196825" y="109182"/>
                      <a:pt x="185735" y="101219"/>
                      <a:pt x="165074" y="101219"/>
                    </a:cubicBezTo>
                    <a:cubicBezTo>
                      <a:pt x="144479" y="101219"/>
                      <a:pt x="134115" y="110696"/>
                      <a:pt x="127778" y="123331"/>
                    </a:cubicBezTo>
                    <a:cubicBezTo>
                      <a:pt x="114312" y="149459"/>
                      <a:pt x="112728" y="219812"/>
                      <a:pt x="112728" y="287861"/>
                    </a:cubicBezTo>
                    <a:cubicBezTo>
                      <a:pt x="112728" y="355911"/>
                      <a:pt x="114312" y="426264"/>
                      <a:pt x="127778" y="452391"/>
                    </a:cubicBezTo>
                    <a:cubicBezTo>
                      <a:pt x="134115" y="465027"/>
                      <a:pt x="144413" y="474569"/>
                      <a:pt x="165074" y="474569"/>
                    </a:cubicBezTo>
                    <a:cubicBezTo>
                      <a:pt x="185735" y="474569"/>
                      <a:pt x="197617" y="465882"/>
                      <a:pt x="203954" y="452391"/>
                    </a:cubicBezTo>
                    <a:cubicBezTo>
                      <a:pt x="210291" y="440545"/>
                      <a:pt x="211875" y="424684"/>
                      <a:pt x="212667" y="408889"/>
                    </a:cubicBezTo>
                    <a:lnTo>
                      <a:pt x="325347" y="408889"/>
                    </a:lnTo>
                    <a:cubicBezTo>
                      <a:pt x="322971" y="462723"/>
                      <a:pt x="303960" y="507805"/>
                      <a:pt x="274585" y="535511"/>
                    </a:cubicBezTo>
                    <a:close/>
                  </a:path>
                </a:pathLst>
              </a:custGeom>
              <a:solidFill>
                <a:srgbClr val="0091DC"/>
              </a:solidFill>
              <a:ln w="6593" cap="flat">
                <a:noFill/>
                <a:prstDash val="solid"/>
                <a:miter/>
              </a:ln>
            </p:spPr>
            <p:txBody>
              <a:bodyPr rtlCol="0" anchor="ctr"/>
              <a:lstStyle/>
              <a:p>
                <a:endParaRPr lang="zh-CN" altLang="en-US"/>
              </a:p>
            </p:txBody>
          </p:sp>
          <p:sp>
            <p:nvSpPr>
              <p:cNvPr id="251" name="任意多边形: 形状 250">
                <a:extLst>
                  <a:ext uri="{FF2B5EF4-FFF2-40B4-BE49-F238E27FC236}">
                    <a16:creationId xmlns:a16="http://schemas.microsoft.com/office/drawing/2014/main" id="{FB3914C7-CE66-4582-83F7-2FF12E518E37}"/>
                  </a:ext>
                </a:extLst>
              </p:cNvPr>
              <p:cNvSpPr/>
              <p:nvPr/>
            </p:nvSpPr>
            <p:spPr>
              <a:xfrm>
                <a:off x="3828925" y="2453354"/>
                <a:ext cx="303053" cy="563152"/>
              </a:xfrm>
              <a:custGeom>
                <a:avLst/>
                <a:gdLst>
                  <a:gd name="connsiteX0" fmla="*/ 207867 w 303053"/>
                  <a:gd name="connsiteY0" fmla="*/ 101219 h 563152"/>
                  <a:gd name="connsiteX1" fmla="*/ 207867 w 303053"/>
                  <a:gd name="connsiteY1" fmla="*/ 563152 h 563152"/>
                  <a:gd name="connsiteX2" fmla="*/ 95187 w 303053"/>
                  <a:gd name="connsiteY2" fmla="*/ 563152 h 563152"/>
                  <a:gd name="connsiteX3" fmla="*/ 95187 w 303053"/>
                  <a:gd name="connsiteY3" fmla="*/ 101219 h 563152"/>
                  <a:gd name="connsiteX4" fmla="*/ 0 w 303053"/>
                  <a:gd name="connsiteY4" fmla="*/ 101219 h 563152"/>
                  <a:gd name="connsiteX5" fmla="*/ 0 w 303053"/>
                  <a:gd name="connsiteY5" fmla="*/ 0 h 563152"/>
                  <a:gd name="connsiteX6" fmla="*/ 303054 w 303053"/>
                  <a:gd name="connsiteY6" fmla="*/ 0 h 563152"/>
                  <a:gd name="connsiteX7" fmla="*/ 303054 w 303053"/>
                  <a:gd name="connsiteY7" fmla="*/ 101219 h 563152"/>
                  <a:gd name="connsiteX8" fmla="*/ 207867 w 303053"/>
                  <a:gd name="connsiteY8" fmla="*/ 101219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3053" h="563152">
                    <a:moveTo>
                      <a:pt x="207867" y="101219"/>
                    </a:moveTo>
                    <a:lnTo>
                      <a:pt x="207867" y="563152"/>
                    </a:lnTo>
                    <a:lnTo>
                      <a:pt x="95187" y="563152"/>
                    </a:lnTo>
                    <a:lnTo>
                      <a:pt x="95187" y="101219"/>
                    </a:lnTo>
                    <a:lnTo>
                      <a:pt x="0" y="101219"/>
                    </a:lnTo>
                    <a:lnTo>
                      <a:pt x="0" y="0"/>
                    </a:lnTo>
                    <a:lnTo>
                      <a:pt x="303054" y="0"/>
                    </a:lnTo>
                    <a:lnTo>
                      <a:pt x="303054" y="101219"/>
                    </a:lnTo>
                    <a:lnTo>
                      <a:pt x="207867" y="101219"/>
                    </a:lnTo>
                    <a:close/>
                  </a:path>
                </a:pathLst>
              </a:custGeom>
              <a:solidFill>
                <a:srgbClr val="0091DC"/>
              </a:solidFill>
              <a:ln w="6593" cap="flat">
                <a:noFill/>
                <a:prstDash val="solid"/>
                <a:miter/>
              </a:ln>
            </p:spPr>
            <p:txBody>
              <a:bodyPr rtlCol="0" anchor="ctr"/>
              <a:lstStyle/>
              <a:p>
                <a:endParaRPr lang="zh-CN" altLang="en-US"/>
              </a:p>
            </p:txBody>
          </p:sp>
          <p:sp>
            <p:nvSpPr>
              <p:cNvPr id="252" name="任意多边形: 形状 251">
                <a:extLst>
                  <a:ext uri="{FF2B5EF4-FFF2-40B4-BE49-F238E27FC236}">
                    <a16:creationId xmlns:a16="http://schemas.microsoft.com/office/drawing/2014/main" id="{7D1C6140-25E8-4E4C-B5D7-6DB101E8B734}"/>
                  </a:ext>
                </a:extLst>
              </p:cNvPr>
              <p:cNvSpPr/>
              <p:nvPr/>
            </p:nvSpPr>
            <p:spPr>
              <a:xfrm>
                <a:off x="4191454" y="2453354"/>
                <a:ext cx="112679" cy="563152"/>
              </a:xfrm>
              <a:custGeom>
                <a:avLst/>
                <a:gdLst>
                  <a:gd name="connsiteX0" fmla="*/ 0 w 112679"/>
                  <a:gd name="connsiteY0" fmla="*/ 563152 h 563152"/>
                  <a:gd name="connsiteX1" fmla="*/ 0 w 112679"/>
                  <a:gd name="connsiteY1" fmla="*/ 0 h 563152"/>
                  <a:gd name="connsiteX2" fmla="*/ 112680 w 112679"/>
                  <a:gd name="connsiteY2" fmla="*/ 0 h 563152"/>
                  <a:gd name="connsiteX3" fmla="*/ 112680 w 112679"/>
                  <a:gd name="connsiteY3" fmla="*/ 563152 h 563152"/>
                  <a:gd name="connsiteX4" fmla="*/ 0 w 112679"/>
                  <a:gd name="connsiteY4" fmla="*/ 563152 h 563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679" h="563152">
                    <a:moveTo>
                      <a:pt x="0" y="563152"/>
                    </a:moveTo>
                    <a:lnTo>
                      <a:pt x="0" y="0"/>
                    </a:lnTo>
                    <a:lnTo>
                      <a:pt x="112680" y="0"/>
                    </a:lnTo>
                    <a:lnTo>
                      <a:pt x="112680" y="563152"/>
                    </a:lnTo>
                    <a:lnTo>
                      <a:pt x="0" y="563152"/>
                    </a:lnTo>
                    <a:close/>
                  </a:path>
                </a:pathLst>
              </a:custGeom>
              <a:solidFill>
                <a:srgbClr val="0091DC"/>
              </a:solidFill>
              <a:ln w="6593" cap="flat">
                <a:noFill/>
                <a:prstDash val="solid"/>
                <a:miter/>
              </a:ln>
            </p:spPr>
            <p:txBody>
              <a:bodyPr rtlCol="0" anchor="ctr"/>
              <a:lstStyle/>
              <a:p>
                <a:endParaRPr lang="zh-CN" altLang="en-US"/>
              </a:p>
            </p:txBody>
          </p:sp>
          <p:sp>
            <p:nvSpPr>
              <p:cNvPr id="253" name="任意多边形: 形状 252">
                <a:extLst>
                  <a:ext uri="{FF2B5EF4-FFF2-40B4-BE49-F238E27FC236}">
                    <a16:creationId xmlns:a16="http://schemas.microsoft.com/office/drawing/2014/main" id="{143B1409-9868-4C8A-AF6F-48D3CF65E877}"/>
                  </a:ext>
                </a:extLst>
              </p:cNvPr>
              <p:cNvSpPr/>
              <p:nvPr/>
            </p:nvSpPr>
            <p:spPr>
              <a:xfrm>
                <a:off x="4391334" y="2453354"/>
                <a:ext cx="328467" cy="563152"/>
              </a:xfrm>
              <a:custGeom>
                <a:avLst/>
                <a:gdLst>
                  <a:gd name="connsiteX0" fmla="*/ 232489 w 328467"/>
                  <a:gd name="connsiteY0" fmla="*/ 563152 h 563152"/>
                  <a:gd name="connsiteX1" fmla="*/ 112680 w 328467"/>
                  <a:gd name="connsiteY1" fmla="*/ 287927 h 563152"/>
                  <a:gd name="connsiteX2" fmla="*/ 112680 w 328467"/>
                  <a:gd name="connsiteY2" fmla="*/ 563152 h 563152"/>
                  <a:gd name="connsiteX3" fmla="*/ 0 w 328467"/>
                  <a:gd name="connsiteY3" fmla="*/ 563152 h 563152"/>
                  <a:gd name="connsiteX4" fmla="*/ 0 w 328467"/>
                  <a:gd name="connsiteY4" fmla="*/ 0 h 563152"/>
                  <a:gd name="connsiteX5" fmla="*/ 98356 w 328467"/>
                  <a:gd name="connsiteY5" fmla="*/ 0 h 563152"/>
                  <a:gd name="connsiteX6" fmla="*/ 215788 w 328467"/>
                  <a:gd name="connsiteY6" fmla="*/ 275225 h 563152"/>
                  <a:gd name="connsiteX7" fmla="*/ 215788 w 328467"/>
                  <a:gd name="connsiteY7" fmla="*/ 0 h 563152"/>
                  <a:gd name="connsiteX8" fmla="*/ 328468 w 328467"/>
                  <a:gd name="connsiteY8" fmla="*/ 0 h 563152"/>
                  <a:gd name="connsiteX9" fmla="*/ 328468 w 328467"/>
                  <a:gd name="connsiteY9" fmla="*/ 563152 h 563152"/>
                  <a:gd name="connsiteX10" fmla="*/ 232489 w 328467"/>
                  <a:gd name="connsiteY10" fmla="*/ 563152 h 563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8467" h="563152">
                    <a:moveTo>
                      <a:pt x="232489" y="563152"/>
                    </a:moveTo>
                    <a:lnTo>
                      <a:pt x="112680" y="287927"/>
                    </a:lnTo>
                    <a:lnTo>
                      <a:pt x="112680" y="563152"/>
                    </a:lnTo>
                    <a:lnTo>
                      <a:pt x="0" y="563152"/>
                    </a:lnTo>
                    <a:lnTo>
                      <a:pt x="0" y="0"/>
                    </a:lnTo>
                    <a:lnTo>
                      <a:pt x="98356" y="0"/>
                    </a:lnTo>
                    <a:lnTo>
                      <a:pt x="215788" y="275225"/>
                    </a:lnTo>
                    <a:lnTo>
                      <a:pt x="215788" y="0"/>
                    </a:lnTo>
                    <a:lnTo>
                      <a:pt x="328468" y="0"/>
                    </a:lnTo>
                    <a:lnTo>
                      <a:pt x="328468" y="563152"/>
                    </a:lnTo>
                    <a:lnTo>
                      <a:pt x="232489" y="563152"/>
                    </a:lnTo>
                    <a:close/>
                  </a:path>
                </a:pathLst>
              </a:custGeom>
              <a:solidFill>
                <a:srgbClr val="0091DC"/>
              </a:solidFill>
              <a:ln w="6593" cap="flat">
                <a:noFill/>
                <a:prstDash val="solid"/>
                <a:miter/>
              </a:ln>
            </p:spPr>
            <p:txBody>
              <a:bodyPr rtlCol="0" anchor="ctr"/>
              <a:lstStyle/>
              <a:p>
                <a:endParaRPr lang="zh-CN" altLang="en-US"/>
              </a:p>
            </p:txBody>
          </p:sp>
          <p:sp>
            <p:nvSpPr>
              <p:cNvPr id="254" name="任意多边形: 形状 253">
                <a:extLst>
                  <a:ext uri="{FF2B5EF4-FFF2-40B4-BE49-F238E27FC236}">
                    <a16:creationId xmlns:a16="http://schemas.microsoft.com/office/drawing/2014/main" id="{9AE1F51C-CA1F-4151-B03C-E36813F0EBD3}"/>
                  </a:ext>
                </a:extLst>
              </p:cNvPr>
              <p:cNvSpPr/>
              <p:nvPr/>
            </p:nvSpPr>
            <p:spPr>
              <a:xfrm>
                <a:off x="4790319" y="2447037"/>
                <a:ext cx="325347" cy="575853"/>
              </a:xfrm>
              <a:custGeom>
                <a:avLst/>
                <a:gdLst>
                  <a:gd name="connsiteX0" fmla="*/ 165074 w 325347"/>
                  <a:gd name="connsiteY0" fmla="*/ 575854 h 575853"/>
                  <a:gd name="connsiteX1" fmla="*/ 42096 w 325347"/>
                  <a:gd name="connsiteY1" fmla="*/ 519716 h 575853"/>
                  <a:gd name="connsiteX2" fmla="*/ 48 w 325347"/>
                  <a:gd name="connsiteY2" fmla="*/ 287993 h 575853"/>
                  <a:gd name="connsiteX3" fmla="*/ 42096 w 325347"/>
                  <a:gd name="connsiteY3" fmla="*/ 56269 h 575853"/>
                  <a:gd name="connsiteX4" fmla="*/ 165074 w 325347"/>
                  <a:gd name="connsiteY4" fmla="*/ 0 h 575853"/>
                  <a:gd name="connsiteX5" fmla="*/ 276962 w 325347"/>
                  <a:gd name="connsiteY5" fmla="*/ 41922 h 575853"/>
                  <a:gd name="connsiteX6" fmla="*/ 325348 w 325347"/>
                  <a:gd name="connsiteY6" fmla="*/ 167689 h 575853"/>
                  <a:gd name="connsiteX7" fmla="*/ 212668 w 325347"/>
                  <a:gd name="connsiteY7" fmla="*/ 167689 h 575853"/>
                  <a:gd name="connsiteX8" fmla="*/ 165074 w 325347"/>
                  <a:gd name="connsiteY8" fmla="*/ 101219 h 575853"/>
                  <a:gd name="connsiteX9" fmla="*/ 127778 w 325347"/>
                  <a:gd name="connsiteY9" fmla="*/ 123331 h 575853"/>
                  <a:gd name="connsiteX10" fmla="*/ 112728 w 325347"/>
                  <a:gd name="connsiteY10" fmla="*/ 287861 h 575853"/>
                  <a:gd name="connsiteX11" fmla="*/ 127778 w 325347"/>
                  <a:gd name="connsiteY11" fmla="*/ 452391 h 575853"/>
                  <a:gd name="connsiteX12" fmla="*/ 165074 w 325347"/>
                  <a:gd name="connsiteY12" fmla="*/ 474569 h 575853"/>
                  <a:gd name="connsiteX13" fmla="*/ 212668 w 325347"/>
                  <a:gd name="connsiteY13" fmla="*/ 408889 h 575853"/>
                  <a:gd name="connsiteX14" fmla="*/ 212668 w 325347"/>
                  <a:gd name="connsiteY14" fmla="*/ 350382 h 575853"/>
                  <a:gd name="connsiteX15" fmla="*/ 165866 w 325347"/>
                  <a:gd name="connsiteY15" fmla="*/ 350382 h 575853"/>
                  <a:gd name="connsiteX16" fmla="*/ 165866 w 325347"/>
                  <a:gd name="connsiteY16" fmla="*/ 259430 h 575853"/>
                  <a:gd name="connsiteX17" fmla="*/ 325348 w 325347"/>
                  <a:gd name="connsiteY17" fmla="*/ 259430 h 575853"/>
                  <a:gd name="connsiteX18" fmla="*/ 325348 w 325347"/>
                  <a:gd name="connsiteY18" fmla="*/ 402571 h 575853"/>
                  <a:gd name="connsiteX19" fmla="*/ 165074 w 325347"/>
                  <a:gd name="connsiteY19" fmla="*/ 575854 h 575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25347" h="575853">
                    <a:moveTo>
                      <a:pt x="165074" y="575854"/>
                    </a:moveTo>
                    <a:cubicBezTo>
                      <a:pt x="101638" y="575854"/>
                      <a:pt x="68303" y="550516"/>
                      <a:pt x="42096" y="519716"/>
                    </a:cubicBezTo>
                    <a:cubicBezTo>
                      <a:pt x="-3121" y="465948"/>
                      <a:pt x="48" y="363874"/>
                      <a:pt x="48" y="287993"/>
                    </a:cubicBezTo>
                    <a:cubicBezTo>
                      <a:pt x="48" y="212046"/>
                      <a:pt x="-3121" y="110037"/>
                      <a:pt x="42096" y="56269"/>
                    </a:cubicBezTo>
                    <a:cubicBezTo>
                      <a:pt x="68303" y="25338"/>
                      <a:pt x="101638" y="0"/>
                      <a:pt x="165074" y="0"/>
                    </a:cubicBezTo>
                    <a:cubicBezTo>
                      <a:pt x="212668" y="0"/>
                      <a:pt x="249963" y="15795"/>
                      <a:pt x="276962" y="41922"/>
                    </a:cubicBezTo>
                    <a:cubicBezTo>
                      <a:pt x="307129" y="71998"/>
                      <a:pt x="322971" y="116290"/>
                      <a:pt x="325348" y="167689"/>
                    </a:cubicBezTo>
                    <a:lnTo>
                      <a:pt x="212668" y="167689"/>
                    </a:lnTo>
                    <a:cubicBezTo>
                      <a:pt x="211876" y="143931"/>
                      <a:pt x="207915" y="101219"/>
                      <a:pt x="165074" y="101219"/>
                    </a:cubicBezTo>
                    <a:cubicBezTo>
                      <a:pt x="144479" y="101219"/>
                      <a:pt x="134115" y="110696"/>
                      <a:pt x="127778" y="123331"/>
                    </a:cubicBezTo>
                    <a:cubicBezTo>
                      <a:pt x="114312" y="149459"/>
                      <a:pt x="112728" y="219812"/>
                      <a:pt x="112728" y="287861"/>
                    </a:cubicBezTo>
                    <a:cubicBezTo>
                      <a:pt x="112728" y="355911"/>
                      <a:pt x="114312" y="426264"/>
                      <a:pt x="127778" y="452391"/>
                    </a:cubicBezTo>
                    <a:cubicBezTo>
                      <a:pt x="134115" y="465027"/>
                      <a:pt x="144413" y="474569"/>
                      <a:pt x="165074" y="474569"/>
                    </a:cubicBezTo>
                    <a:cubicBezTo>
                      <a:pt x="202370" y="474569"/>
                      <a:pt x="212668" y="439755"/>
                      <a:pt x="212668" y="408889"/>
                    </a:cubicBezTo>
                    <a:lnTo>
                      <a:pt x="212668" y="350382"/>
                    </a:lnTo>
                    <a:lnTo>
                      <a:pt x="165866" y="350382"/>
                    </a:lnTo>
                    <a:lnTo>
                      <a:pt x="165866" y="259430"/>
                    </a:lnTo>
                    <a:lnTo>
                      <a:pt x="325348" y="259430"/>
                    </a:lnTo>
                    <a:lnTo>
                      <a:pt x="325348" y="402571"/>
                    </a:lnTo>
                    <a:cubicBezTo>
                      <a:pt x="325348" y="514912"/>
                      <a:pt x="261845" y="575854"/>
                      <a:pt x="165074" y="575854"/>
                    </a:cubicBezTo>
                    <a:close/>
                  </a:path>
                </a:pathLst>
              </a:custGeom>
              <a:solidFill>
                <a:srgbClr val="0091DC"/>
              </a:solidFill>
              <a:ln w="6593" cap="flat">
                <a:noFill/>
                <a:prstDash val="solid"/>
                <a:miter/>
              </a:ln>
            </p:spPr>
            <p:txBody>
              <a:bodyPr rtlCol="0" anchor="ctr"/>
              <a:lstStyle/>
              <a:p>
                <a:endParaRPr lang="zh-CN" altLang="en-US"/>
              </a:p>
            </p:txBody>
          </p:sp>
        </p:grpSp>
        <p:pic>
          <p:nvPicPr>
            <p:cNvPr id="239" name="图形 238">
              <a:extLst>
                <a:ext uri="{FF2B5EF4-FFF2-40B4-BE49-F238E27FC236}">
                  <a16:creationId xmlns:a16="http://schemas.microsoft.com/office/drawing/2014/main" id="{3EACBDA4-7498-4000-828E-7AA7A1FB8B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5796851" y="3243404"/>
              <a:ext cx="296850" cy="286787"/>
            </a:xfrm>
            <a:prstGeom prst="rect">
              <a:avLst/>
            </a:prstGeom>
          </p:spPr>
        </p:pic>
        <p:pic>
          <p:nvPicPr>
            <p:cNvPr id="240" name="图形 239">
              <a:extLst>
                <a:ext uri="{FF2B5EF4-FFF2-40B4-BE49-F238E27FC236}">
                  <a16:creationId xmlns:a16="http://schemas.microsoft.com/office/drawing/2014/main" id="{292B5FA1-55D4-459D-AC2C-A34BAC22AF48}"/>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472550" y="3237549"/>
              <a:ext cx="299710" cy="298497"/>
            </a:xfrm>
            <a:prstGeom prst="rect">
              <a:avLst/>
            </a:prstGeom>
          </p:spPr>
        </p:pic>
        <p:pic>
          <p:nvPicPr>
            <p:cNvPr id="241" name="图形 240">
              <a:extLst>
                <a:ext uri="{FF2B5EF4-FFF2-40B4-BE49-F238E27FC236}">
                  <a16:creationId xmlns:a16="http://schemas.microsoft.com/office/drawing/2014/main" id="{06938E32-5618-4002-99FF-A8FA79866E4F}"/>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5077579" y="3254616"/>
              <a:ext cx="413953" cy="264362"/>
            </a:xfrm>
            <a:prstGeom prst="rect">
              <a:avLst/>
            </a:prstGeom>
          </p:spPr>
        </p:pic>
        <p:pic>
          <p:nvPicPr>
            <p:cNvPr id="242" name="图形 241">
              <a:extLst>
                <a:ext uri="{FF2B5EF4-FFF2-40B4-BE49-F238E27FC236}">
                  <a16:creationId xmlns:a16="http://schemas.microsoft.com/office/drawing/2014/main" id="{D6EF84F0-2559-4880-9148-3D84F42F4BCE}"/>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6399020" y="3265284"/>
              <a:ext cx="444390" cy="243026"/>
            </a:xfrm>
            <a:prstGeom prst="rect">
              <a:avLst/>
            </a:prstGeom>
          </p:spPr>
        </p:pic>
        <p:pic>
          <p:nvPicPr>
            <p:cNvPr id="243" name="图形 242">
              <a:extLst>
                <a:ext uri="{FF2B5EF4-FFF2-40B4-BE49-F238E27FC236}">
                  <a16:creationId xmlns:a16="http://schemas.microsoft.com/office/drawing/2014/main" id="{2E327F07-7DB8-401B-931A-CE951D5EFF01}"/>
                </a:ext>
              </a:extLst>
            </p:cNvPr>
            <p:cNvPicPr>
              <a:picLocks noChangeAspect="1"/>
            </p:cNvPicPr>
            <p:nvPr userDrawn="1"/>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xmlns="" r:embed="rId11"/>
                </a:ext>
              </a:extLst>
            </a:blip>
            <a:stretch>
              <a:fillRect/>
            </a:stretch>
          </p:blipFill>
          <p:spPr>
            <a:xfrm>
              <a:off x="7148729" y="3293138"/>
              <a:ext cx="546347" cy="187319"/>
            </a:xfrm>
            <a:prstGeom prst="rect">
              <a:avLst/>
            </a:prstGeom>
          </p:spPr>
        </p:pic>
        <p:pic>
          <p:nvPicPr>
            <p:cNvPr id="244" name="图形 243">
              <a:extLst>
                <a:ext uri="{FF2B5EF4-FFF2-40B4-BE49-F238E27FC236}">
                  <a16:creationId xmlns:a16="http://schemas.microsoft.com/office/drawing/2014/main" id="{65ED0EFA-3217-4C60-BF2E-E7D173579243}"/>
                </a:ext>
              </a:extLst>
            </p:cNvPr>
            <p:cNvPicPr>
              <a:picLocks noChangeAspect="1"/>
            </p:cNvPicPr>
            <p:nvPr userDrawn="1"/>
          </p:nvPicPr>
          <p:blipFill>
            <a:blip r:embed="rId12">
              <a:extLst>
                <a:ext uri="{96DAC541-7B7A-43D3-8B79-37D633B846F1}">
                  <asvg:svgBlip xmlns:asvg="http://schemas.microsoft.com/office/drawing/2016/SVG/main" xmlns="" r:embed="rId13"/>
                </a:ext>
              </a:extLst>
            </a:blip>
            <a:stretch>
              <a:fillRect/>
            </a:stretch>
          </p:blipFill>
          <p:spPr>
            <a:xfrm>
              <a:off x="3701158" y="3267800"/>
              <a:ext cx="466073" cy="237995"/>
            </a:xfrm>
            <a:prstGeom prst="rect">
              <a:avLst/>
            </a:prstGeom>
          </p:spPr>
        </p:pic>
      </p:grpSp>
      <p:grpSp>
        <p:nvGrpSpPr>
          <p:cNvPr id="258" name="组合 257">
            <a:extLst>
              <a:ext uri="{FF2B5EF4-FFF2-40B4-BE49-F238E27FC236}">
                <a16:creationId xmlns:a16="http://schemas.microsoft.com/office/drawing/2014/main" id="{E9DEB06F-BDF0-40DA-AFEC-689FDE283236}"/>
              </a:ext>
            </a:extLst>
          </p:cNvPr>
          <p:cNvGrpSpPr/>
          <p:nvPr userDrawn="1"/>
        </p:nvGrpSpPr>
        <p:grpSpPr>
          <a:xfrm>
            <a:off x="10585022" y="412708"/>
            <a:ext cx="1117634" cy="365870"/>
            <a:chOff x="8907143" y="65530"/>
            <a:chExt cx="1537368" cy="503274"/>
          </a:xfrm>
        </p:grpSpPr>
        <p:sp>
          <p:nvSpPr>
            <p:cNvPr id="259" name="任意多边形: 形状 258">
              <a:extLst>
                <a:ext uri="{FF2B5EF4-FFF2-40B4-BE49-F238E27FC236}">
                  <a16:creationId xmlns:a16="http://schemas.microsoft.com/office/drawing/2014/main" id="{FE4C3C9B-6AF6-44AB-BE59-0E2804B1DDF6}"/>
                </a:ext>
              </a:extLst>
            </p:cNvPr>
            <p:cNvSpPr/>
            <p:nvPr/>
          </p:nvSpPr>
          <p:spPr>
            <a:xfrm>
              <a:off x="8907143" y="65530"/>
              <a:ext cx="491791" cy="479327"/>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chemeClr val="accent1"/>
            </a:solidFill>
            <a:ln w="4651" cap="flat">
              <a:noFill/>
              <a:prstDash val="solid"/>
              <a:miter/>
            </a:ln>
          </p:spPr>
          <p:txBody>
            <a:bodyPr rtlCol="0" anchor="ctr"/>
            <a:lstStyle/>
            <a:p>
              <a:endParaRPr lang="zh-CN" altLang="en-US"/>
            </a:p>
          </p:txBody>
        </p:sp>
        <p:sp>
          <p:nvSpPr>
            <p:cNvPr id="260" name="任意多边形: 形状 259">
              <a:extLst>
                <a:ext uri="{FF2B5EF4-FFF2-40B4-BE49-F238E27FC236}">
                  <a16:creationId xmlns:a16="http://schemas.microsoft.com/office/drawing/2014/main" id="{65447564-5E6B-4FBD-9F2C-3119FD2DFEEE}"/>
                </a:ext>
              </a:extLst>
            </p:cNvPr>
            <p:cNvSpPr/>
            <p:nvPr/>
          </p:nvSpPr>
          <p:spPr>
            <a:xfrm>
              <a:off x="9774797" y="103146"/>
              <a:ext cx="336386" cy="274669"/>
            </a:xfrm>
            <a:custGeom>
              <a:avLst/>
              <a:gdLst>
                <a:gd name="connsiteX0" fmla="*/ 564101 w 564100"/>
                <a:gd name="connsiteY0" fmla="*/ 0 h 460604"/>
                <a:gd name="connsiteX1" fmla="*/ 564101 w 564100"/>
                <a:gd name="connsiteY1" fmla="*/ 460605 h 460604"/>
                <a:gd name="connsiteX2" fmla="*/ 439159 w 564100"/>
                <a:gd name="connsiteY2" fmla="*/ 460605 h 460604"/>
                <a:gd name="connsiteX3" fmla="*/ 439159 w 564100"/>
                <a:gd name="connsiteY3" fmla="*/ 176223 h 460604"/>
                <a:gd name="connsiteX4" fmla="*/ 322610 w 564100"/>
                <a:gd name="connsiteY4" fmla="*/ 356176 h 460604"/>
                <a:gd name="connsiteX5" fmla="*/ 322610 w 564100"/>
                <a:gd name="connsiteY5" fmla="*/ 356176 h 460604"/>
                <a:gd name="connsiteX6" fmla="*/ 282050 w 564100"/>
                <a:gd name="connsiteY6" fmla="*/ 378087 h 460604"/>
                <a:gd name="connsiteX7" fmla="*/ 241491 w 564100"/>
                <a:gd name="connsiteY7" fmla="*/ 356176 h 460604"/>
                <a:gd name="connsiteX8" fmla="*/ 241491 w 564100"/>
                <a:gd name="connsiteY8" fmla="*/ 356176 h 460604"/>
                <a:gd name="connsiteX9" fmla="*/ 124941 w 564100"/>
                <a:gd name="connsiteY9" fmla="*/ 176223 h 460604"/>
                <a:gd name="connsiteX10" fmla="*/ 124941 w 564100"/>
                <a:gd name="connsiteY10" fmla="*/ 460605 h 460604"/>
                <a:gd name="connsiteX11" fmla="*/ 0 w 564100"/>
                <a:gd name="connsiteY11" fmla="*/ 460605 h 460604"/>
                <a:gd name="connsiteX12" fmla="*/ 0 w 564100"/>
                <a:gd name="connsiteY12" fmla="*/ 0 h 460604"/>
                <a:gd name="connsiteX13" fmla="*/ 124941 w 564100"/>
                <a:gd name="connsiteY13" fmla="*/ 0 h 460604"/>
                <a:gd name="connsiteX14" fmla="*/ 124941 w 564100"/>
                <a:gd name="connsiteY14" fmla="*/ 0 h 460604"/>
                <a:gd name="connsiteX15" fmla="*/ 282050 w 564100"/>
                <a:gd name="connsiteY15" fmla="*/ 241957 h 460604"/>
                <a:gd name="connsiteX16" fmla="*/ 439159 w 564100"/>
                <a:gd name="connsiteY16" fmla="*/ 0 h 460604"/>
                <a:gd name="connsiteX17" fmla="*/ 439159 w 564100"/>
                <a:gd name="connsiteY17" fmla="*/ 0 h 460604"/>
                <a:gd name="connsiteX18" fmla="*/ 564101 w 564100"/>
                <a:gd name="connsiteY18" fmla="*/ 0 h 46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4100" h="460604">
                  <a:moveTo>
                    <a:pt x="564101" y="0"/>
                  </a:moveTo>
                  <a:lnTo>
                    <a:pt x="564101" y="460605"/>
                  </a:lnTo>
                  <a:lnTo>
                    <a:pt x="439159" y="460605"/>
                  </a:lnTo>
                  <a:lnTo>
                    <a:pt x="439159" y="176223"/>
                  </a:lnTo>
                  <a:lnTo>
                    <a:pt x="322610" y="356176"/>
                  </a:lnTo>
                  <a:lnTo>
                    <a:pt x="322610" y="356176"/>
                  </a:lnTo>
                  <a:cubicBezTo>
                    <a:pt x="313752" y="369230"/>
                    <a:pt x="299300" y="378087"/>
                    <a:pt x="282050" y="378087"/>
                  </a:cubicBezTo>
                  <a:cubicBezTo>
                    <a:pt x="265267" y="378087"/>
                    <a:pt x="250349" y="369230"/>
                    <a:pt x="241491" y="356176"/>
                  </a:cubicBezTo>
                  <a:lnTo>
                    <a:pt x="241491" y="356176"/>
                  </a:lnTo>
                  <a:lnTo>
                    <a:pt x="124941" y="176223"/>
                  </a:lnTo>
                  <a:lnTo>
                    <a:pt x="124941" y="460605"/>
                  </a:lnTo>
                  <a:lnTo>
                    <a:pt x="0" y="460605"/>
                  </a:lnTo>
                  <a:lnTo>
                    <a:pt x="0" y="0"/>
                  </a:lnTo>
                  <a:lnTo>
                    <a:pt x="124941" y="0"/>
                  </a:lnTo>
                  <a:lnTo>
                    <a:pt x="124941" y="0"/>
                  </a:lnTo>
                  <a:lnTo>
                    <a:pt x="282050" y="241957"/>
                  </a:lnTo>
                  <a:lnTo>
                    <a:pt x="439159" y="0"/>
                  </a:lnTo>
                  <a:lnTo>
                    <a:pt x="439159" y="0"/>
                  </a:lnTo>
                  <a:lnTo>
                    <a:pt x="564101" y="0"/>
                  </a:lnTo>
                  <a:close/>
                </a:path>
              </a:pathLst>
            </a:custGeom>
            <a:solidFill>
              <a:schemeClr val="accent1"/>
            </a:solidFill>
            <a:ln w="4651" cap="flat">
              <a:noFill/>
              <a:prstDash val="solid"/>
              <a:miter/>
            </a:ln>
          </p:spPr>
          <p:txBody>
            <a:bodyPr rtlCol="0" anchor="ctr"/>
            <a:lstStyle/>
            <a:p>
              <a:endParaRPr lang="zh-CN" altLang="en-US"/>
            </a:p>
          </p:txBody>
        </p:sp>
        <p:sp>
          <p:nvSpPr>
            <p:cNvPr id="261" name="任意多边形: 形状 260">
              <a:extLst>
                <a:ext uri="{FF2B5EF4-FFF2-40B4-BE49-F238E27FC236}">
                  <a16:creationId xmlns:a16="http://schemas.microsoft.com/office/drawing/2014/main" id="{372BC74E-60B2-495C-B772-DC14218FB79A}"/>
                </a:ext>
              </a:extLst>
            </p:cNvPr>
            <p:cNvSpPr/>
            <p:nvPr/>
          </p:nvSpPr>
          <p:spPr>
            <a:xfrm>
              <a:off x="9448975" y="95918"/>
              <a:ext cx="294407" cy="286067"/>
            </a:xfrm>
            <a:custGeom>
              <a:avLst/>
              <a:gdLst>
                <a:gd name="connsiteX0" fmla="*/ 296503 w 493704"/>
                <a:gd name="connsiteY0" fmla="*/ 185081 h 479718"/>
                <a:gd name="connsiteX1" fmla="*/ 151515 w 493704"/>
                <a:gd name="connsiteY1" fmla="*/ 130069 h 479718"/>
                <a:gd name="connsiteX2" fmla="*/ 274591 w 493704"/>
                <a:gd name="connsiteY2" fmla="*/ 90443 h 479718"/>
                <a:gd name="connsiteX3" fmla="*/ 432633 w 493704"/>
                <a:gd name="connsiteY3" fmla="*/ 110489 h 479718"/>
                <a:gd name="connsiteX4" fmla="*/ 484381 w 493704"/>
                <a:gd name="connsiteY4" fmla="*/ 30303 h 479718"/>
                <a:gd name="connsiteX5" fmla="*/ 269929 w 493704"/>
                <a:gd name="connsiteY5" fmla="*/ 0 h 479718"/>
                <a:gd name="connsiteX6" fmla="*/ 10256 w 493704"/>
                <a:gd name="connsiteY6" fmla="*/ 137062 h 479718"/>
                <a:gd name="connsiteX7" fmla="*/ 206992 w 493704"/>
                <a:gd name="connsiteY7" fmla="*/ 275990 h 479718"/>
                <a:gd name="connsiteX8" fmla="*/ 351980 w 493704"/>
                <a:gd name="connsiteY8" fmla="*/ 339393 h 479718"/>
                <a:gd name="connsiteX9" fmla="*/ 221445 w 493704"/>
                <a:gd name="connsiteY9" fmla="*/ 389276 h 479718"/>
                <a:gd name="connsiteX10" fmla="*/ 52214 w 493704"/>
                <a:gd name="connsiteY10" fmla="*/ 356642 h 479718"/>
                <a:gd name="connsiteX11" fmla="*/ 0 w 493704"/>
                <a:gd name="connsiteY11" fmla="*/ 436828 h 479718"/>
                <a:gd name="connsiteX12" fmla="*/ 228904 w 493704"/>
                <a:gd name="connsiteY12" fmla="*/ 479719 h 479718"/>
                <a:gd name="connsiteX13" fmla="*/ 493705 w 493704"/>
                <a:gd name="connsiteY13" fmla="*/ 328204 h 479718"/>
                <a:gd name="connsiteX14" fmla="*/ 296503 w 493704"/>
                <a:gd name="connsiteY14" fmla="*/ 185081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704" h="479718">
                  <a:moveTo>
                    <a:pt x="296503" y="185081"/>
                  </a:moveTo>
                  <a:cubicBezTo>
                    <a:pt x="200932" y="168298"/>
                    <a:pt x="151515" y="163636"/>
                    <a:pt x="151515" y="130069"/>
                  </a:cubicBezTo>
                  <a:cubicBezTo>
                    <a:pt x="151515" y="95571"/>
                    <a:pt x="204661" y="90443"/>
                    <a:pt x="274591" y="90443"/>
                  </a:cubicBezTo>
                  <a:cubicBezTo>
                    <a:pt x="325407" y="90443"/>
                    <a:pt x="398134" y="101165"/>
                    <a:pt x="432633" y="110489"/>
                  </a:cubicBezTo>
                  <a:lnTo>
                    <a:pt x="484381" y="30303"/>
                  </a:lnTo>
                  <a:cubicBezTo>
                    <a:pt x="428903" y="11655"/>
                    <a:pt x="343589" y="0"/>
                    <a:pt x="269929" y="0"/>
                  </a:cubicBezTo>
                  <a:cubicBezTo>
                    <a:pt x="103496" y="0"/>
                    <a:pt x="11189" y="50349"/>
                    <a:pt x="10256" y="137062"/>
                  </a:cubicBezTo>
                  <a:cubicBezTo>
                    <a:pt x="9790" y="221911"/>
                    <a:pt x="80186" y="256409"/>
                    <a:pt x="206992" y="275990"/>
                  </a:cubicBezTo>
                  <a:cubicBezTo>
                    <a:pt x="293239" y="289510"/>
                    <a:pt x="351980" y="294172"/>
                    <a:pt x="351980" y="339393"/>
                  </a:cubicBezTo>
                  <a:cubicBezTo>
                    <a:pt x="351980" y="379020"/>
                    <a:pt x="294638" y="391141"/>
                    <a:pt x="221445" y="389276"/>
                  </a:cubicBezTo>
                  <a:cubicBezTo>
                    <a:pt x="157109" y="387411"/>
                    <a:pt x="95105" y="370162"/>
                    <a:pt x="52214" y="356642"/>
                  </a:cubicBezTo>
                  <a:lnTo>
                    <a:pt x="0" y="436828"/>
                  </a:lnTo>
                  <a:cubicBezTo>
                    <a:pt x="42890" y="455476"/>
                    <a:pt x="143123" y="479719"/>
                    <a:pt x="228904" y="479719"/>
                  </a:cubicBezTo>
                  <a:cubicBezTo>
                    <a:pt x="437761" y="479719"/>
                    <a:pt x="493705" y="401397"/>
                    <a:pt x="493705" y="328204"/>
                  </a:cubicBezTo>
                  <a:cubicBezTo>
                    <a:pt x="493239" y="235430"/>
                    <a:pt x="408857" y="205128"/>
                    <a:pt x="296503" y="185081"/>
                  </a:cubicBezTo>
                </a:path>
              </a:pathLst>
            </a:custGeom>
            <a:solidFill>
              <a:schemeClr val="accent1"/>
            </a:solidFill>
            <a:ln w="4651" cap="flat">
              <a:noFill/>
              <a:prstDash val="solid"/>
              <a:miter/>
            </a:ln>
          </p:spPr>
          <p:txBody>
            <a:bodyPr rtlCol="0" anchor="ctr"/>
            <a:lstStyle/>
            <a:p>
              <a:endParaRPr lang="zh-CN" altLang="en-US"/>
            </a:p>
          </p:txBody>
        </p:sp>
        <p:sp>
          <p:nvSpPr>
            <p:cNvPr id="262" name="任意多边形: 形状 261">
              <a:extLst>
                <a:ext uri="{FF2B5EF4-FFF2-40B4-BE49-F238E27FC236}">
                  <a16:creationId xmlns:a16="http://schemas.microsoft.com/office/drawing/2014/main" id="{90E44245-6A71-4EC5-B05F-C1E16272BC85}"/>
                </a:ext>
              </a:extLst>
            </p:cNvPr>
            <p:cNvSpPr/>
            <p:nvPr/>
          </p:nvSpPr>
          <p:spPr>
            <a:xfrm>
              <a:off x="10143988" y="96196"/>
              <a:ext cx="300245" cy="286067"/>
            </a:xfrm>
            <a:custGeom>
              <a:avLst/>
              <a:gdLst>
                <a:gd name="connsiteX0" fmla="*/ 503495 w 503495"/>
                <a:gd name="connsiteY0" fmla="*/ 0 h 479718"/>
                <a:gd name="connsiteX1" fmla="*/ 0 w 503495"/>
                <a:gd name="connsiteY1" fmla="*/ 0 h 479718"/>
                <a:gd name="connsiteX2" fmla="*/ 0 w 503495"/>
                <a:gd name="connsiteY2" fmla="*/ 84848 h 479718"/>
                <a:gd name="connsiteX3" fmla="*/ 189743 w 503495"/>
                <a:gd name="connsiteY3" fmla="*/ 84848 h 479718"/>
                <a:gd name="connsiteX4" fmla="*/ 189743 w 503495"/>
                <a:gd name="connsiteY4" fmla="*/ 479719 h 479718"/>
                <a:gd name="connsiteX5" fmla="*/ 314218 w 503495"/>
                <a:gd name="connsiteY5" fmla="*/ 479719 h 479718"/>
                <a:gd name="connsiteX6" fmla="*/ 314218 w 503495"/>
                <a:gd name="connsiteY6" fmla="*/ 84848 h 479718"/>
                <a:gd name="connsiteX7" fmla="*/ 503495 w 503495"/>
                <a:gd name="connsiteY7" fmla="*/ 84848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95" h="479718">
                  <a:moveTo>
                    <a:pt x="503495" y="0"/>
                  </a:moveTo>
                  <a:lnTo>
                    <a:pt x="0" y="0"/>
                  </a:lnTo>
                  <a:lnTo>
                    <a:pt x="0" y="84848"/>
                  </a:lnTo>
                  <a:lnTo>
                    <a:pt x="189743" y="84848"/>
                  </a:lnTo>
                  <a:lnTo>
                    <a:pt x="189743" y="479719"/>
                  </a:lnTo>
                  <a:lnTo>
                    <a:pt x="314218" y="479719"/>
                  </a:lnTo>
                  <a:lnTo>
                    <a:pt x="314218" y="84848"/>
                  </a:lnTo>
                  <a:lnTo>
                    <a:pt x="503495" y="84848"/>
                  </a:lnTo>
                  <a:close/>
                </a:path>
              </a:pathLst>
            </a:custGeom>
            <a:solidFill>
              <a:schemeClr val="accent1"/>
            </a:solidFill>
            <a:ln w="4651" cap="flat">
              <a:noFill/>
              <a:prstDash val="solid"/>
              <a:miter/>
            </a:ln>
          </p:spPr>
          <p:txBody>
            <a:bodyPr rtlCol="0" anchor="ctr"/>
            <a:lstStyle/>
            <a:p>
              <a:endParaRPr lang="zh-CN" altLang="en-US"/>
            </a:p>
          </p:txBody>
        </p:sp>
        <p:sp>
          <p:nvSpPr>
            <p:cNvPr id="263" name="任意多边形: 形状 262">
              <a:extLst>
                <a:ext uri="{FF2B5EF4-FFF2-40B4-BE49-F238E27FC236}">
                  <a16:creationId xmlns:a16="http://schemas.microsoft.com/office/drawing/2014/main" id="{5863834C-AF7A-4482-B3A3-47D87B3E66F1}"/>
                </a:ext>
              </a:extLst>
            </p:cNvPr>
            <p:cNvSpPr/>
            <p:nvPr/>
          </p:nvSpPr>
          <p:spPr>
            <a:xfrm>
              <a:off x="9448141" y="414790"/>
              <a:ext cx="80899" cy="70890"/>
            </a:xfrm>
            <a:custGeom>
              <a:avLst/>
              <a:gdLst>
                <a:gd name="connsiteX0" fmla="*/ 54545 w 135663"/>
                <a:gd name="connsiteY0" fmla="*/ 0 h 118880"/>
                <a:gd name="connsiteX1" fmla="*/ 74592 w 135663"/>
                <a:gd name="connsiteY1" fmla="*/ 0 h 118880"/>
                <a:gd name="connsiteX2" fmla="*/ 69930 w 135663"/>
                <a:gd name="connsiteY2" fmla="*/ 26573 h 118880"/>
                <a:gd name="connsiteX3" fmla="*/ 135664 w 135663"/>
                <a:gd name="connsiteY3" fmla="*/ 26573 h 118880"/>
                <a:gd name="connsiteX4" fmla="*/ 132867 w 135663"/>
                <a:gd name="connsiteY4" fmla="*/ 42890 h 118880"/>
                <a:gd name="connsiteX5" fmla="*/ 67599 w 135663"/>
                <a:gd name="connsiteY5" fmla="*/ 42890 h 118880"/>
                <a:gd name="connsiteX6" fmla="*/ 57809 w 135663"/>
                <a:gd name="connsiteY6" fmla="*/ 102564 h 118880"/>
                <a:gd name="connsiteX7" fmla="*/ 123077 w 135663"/>
                <a:gd name="connsiteY7" fmla="*/ 102564 h 118880"/>
                <a:gd name="connsiteX8" fmla="*/ 120746 w 135663"/>
                <a:gd name="connsiteY8" fmla="*/ 118881 h 118880"/>
                <a:gd name="connsiteX9" fmla="*/ 0 w 135663"/>
                <a:gd name="connsiteY9" fmla="*/ 118881 h 118880"/>
                <a:gd name="connsiteX10" fmla="*/ 2331 w 135663"/>
                <a:gd name="connsiteY10" fmla="*/ 102564 h 118880"/>
                <a:gd name="connsiteX11" fmla="*/ 37762 w 135663"/>
                <a:gd name="connsiteY11" fmla="*/ 102564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663" h="118880">
                  <a:moveTo>
                    <a:pt x="54545" y="0"/>
                  </a:moveTo>
                  <a:lnTo>
                    <a:pt x="74592" y="0"/>
                  </a:lnTo>
                  <a:lnTo>
                    <a:pt x="69930" y="26573"/>
                  </a:lnTo>
                  <a:lnTo>
                    <a:pt x="135664" y="26573"/>
                  </a:lnTo>
                  <a:lnTo>
                    <a:pt x="132867" y="42890"/>
                  </a:lnTo>
                  <a:lnTo>
                    <a:pt x="67599" y="42890"/>
                  </a:lnTo>
                  <a:lnTo>
                    <a:pt x="57809" y="102564"/>
                  </a:lnTo>
                  <a:lnTo>
                    <a:pt x="123077" y="102564"/>
                  </a:lnTo>
                  <a:lnTo>
                    <a:pt x="120746" y="118881"/>
                  </a:lnTo>
                  <a:lnTo>
                    <a:pt x="0" y="118881"/>
                  </a:lnTo>
                  <a:lnTo>
                    <a:pt x="2331" y="102564"/>
                  </a:lnTo>
                  <a:lnTo>
                    <a:pt x="37762" y="102564"/>
                  </a:lnTo>
                  <a:close/>
                </a:path>
              </a:pathLst>
            </a:custGeom>
            <a:solidFill>
              <a:schemeClr val="accent1"/>
            </a:solidFill>
            <a:ln w="4651" cap="flat">
              <a:noFill/>
              <a:prstDash val="solid"/>
              <a:miter/>
            </a:ln>
          </p:spPr>
          <p:txBody>
            <a:bodyPr rtlCol="0" anchor="ctr"/>
            <a:lstStyle/>
            <a:p>
              <a:endParaRPr lang="zh-CN" altLang="en-US"/>
            </a:p>
          </p:txBody>
        </p:sp>
        <p:sp>
          <p:nvSpPr>
            <p:cNvPr id="264" name="任意多边形: 形状 263">
              <a:extLst>
                <a:ext uri="{FF2B5EF4-FFF2-40B4-BE49-F238E27FC236}">
                  <a16:creationId xmlns:a16="http://schemas.microsoft.com/office/drawing/2014/main" id="{A4F2A560-7644-4B80-9D38-3AB581F42C13}"/>
                </a:ext>
              </a:extLst>
            </p:cNvPr>
            <p:cNvSpPr/>
            <p:nvPr/>
          </p:nvSpPr>
          <p:spPr>
            <a:xfrm>
              <a:off x="9531265" y="415067"/>
              <a:ext cx="83123" cy="71195"/>
            </a:xfrm>
            <a:custGeom>
              <a:avLst/>
              <a:gdLst>
                <a:gd name="connsiteX0" fmla="*/ 43357 w 139393"/>
                <a:gd name="connsiteY0" fmla="*/ 63869 h 119390"/>
                <a:gd name="connsiteX1" fmla="*/ 47552 w 139393"/>
                <a:gd name="connsiteY1" fmla="*/ 63869 h 119390"/>
                <a:gd name="connsiteX2" fmla="*/ 53147 w 139393"/>
                <a:gd name="connsiteY2" fmla="*/ 28438 h 119390"/>
                <a:gd name="connsiteX3" fmla="*/ 132401 w 139393"/>
                <a:gd name="connsiteY3" fmla="*/ 28438 h 119390"/>
                <a:gd name="connsiteX4" fmla="*/ 126806 w 139393"/>
                <a:gd name="connsiteY4" fmla="*/ 64335 h 119390"/>
                <a:gd name="connsiteX5" fmla="*/ 130070 w 139393"/>
                <a:gd name="connsiteY5" fmla="*/ 64335 h 119390"/>
                <a:gd name="connsiteX6" fmla="*/ 127739 w 139393"/>
                <a:gd name="connsiteY6" fmla="*/ 79720 h 119390"/>
                <a:gd name="connsiteX7" fmla="*/ 124475 w 139393"/>
                <a:gd name="connsiteY7" fmla="*/ 79720 h 119390"/>
                <a:gd name="connsiteX8" fmla="*/ 120279 w 139393"/>
                <a:gd name="connsiteY8" fmla="*/ 104895 h 119390"/>
                <a:gd name="connsiteX9" fmla="*/ 116084 w 139393"/>
                <a:gd name="connsiteY9" fmla="*/ 115617 h 119390"/>
                <a:gd name="connsiteX10" fmla="*/ 106293 w 139393"/>
                <a:gd name="connsiteY10" fmla="*/ 118415 h 119390"/>
                <a:gd name="connsiteX11" fmla="*/ 39161 w 139393"/>
                <a:gd name="connsiteY11" fmla="*/ 118415 h 119390"/>
                <a:gd name="connsiteX12" fmla="*/ 45221 w 139393"/>
                <a:gd name="connsiteY12" fmla="*/ 79720 h 119390"/>
                <a:gd name="connsiteX13" fmla="*/ 40559 w 139393"/>
                <a:gd name="connsiteY13" fmla="*/ 79720 h 119390"/>
                <a:gd name="connsiteX14" fmla="*/ 41492 w 139393"/>
                <a:gd name="connsiteY14" fmla="*/ 74592 h 119390"/>
                <a:gd name="connsiteX15" fmla="*/ 28904 w 139393"/>
                <a:gd name="connsiteY15" fmla="*/ 74592 h 119390"/>
                <a:gd name="connsiteX16" fmla="*/ 15385 w 139393"/>
                <a:gd name="connsiteY16" fmla="*/ 66200 h 119390"/>
                <a:gd name="connsiteX17" fmla="*/ 13520 w 139393"/>
                <a:gd name="connsiteY17" fmla="*/ 39627 h 119390"/>
                <a:gd name="connsiteX18" fmla="*/ 33566 w 139393"/>
                <a:gd name="connsiteY18" fmla="*/ 39627 h 119390"/>
                <a:gd name="connsiteX19" fmla="*/ 35431 w 139393"/>
                <a:gd name="connsiteY19" fmla="*/ 54545 h 119390"/>
                <a:gd name="connsiteX20" fmla="*/ 40093 w 139393"/>
                <a:gd name="connsiteY20" fmla="*/ 59673 h 119390"/>
                <a:gd name="connsiteX21" fmla="*/ 44755 w 139393"/>
                <a:gd name="connsiteY21" fmla="*/ 59673 h 119390"/>
                <a:gd name="connsiteX22" fmla="*/ 43357 w 139393"/>
                <a:gd name="connsiteY22" fmla="*/ 63869 h 119390"/>
                <a:gd name="connsiteX23" fmla="*/ 0 w 139393"/>
                <a:gd name="connsiteY23" fmla="*/ 119347 h 119390"/>
                <a:gd name="connsiteX24" fmla="*/ 2331 w 139393"/>
                <a:gd name="connsiteY24" fmla="*/ 105361 h 119390"/>
                <a:gd name="connsiteX25" fmla="*/ 7925 w 139393"/>
                <a:gd name="connsiteY25" fmla="*/ 105361 h 119390"/>
                <a:gd name="connsiteX26" fmla="*/ 13986 w 139393"/>
                <a:gd name="connsiteY26" fmla="*/ 100699 h 119390"/>
                <a:gd name="connsiteX27" fmla="*/ 20979 w 139393"/>
                <a:gd name="connsiteY27" fmla="*/ 80652 h 119390"/>
                <a:gd name="connsiteX28" fmla="*/ 40093 w 139393"/>
                <a:gd name="connsiteY28" fmla="*/ 80652 h 119390"/>
                <a:gd name="connsiteX29" fmla="*/ 28904 w 139393"/>
                <a:gd name="connsiteY29" fmla="*/ 109557 h 119390"/>
                <a:gd name="connsiteX30" fmla="*/ 14452 w 139393"/>
                <a:gd name="connsiteY30" fmla="*/ 119347 h 119390"/>
                <a:gd name="connsiteX31" fmla="*/ 0 w 139393"/>
                <a:gd name="connsiteY31" fmla="*/ 119347 h 119390"/>
                <a:gd name="connsiteX32" fmla="*/ 33566 w 139393"/>
                <a:gd name="connsiteY32" fmla="*/ 35431 h 119390"/>
                <a:gd name="connsiteX33" fmla="*/ 20979 w 139393"/>
                <a:gd name="connsiteY33" fmla="*/ 22844 h 119390"/>
                <a:gd name="connsiteX34" fmla="*/ 20047 w 139393"/>
                <a:gd name="connsiteY34" fmla="*/ 932 h 119390"/>
                <a:gd name="connsiteX35" fmla="*/ 40559 w 139393"/>
                <a:gd name="connsiteY35" fmla="*/ 932 h 119390"/>
                <a:gd name="connsiteX36" fmla="*/ 41026 w 139393"/>
                <a:gd name="connsiteY36" fmla="*/ 16317 h 119390"/>
                <a:gd name="connsiteX37" fmla="*/ 45688 w 139393"/>
                <a:gd name="connsiteY37" fmla="*/ 20047 h 119390"/>
                <a:gd name="connsiteX38" fmla="*/ 48951 w 139393"/>
                <a:gd name="connsiteY38" fmla="*/ 20047 h 119390"/>
                <a:gd name="connsiteX39" fmla="*/ 46620 w 139393"/>
                <a:gd name="connsiteY39" fmla="*/ 34965 h 119390"/>
                <a:gd name="connsiteX40" fmla="*/ 33566 w 139393"/>
                <a:gd name="connsiteY40" fmla="*/ 34965 h 119390"/>
                <a:gd name="connsiteX41" fmla="*/ 55478 w 139393"/>
                <a:gd name="connsiteY41" fmla="*/ 10256 h 119390"/>
                <a:gd name="connsiteX42" fmla="*/ 67133 w 139393"/>
                <a:gd name="connsiteY42" fmla="*/ 4662 h 119390"/>
                <a:gd name="connsiteX43" fmla="*/ 69930 w 139393"/>
                <a:gd name="connsiteY43" fmla="*/ 0 h 119390"/>
                <a:gd name="connsiteX44" fmla="*/ 92774 w 139393"/>
                <a:gd name="connsiteY44" fmla="*/ 0 h 119390"/>
                <a:gd name="connsiteX45" fmla="*/ 89976 w 139393"/>
                <a:gd name="connsiteY45" fmla="*/ 5128 h 119390"/>
                <a:gd name="connsiteX46" fmla="*/ 139394 w 139393"/>
                <a:gd name="connsiteY46" fmla="*/ 5128 h 119390"/>
                <a:gd name="connsiteX47" fmla="*/ 137063 w 139393"/>
                <a:gd name="connsiteY47" fmla="*/ 20047 h 119390"/>
                <a:gd name="connsiteX48" fmla="*/ 75990 w 139393"/>
                <a:gd name="connsiteY48" fmla="*/ 20047 h 119390"/>
                <a:gd name="connsiteX49" fmla="*/ 60606 w 139393"/>
                <a:gd name="connsiteY49" fmla="*/ 27506 h 119390"/>
                <a:gd name="connsiteX50" fmla="*/ 49883 w 139393"/>
                <a:gd name="connsiteY50" fmla="*/ 27506 h 119390"/>
                <a:gd name="connsiteX51" fmla="*/ 52681 w 139393"/>
                <a:gd name="connsiteY51" fmla="*/ 10256 h 119390"/>
                <a:gd name="connsiteX52" fmla="*/ 55478 w 139393"/>
                <a:gd name="connsiteY52" fmla="*/ 10256 h 119390"/>
                <a:gd name="connsiteX53" fmla="*/ 69464 w 139393"/>
                <a:gd name="connsiteY53" fmla="*/ 41958 h 119390"/>
                <a:gd name="connsiteX54" fmla="*/ 65734 w 139393"/>
                <a:gd name="connsiteY54" fmla="*/ 64335 h 119390"/>
                <a:gd name="connsiteX55" fmla="*/ 81119 w 139393"/>
                <a:gd name="connsiteY55" fmla="*/ 64335 h 119390"/>
                <a:gd name="connsiteX56" fmla="*/ 74592 w 139393"/>
                <a:gd name="connsiteY56" fmla="*/ 49417 h 119390"/>
                <a:gd name="connsiteX57" fmla="*/ 75058 w 139393"/>
                <a:gd name="connsiteY57" fmla="*/ 48485 h 119390"/>
                <a:gd name="connsiteX58" fmla="*/ 95571 w 139393"/>
                <a:gd name="connsiteY58" fmla="*/ 48485 h 119390"/>
                <a:gd name="connsiteX59" fmla="*/ 103030 w 139393"/>
                <a:gd name="connsiteY59" fmla="*/ 64335 h 119390"/>
                <a:gd name="connsiteX60" fmla="*/ 107226 w 139393"/>
                <a:gd name="connsiteY60" fmla="*/ 64335 h 119390"/>
                <a:gd name="connsiteX61" fmla="*/ 110955 w 139393"/>
                <a:gd name="connsiteY61" fmla="*/ 41958 h 119390"/>
                <a:gd name="connsiteX62" fmla="*/ 69464 w 139393"/>
                <a:gd name="connsiteY62" fmla="*/ 41958 h 119390"/>
                <a:gd name="connsiteX63" fmla="*/ 104895 w 139393"/>
                <a:gd name="connsiteY63" fmla="*/ 79720 h 119390"/>
                <a:gd name="connsiteX64" fmla="*/ 63403 w 139393"/>
                <a:gd name="connsiteY64" fmla="*/ 79720 h 119390"/>
                <a:gd name="connsiteX65" fmla="*/ 59207 w 139393"/>
                <a:gd name="connsiteY65" fmla="*/ 104895 h 119390"/>
                <a:gd name="connsiteX66" fmla="*/ 75524 w 139393"/>
                <a:gd name="connsiteY66" fmla="*/ 104895 h 119390"/>
                <a:gd name="connsiteX67" fmla="*/ 68065 w 139393"/>
                <a:gd name="connsiteY67" fmla="*/ 85781 h 119390"/>
                <a:gd name="connsiteX68" fmla="*/ 68065 w 139393"/>
                <a:gd name="connsiteY68" fmla="*/ 84848 h 119390"/>
                <a:gd name="connsiteX69" fmla="*/ 88578 w 139393"/>
                <a:gd name="connsiteY69" fmla="*/ 84848 h 119390"/>
                <a:gd name="connsiteX70" fmla="*/ 96969 w 139393"/>
                <a:gd name="connsiteY70" fmla="*/ 103962 h 119390"/>
                <a:gd name="connsiteX71" fmla="*/ 101165 w 139393"/>
                <a:gd name="connsiteY71" fmla="*/ 100233 h 119390"/>
                <a:gd name="connsiteX72" fmla="*/ 104895 w 139393"/>
                <a:gd name="connsiteY72" fmla="*/ 79720 h 11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9393" h="119390">
                  <a:moveTo>
                    <a:pt x="43357" y="63869"/>
                  </a:moveTo>
                  <a:lnTo>
                    <a:pt x="47552" y="63869"/>
                  </a:lnTo>
                  <a:lnTo>
                    <a:pt x="53147" y="28438"/>
                  </a:lnTo>
                  <a:lnTo>
                    <a:pt x="132401" y="28438"/>
                  </a:lnTo>
                  <a:lnTo>
                    <a:pt x="126806" y="64335"/>
                  </a:lnTo>
                  <a:lnTo>
                    <a:pt x="130070" y="64335"/>
                  </a:lnTo>
                  <a:lnTo>
                    <a:pt x="127739" y="79720"/>
                  </a:lnTo>
                  <a:lnTo>
                    <a:pt x="124475" y="79720"/>
                  </a:lnTo>
                  <a:lnTo>
                    <a:pt x="120279" y="104895"/>
                  </a:lnTo>
                  <a:cubicBezTo>
                    <a:pt x="119347" y="110489"/>
                    <a:pt x="117948" y="114219"/>
                    <a:pt x="116084" y="115617"/>
                  </a:cubicBezTo>
                  <a:cubicBezTo>
                    <a:pt x="114219" y="117482"/>
                    <a:pt x="110955" y="118415"/>
                    <a:pt x="106293" y="118415"/>
                  </a:cubicBezTo>
                  <a:lnTo>
                    <a:pt x="39161" y="118415"/>
                  </a:lnTo>
                  <a:lnTo>
                    <a:pt x="45221" y="79720"/>
                  </a:lnTo>
                  <a:lnTo>
                    <a:pt x="40559" y="79720"/>
                  </a:lnTo>
                  <a:lnTo>
                    <a:pt x="41492" y="74592"/>
                  </a:lnTo>
                  <a:lnTo>
                    <a:pt x="28904" y="74592"/>
                  </a:lnTo>
                  <a:cubicBezTo>
                    <a:pt x="20513" y="75058"/>
                    <a:pt x="15851" y="72261"/>
                    <a:pt x="15385" y="66200"/>
                  </a:cubicBezTo>
                  <a:lnTo>
                    <a:pt x="13520" y="39627"/>
                  </a:lnTo>
                  <a:lnTo>
                    <a:pt x="33566" y="39627"/>
                  </a:lnTo>
                  <a:lnTo>
                    <a:pt x="35431" y="54545"/>
                  </a:lnTo>
                  <a:cubicBezTo>
                    <a:pt x="36364" y="58275"/>
                    <a:pt x="37762" y="60140"/>
                    <a:pt x="40093" y="59673"/>
                  </a:cubicBezTo>
                  <a:lnTo>
                    <a:pt x="44755" y="59673"/>
                  </a:lnTo>
                  <a:lnTo>
                    <a:pt x="43357" y="63869"/>
                  </a:lnTo>
                  <a:close/>
                  <a:moveTo>
                    <a:pt x="0" y="119347"/>
                  </a:moveTo>
                  <a:lnTo>
                    <a:pt x="2331" y="105361"/>
                  </a:lnTo>
                  <a:lnTo>
                    <a:pt x="7925" y="105361"/>
                  </a:lnTo>
                  <a:cubicBezTo>
                    <a:pt x="11189" y="105361"/>
                    <a:pt x="13054" y="103962"/>
                    <a:pt x="13986" y="100699"/>
                  </a:cubicBezTo>
                  <a:lnTo>
                    <a:pt x="20979" y="80652"/>
                  </a:lnTo>
                  <a:lnTo>
                    <a:pt x="40093" y="80652"/>
                  </a:lnTo>
                  <a:lnTo>
                    <a:pt x="28904" y="109557"/>
                  </a:lnTo>
                  <a:cubicBezTo>
                    <a:pt x="26573" y="116550"/>
                    <a:pt x="21911" y="119813"/>
                    <a:pt x="14452" y="119347"/>
                  </a:cubicBezTo>
                  <a:lnTo>
                    <a:pt x="0" y="119347"/>
                  </a:lnTo>
                  <a:close/>
                  <a:moveTo>
                    <a:pt x="33566" y="35431"/>
                  </a:moveTo>
                  <a:cubicBezTo>
                    <a:pt x="25175" y="35431"/>
                    <a:pt x="20979" y="31235"/>
                    <a:pt x="20979" y="22844"/>
                  </a:cubicBezTo>
                  <a:lnTo>
                    <a:pt x="20047" y="932"/>
                  </a:lnTo>
                  <a:lnTo>
                    <a:pt x="40559" y="932"/>
                  </a:lnTo>
                  <a:lnTo>
                    <a:pt x="41026" y="16317"/>
                  </a:lnTo>
                  <a:cubicBezTo>
                    <a:pt x="41492" y="18648"/>
                    <a:pt x="42890" y="20047"/>
                    <a:pt x="45688" y="20047"/>
                  </a:cubicBezTo>
                  <a:lnTo>
                    <a:pt x="48951" y="20047"/>
                  </a:lnTo>
                  <a:lnTo>
                    <a:pt x="46620" y="34965"/>
                  </a:lnTo>
                  <a:lnTo>
                    <a:pt x="33566" y="34965"/>
                  </a:lnTo>
                  <a:close/>
                  <a:moveTo>
                    <a:pt x="55478" y="10256"/>
                  </a:moveTo>
                  <a:cubicBezTo>
                    <a:pt x="60140" y="10723"/>
                    <a:pt x="63869" y="8858"/>
                    <a:pt x="67133" y="4662"/>
                  </a:cubicBezTo>
                  <a:lnTo>
                    <a:pt x="69930" y="0"/>
                  </a:lnTo>
                  <a:lnTo>
                    <a:pt x="92774" y="0"/>
                  </a:lnTo>
                  <a:lnTo>
                    <a:pt x="89976" y="5128"/>
                  </a:lnTo>
                  <a:lnTo>
                    <a:pt x="139394" y="5128"/>
                  </a:lnTo>
                  <a:lnTo>
                    <a:pt x="137063" y="20047"/>
                  </a:lnTo>
                  <a:lnTo>
                    <a:pt x="75990" y="20047"/>
                  </a:lnTo>
                  <a:cubicBezTo>
                    <a:pt x="70396" y="25175"/>
                    <a:pt x="65268" y="27506"/>
                    <a:pt x="60606" y="27506"/>
                  </a:cubicBezTo>
                  <a:lnTo>
                    <a:pt x="49883" y="27506"/>
                  </a:lnTo>
                  <a:lnTo>
                    <a:pt x="52681" y="10256"/>
                  </a:lnTo>
                  <a:lnTo>
                    <a:pt x="55478" y="10256"/>
                  </a:lnTo>
                  <a:close/>
                  <a:moveTo>
                    <a:pt x="69464" y="41958"/>
                  </a:moveTo>
                  <a:lnTo>
                    <a:pt x="65734" y="64335"/>
                  </a:lnTo>
                  <a:lnTo>
                    <a:pt x="81119" y="64335"/>
                  </a:lnTo>
                  <a:lnTo>
                    <a:pt x="74592" y="49417"/>
                  </a:lnTo>
                  <a:lnTo>
                    <a:pt x="75058" y="48485"/>
                  </a:lnTo>
                  <a:lnTo>
                    <a:pt x="95571" y="48485"/>
                  </a:lnTo>
                  <a:lnTo>
                    <a:pt x="103030" y="64335"/>
                  </a:lnTo>
                  <a:lnTo>
                    <a:pt x="107226" y="64335"/>
                  </a:lnTo>
                  <a:lnTo>
                    <a:pt x="110955" y="41958"/>
                  </a:lnTo>
                  <a:lnTo>
                    <a:pt x="69464" y="41958"/>
                  </a:lnTo>
                  <a:close/>
                  <a:moveTo>
                    <a:pt x="104895" y="79720"/>
                  </a:moveTo>
                  <a:lnTo>
                    <a:pt x="63403" y="79720"/>
                  </a:lnTo>
                  <a:lnTo>
                    <a:pt x="59207" y="104895"/>
                  </a:lnTo>
                  <a:lnTo>
                    <a:pt x="75524" y="104895"/>
                  </a:lnTo>
                  <a:lnTo>
                    <a:pt x="68065" y="85781"/>
                  </a:lnTo>
                  <a:lnTo>
                    <a:pt x="68065" y="84848"/>
                  </a:lnTo>
                  <a:lnTo>
                    <a:pt x="88578" y="84848"/>
                  </a:lnTo>
                  <a:lnTo>
                    <a:pt x="96969" y="103962"/>
                  </a:lnTo>
                  <a:cubicBezTo>
                    <a:pt x="99300" y="103962"/>
                    <a:pt x="100699" y="102564"/>
                    <a:pt x="101165" y="100233"/>
                  </a:cubicBezTo>
                  <a:lnTo>
                    <a:pt x="104895" y="79720"/>
                  </a:lnTo>
                  <a:close/>
                </a:path>
              </a:pathLst>
            </a:custGeom>
            <a:solidFill>
              <a:schemeClr val="accent1"/>
            </a:solidFill>
            <a:ln w="4651" cap="flat">
              <a:noFill/>
              <a:prstDash val="solid"/>
              <a:miter/>
            </a:ln>
          </p:spPr>
          <p:txBody>
            <a:bodyPr rtlCol="0" anchor="ctr"/>
            <a:lstStyle/>
            <a:p>
              <a:endParaRPr lang="zh-CN" altLang="en-US"/>
            </a:p>
          </p:txBody>
        </p:sp>
        <p:sp>
          <p:nvSpPr>
            <p:cNvPr id="265" name="任意多边形: 形状 264">
              <a:extLst>
                <a:ext uri="{FF2B5EF4-FFF2-40B4-BE49-F238E27FC236}">
                  <a16:creationId xmlns:a16="http://schemas.microsoft.com/office/drawing/2014/main" id="{FD8D63F0-6C7F-424E-B6C1-D69A75C5AB50}"/>
                </a:ext>
              </a:extLst>
            </p:cNvPr>
            <p:cNvSpPr/>
            <p:nvPr/>
          </p:nvSpPr>
          <p:spPr>
            <a:xfrm>
              <a:off x="9613833" y="414790"/>
              <a:ext cx="82288" cy="71470"/>
            </a:xfrm>
            <a:custGeom>
              <a:avLst/>
              <a:gdLst>
                <a:gd name="connsiteX0" fmla="*/ 43823 w 137994"/>
                <a:gd name="connsiteY0" fmla="*/ 0 h 119851"/>
                <a:gd name="connsiteX1" fmla="*/ 66200 w 137994"/>
                <a:gd name="connsiteY1" fmla="*/ 0 h 119851"/>
                <a:gd name="connsiteX2" fmla="*/ 62937 w 137994"/>
                <a:gd name="connsiteY2" fmla="*/ 4662 h 119851"/>
                <a:gd name="connsiteX3" fmla="*/ 137995 w 137994"/>
                <a:gd name="connsiteY3" fmla="*/ 4662 h 119851"/>
                <a:gd name="connsiteX4" fmla="*/ 135198 w 137994"/>
                <a:gd name="connsiteY4" fmla="*/ 22844 h 119851"/>
                <a:gd name="connsiteX5" fmla="*/ 52214 w 137994"/>
                <a:gd name="connsiteY5" fmla="*/ 22844 h 119851"/>
                <a:gd name="connsiteX6" fmla="*/ 36364 w 137994"/>
                <a:gd name="connsiteY6" fmla="*/ 45687 h 119851"/>
                <a:gd name="connsiteX7" fmla="*/ 64335 w 137994"/>
                <a:gd name="connsiteY7" fmla="*/ 45687 h 119851"/>
                <a:gd name="connsiteX8" fmla="*/ 67133 w 137994"/>
                <a:gd name="connsiteY8" fmla="*/ 29837 h 119851"/>
                <a:gd name="connsiteX9" fmla="*/ 87179 w 137994"/>
                <a:gd name="connsiteY9" fmla="*/ 29837 h 119851"/>
                <a:gd name="connsiteX10" fmla="*/ 84382 w 137994"/>
                <a:gd name="connsiteY10" fmla="*/ 45687 h 119851"/>
                <a:gd name="connsiteX11" fmla="*/ 131468 w 137994"/>
                <a:gd name="connsiteY11" fmla="*/ 45687 h 119851"/>
                <a:gd name="connsiteX12" fmla="*/ 128671 w 137994"/>
                <a:gd name="connsiteY12" fmla="*/ 63869 h 119851"/>
                <a:gd name="connsiteX13" fmla="*/ 81585 w 137994"/>
                <a:gd name="connsiteY13" fmla="*/ 63869 h 119851"/>
                <a:gd name="connsiteX14" fmla="*/ 74592 w 137994"/>
                <a:gd name="connsiteY14" fmla="*/ 107692 h 119851"/>
                <a:gd name="connsiteX15" fmla="*/ 62471 w 137994"/>
                <a:gd name="connsiteY15" fmla="*/ 119813 h 119851"/>
                <a:gd name="connsiteX16" fmla="*/ 38695 w 137994"/>
                <a:gd name="connsiteY16" fmla="*/ 119813 h 119851"/>
                <a:gd name="connsiteX17" fmla="*/ 41026 w 137994"/>
                <a:gd name="connsiteY17" fmla="*/ 105827 h 119851"/>
                <a:gd name="connsiteX18" fmla="*/ 52681 w 137994"/>
                <a:gd name="connsiteY18" fmla="*/ 105827 h 119851"/>
                <a:gd name="connsiteX19" fmla="*/ 54545 w 137994"/>
                <a:gd name="connsiteY19" fmla="*/ 104429 h 119851"/>
                <a:gd name="connsiteX20" fmla="*/ 61072 w 137994"/>
                <a:gd name="connsiteY20" fmla="*/ 63869 h 119851"/>
                <a:gd name="connsiteX21" fmla="*/ 9324 w 137994"/>
                <a:gd name="connsiteY21" fmla="*/ 63869 h 119851"/>
                <a:gd name="connsiteX22" fmla="*/ 12121 w 137994"/>
                <a:gd name="connsiteY22" fmla="*/ 48018 h 119851"/>
                <a:gd name="connsiteX23" fmla="*/ 29837 w 137994"/>
                <a:gd name="connsiteY23" fmla="*/ 23310 h 119851"/>
                <a:gd name="connsiteX24" fmla="*/ 16317 w 137994"/>
                <a:gd name="connsiteY24" fmla="*/ 23310 h 119851"/>
                <a:gd name="connsiteX25" fmla="*/ 19114 w 137994"/>
                <a:gd name="connsiteY25" fmla="*/ 5128 h 119851"/>
                <a:gd name="connsiteX26" fmla="*/ 40093 w 137994"/>
                <a:gd name="connsiteY26" fmla="*/ 5128 h 119851"/>
                <a:gd name="connsiteX27" fmla="*/ 43823 w 137994"/>
                <a:gd name="connsiteY27" fmla="*/ 0 h 119851"/>
                <a:gd name="connsiteX28" fmla="*/ 33566 w 137994"/>
                <a:gd name="connsiteY28" fmla="*/ 71328 h 119851"/>
                <a:gd name="connsiteX29" fmla="*/ 53613 w 137994"/>
                <a:gd name="connsiteY29" fmla="*/ 71328 h 119851"/>
                <a:gd name="connsiteX30" fmla="*/ 29371 w 137994"/>
                <a:gd name="connsiteY30" fmla="*/ 112820 h 119851"/>
                <a:gd name="connsiteX31" fmla="*/ 18648 w 137994"/>
                <a:gd name="connsiteY31" fmla="*/ 118881 h 119851"/>
                <a:gd name="connsiteX32" fmla="*/ 0 w 137994"/>
                <a:gd name="connsiteY32" fmla="*/ 118881 h 119851"/>
                <a:gd name="connsiteX33" fmla="*/ 2331 w 137994"/>
                <a:gd name="connsiteY33" fmla="*/ 104895 h 119851"/>
                <a:gd name="connsiteX34" fmla="*/ 11189 w 137994"/>
                <a:gd name="connsiteY34" fmla="*/ 104895 h 119851"/>
                <a:gd name="connsiteX35" fmla="*/ 14452 w 137994"/>
                <a:gd name="connsiteY35" fmla="*/ 103496 h 119851"/>
                <a:gd name="connsiteX36" fmla="*/ 33566 w 137994"/>
                <a:gd name="connsiteY36" fmla="*/ 71328 h 119851"/>
                <a:gd name="connsiteX37" fmla="*/ 87645 w 137994"/>
                <a:gd name="connsiteY37" fmla="*/ 70862 h 119851"/>
                <a:gd name="connsiteX38" fmla="*/ 106760 w 137994"/>
                <a:gd name="connsiteY38" fmla="*/ 70862 h 119851"/>
                <a:gd name="connsiteX39" fmla="*/ 112820 w 137994"/>
                <a:gd name="connsiteY39" fmla="*/ 102564 h 119851"/>
                <a:gd name="connsiteX40" fmla="*/ 116084 w 137994"/>
                <a:gd name="connsiteY40" fmla="*/ 105361 h 119851"/>
                <a:gd name="connsiteX41" fmla="*/ 122610 w 137994"/>
                <a:gd name="connsiteY41" fmla="*/ 105361 h 119851"/>
                <a:gd name="connsiteX42" fmla="*/ 120279 w 137994"/>
                <a:gd name="connsiteY42" fmla="*/ 119347 h 119851"/>
                <a:gd name="connsiteX43" fmla="*/ 103496 w 137994"/>
                <a:gd name="connsiteY43" fmla="*/ 119347 h 119851"/>
                <a:gd name="connsiteX44" fmla="*/ 95105 w 137994"/>
                <a:gd name="connsiteY44" fmla="*/ 113286 h 119851"/>
                <a:gd name="connsiteX45" fmla="*/ 87645 w 137994"/>
                <a:gd name="connsiteY45" fmla="*/ 70862 h 11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7994" h="119851">
                  <a:moveTo>
                    <a:pt x="43823" y="0"/>
                  </a:moveTo>
                  <a:lnTo>
                    <a:pt x="66200" y="0"/>
                  </a:lnTo>
                  <a:lnTo>
                    <a:pt x="62937" y="4662"/>
                  </a:lnTo>
                  <a:lnTo>
                    <a:pt x="137995" y="4662"/>
                  </a:lnTo>
                  <a:lnTo>
                    <a:pt x="135198" y="22844"/>
                  </a:lnTo>
                  <a:lnTo>
                    <a:pt x="52214" y="22844"/>
                  </a:lnTo>
                  <a:lnTo>
                    <a:pt x="36364" y="45687"/>
                  </a:lnTo>
                  <a:lnTo>
                    <a:pt x="64335" y="45687"/>
                  </a:lnTo>
                  <a:lnTo>
                    <a:pt x="67133" y="29837"/>
                  </a:lnTo>
                  <a:lnTo>
                    <a:pt x="87179" y="29837"/>
                  </a:lnTo>
                  <a:lnTo>
                    <a:pt x="84382" y="45687"/>
                  </a:lnTo>
                  <a:lnTo>
                    <a:pt x="131468" y="45687"/>
                  </a:lnTo>
                  <a:lnTo>
                    <a:pt x="128671" y="63869"/>
                  </a:lnTo>
                  <a:lnTo>
                    <a:pt x="81585" y="63869"/>
                  </a:lnTo>
                  <a:lnTo>
                    <a:pt x="74592" y="107692"/>
                  </a:lnTo>
                  <a:cubicBezTo>
                    <a:pt x="74126" y="116550"/>
                    <a:pt x="69930" y="120279"/>
                    <a:pt x="62471" y="119813"/>
                  </a:cubicBezTo>
                  <a:lnTo>
                    <a:pt x="38695" y="119813"/>
                  </a:lnTo>
                  <a:lnTo>
                    <a:pt x="41026" y="105827"/>
                  </a:lnTo>
                  <a:lnTo>
                    <a:pt x="52681" y="105827"/>
                  </a:lnTo>
                  <a:cubicBezTo>
                    <a:pt x="53613" y="106293"/>
                    <a:pt x="54079" y="105827"/>
                    <a:pt x="54545" y="104429"/>
                  </a:cubicBezTo>
                  <a:lnTo>
                    <a:pt x="61072" y="63869"/>
                  </a:lnTo>
                  <a:lnTo>
                    <a:pt x="9324" y="63869"/>
                  </a:lnTo>
                  <a:lnTo>
                    <a:pt x="12121" y="48018"/>
                  </a:lnTo>
                  <a:lnTo>
                    <a:pt x="29837" y="23310"/>
                  </a:lnTo>
                  <a:lnTo>
                    <a:pt x="16317" y="23310"/>
                  </a:lnTo>
                  <a:lnTo>
                    <a:pt x="19114" y="5128"/>
                  </a:lnTo>
                  <a:lnTo>
                    <a:pt x="40093" y="5128"/>
                  </a:lnTo>
                  <a:lnTo>
                    <a:pt x="43823" y="0"/>
                  </a:lnTo>
                  <a:close/>
                  <a:moveTo>
                    <a:pt x="33566" y="71328"/>
                  </a:moveTo>
                  <a:lnTo>
                    <a:pt x="53613" y="71328"/>
                  </a:lnTo>
                  <a:lnTo>
                    <a:pt x="29371" y="112820"/>
                  </a:lnTo>
                  <a:cubicBezTo>
                    <a:pt x="27040" y="117482"/>
                    <a:pt x="23776" y="119813"/>
                    <a:pt x="18648" y="118881"/>
                  </a:cubicBezTo>
                  <a:lnTo>
                    <a:pt x="0" y="118881"/>
                  </a:lnTo>
                  <a:lnTo>
                    <a:pt x="2331" y="104895"/>
                  </a:lnTo>
                  <a:lnTo>
                    <a:pt x="11189" y="104895"/>
                  </a:lnTo>
                  <a:cubicBezTo>
                    <a:pt x="13054" y="105361"/>
                    <a:pt x="14452" y="104895"/>
                    <a:pt x="14452" y="103496"/>
                  </a:cubicBezTo>
                  <a:lnTo>
                    <a:pt x="33566" y="71328"/>
                  </a:lnTo>
                  <a:close/>
                  <a:moveTo>
                    <a:pt x="87645" y="70862"/>
                  </a:moveTo>
                  <a:lnTo>
                    <a:pt x="106760" y="70862"/>
                  </a:lnTo>
                  <a:lnTo>
                    <a:pt x="112820" y="102564"/>
                  </a:lnTo>
                  <a:cubicBezTo>
                    <a:pt x="113286" y="104429"/>
                    <a:pt x="114219" y="105361"/>
                    <a:pt x="116084" y="105361"/>
                  </a:cubicBezTo>
                  <a:lnTo>
                    <a:pt x="122610" y="105361"/>
                  </a:lnTo>
                  <a:lnTo>
                    <a:pt x="120279" y="119347"/>
                  </a:lnTo>
                  <a:lnTo>
                    <a:pt x="103496" y="119347"/>
                  </a:lnTo>
                  <a:cubicBezTo>
                    <a:pt x="98368" y="119813"/>
                    <a:pt x="95571" y="117482"/>
                    <a:pt x="95105" y="113286"/>
                  </a:cubicBezTo>
                  <a:lnTo>
                    <a:pt x="87645" y="70862"/>
                  </a:lnTo>
                  <a:close/>
                </a:path>
              </a:pathLst>
            </a:custGeom>
            <a:solidFill>
              <a:schemeClr val="accent1"/>
            </a:solidFill>
            <a:ln w="4651" cap="flat">
              <a:noFill/>
              <a:prstDash val="solid"/>
              <a:miter/>
            </a:ln>
          </p:spPr>
          <p:txBody>
            <a:bodyPr rtlCol="0" anchor="ctr"/>
            <a:lstStyle/>
            <a:p>
              <a:endParaRPr lang="zh-CN" altLang="en-US"/>
            </a:p>
          </p:txBody>
        </p:sp>
        <p:sp>
          <p:nvSpPr>
            <p:cNvPr id="266" name="任意多边形: 形状 265">
              <a:extLst>
                <a:ext uri="{FF2B5EF4-FFF2-40B4-BE49-F238E27FC236}">
                  <a16:creationId xmlns:a16="http://schemas.microsoft.com/office/drawing/2014/main" id="{B65BB0D3-9B8B-47D3-98CB-ADEC151555CC}"/>
                </a:ext>
              </a:extLst>
            </p:cNvPr>
            <p:cNvSpPr/>
            <p:nvPr/>
          </p:nvSpPr>
          <p:spPr>
            <a:xfrm>
              <a:off x="9696678" y="415067"/>
              <a:ext cx="82568" cy="70076"/>
            </a:xfrm>
            <a:custGeom>
              <a:avLst/>
              <a:gdLst>
                <a:gd name="connsiteX0" fmla="*/ 66666 w 138461"/>
                <a:gd name="connsiteY0" fmla="*/ 7925 h 117513"/>
                <a:gd name="connsiteX1" fmla="*/ 68065 w 138461"/>
                <a:gd name="connsiteY1" fmla="*/ 0 h 117513"/>
                <a:gd name="connsiteX2" fmla="*/ 89044 w 138461"/>
                <a:gd name="connsiteY2" fmla="*/ 0 h 117513"/>
                <a:gd name="connsiteX3" fmla="*/ 87645 w 138461"/>
                <a:gd name="connsiteY3" fmla="*/ 7925 h 117513"/>
                <a:gd name="connsiteX4" fmla="*/ 138461 w 138461"/>
                <a:gd name="connsiteY4" fmla="*/ 7925 h 117513"/>
                <a:gd name="connsiteX5" fmla="*/ 136130 w 138461"/>
                <a:gd name="connsiteY5" fmla="*/ 23310 h 117513"/>
                <a:gd name="connsiteX6" fmla="*/ 45687 w 138461"/>
                <a:gd name="connsiteY6" fmla="*/ 23310 h 117513"/>
                <a:gd name="connsiteX7" fmla="*/ 44289 w 138461"/>
                <a:gd name="connsiteY7" fmla="*/ 33100 h 117513"/>
                <a:gd name="connsiteX8" fmla="*/ 128205 w 138461"/>
                <a:gd name="connsiteY8" fmla="*/ 33100 h 117513"/>
                <a:gd name="connsiteX9" fmla="*/ 116550 w 138461"/>
                <a:gd name="connsiteY9" fmla="*/ 103962 h 117513"/>
                <a:gd name="connsiteX10" fmla="*/ 90443 w 138461"/>
                <a:gd name="connsiteY10" fmla="*/ 117482 h 117513"/>
                <a:gd name="connsiteX11" fmla="*/ 49417 w 138461"/>
                <a:gd name="connsiteY11" fmla="*/ 117482 h 117513"/>
                <a:gd name="connsiteX12" fmla="*/ 51748 w 138461"/>
                <a:gd name="connsiteY12" fmla="*/ 102564 h 117513"/>
                <a:gd name="connsiteX13" fmla="*/ 95105 w 138461"/>
                <a:gd name="connsiteY13" fmla="*/ 102564 h 117513"/>
                <a:gd name="connsiteX14" fmla="*/ 98368 w 138461"/>
                <a:gd name="connsiteY14" fmla="*/ 99300 h 117513"/>
                <a:gd name="connsiteX15" fmla="*/ 106760 w 138461"/>
                <a:gd name="connsiteY15" fmla="*/ 48485 h 117513"/>
                <a:gd name="connsiteX16" fmla="*/ 41492 w 138461"/>
                <a:gd name="connsiteY16" fmla="*/ 48485 h 117513"/>
                <a:gd name="connsiteX17" fmla="*/ 33100 w 138461"/>
                <a:gd name="connsiteY17" fmla="*/ 100699 h 117513"/>
                <a:gd name="connsiteX18" fmla="*/ 13520 w 138461"/>
                <a:gd name="connsiteY18" fmla="*/ 117482 h 117513"/>
                <a:gd name="connsiteX19" fmla="*/ 0 w 138461"/>
                <a:gd name="connsiteY19" fmla="*/ 117482 h 117513"/>
                <a:gd name="connsiteX20" fmla="*/ 2331 w 138461"/>
                <a:gd name="connsiteY20" fmla="*/ 103030 h 117513"/>
                <a:gd name="connsiteX21" fmla="*/ 7925 w 138461"/>
                <a:gd name="connsiteY21" fmla="*/ 103030 h 117513"/>
                <a:gd name="connsiteX22" fmla="*/ 14918 w 138461"/>
                <a:gd name="connsiteY22" fmla="*/ 96503 h 117513"/>
                <a:gd name="connsiteX23" fmla="*/ 26573 w 138461"/>
                <a:gd name="connsiteY23" fmla="*/ 23776 h 117513"/>
                <a:gd name="connsiteX24" fmla="*/ 14918 w 138461"/>
                <a:gd name="connsiteY24" fmla="*/ 23776 h 117513"/>
                <a:gd name="connsiteX25" fmla="*/ 17716 w 138461"/>
                <a:gd name="connsiteY25" fmla="*/ 7925 h 117513"/>
                <a:gd name="connsiteX26" fmla="*/ 66666 w 138461"/>
                <a:gd name="connsiteY26" fmla="*/ 7925 h 1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461" h="117513">
                  <a:moveTo>
                    <a:pt x="66666" y="7925"/>
                  </a:moveTo>
                  <a:lnTo>
                    <a:pt x="68065" y="0"/>
                  </a:lnTo>
                  <a:lnTo>
                    <a:pt x="89044" y="0"/>
                  </a:lnTo>
                  <a:lnTo>
                    <a:pt x="87645" y="7925"/>
                  </a:lnTo>
                  <a:lnTo>
                    <a:pt x="138461" y="7925"/>
                  </a:lnTo>
                  <a:lnTo>
                    <a:pt x="136130" y="23310"/>
                  </a:lnTo>
                  <a:lnTo>
                    <a:pt x="45687" y="23310"/>
                  </a:lnTo>
                  <a:lnTo>
                    <a:pt x="44289" y="33100"/>
                  </a:lnTo>
                  <a:lnTo>
                    <a:pt x="128205" y="33100"/>
                  </a:lnTo>
                  <a:lnTo>
                    <a:pt x="116550" y="103962"/>
                  </a:lnTo>
                  <a:cubicBezTo>
                    <a:pt x="115617" y="113286"/>
                    <a:pt x="107226" y="117948"/>
                    <a:pt x="90443" y="117482"/>
                  </a:cubicBezTo>
                  <a:lnTo>
                    <a:pt x="49417" y="117482"/>
                  </a:lnTo>
                  <a:lnTo>
                    <a:pt x="51748" y="102564"/>
                  </a:lnTo>
                  <a:lnTo>
                    <a:pt x="95105" y="102564"/>
                  </a:lnTo>
                  <a:cubicBezTo>
                    <a:pt x="96969" y="102564"/>
                    <a:pt x="97902" y="101631"/>
                    <a:pt x="98368" y="99300"/>
                  </a:cubicBezTo>
                  <a:lnTo>
                    <a:pt x="106760" y="48485"/>
                  </a:lnTo>
                  <a:lnTo>
                    <a:pt x="41492" y="48485"/>
                  </a:lnTo>
                  <a:lnTo>
                    <a:pt x="33100" y="100699"/>
                  </a:lnTo>
                  <a:cubicBezTo>
                    <a:pt x="30303" y="110489"/>
                    <a:pt x="23776" y="116084"/>
                    <a:pt x="13520" y="117482"/>
                  </a:cubicBezTo>
                  <a:lnTo>
                    <a:pt x="0" y="117482"/>
                  </a:lnTo>
                  <a:lnTo>
                    <a:pt x="2331" y="103030"/>
                  </a:lnTo>
                  <a:lnTo>
                    <a:pt x="7925" y="103030"/>
                  </a:lnTo>
                  <a:cubicBezTo>
                    <a:pt x="12121" y="103030"/>
                    <a:pt x="14452" y="100699"/>
                    <a:pt x="14918" y="96503"/>
                  </a:cubicBezTo>
                  <a:lnTo>
                    <a:pt x="26573" y="23776"/>
                  </a:lnTo>
                  <a:lnTo>
                    <a:pt x="14918" y="23776"/>
                  </a:lnTo>
                  <a:lnTo>
                    <a:pt x="17716" y="7925"/>
                  </a:lnTo>
                  <a:lnTo>
                    <a:pt x="66666" y="7925"/>
                  </a:lnTo>
                  <a:close/>
                </a:path>
              </a:pathLst>
            </a:custGeom>
            <a:solidFill>
              <a:schemeClr val="accent1"/>
            </a:solidFill>
            <a:ln w="4651" cap="flat">
              <a:noFill/>
              <a:prstDash val="solid"/>
              <a:miter/>
            </a:ln>
          </p:spPr>
          <p:txBody>
            <a:bodyPr rtlCol="0" anchor="ctr"/>
            <a:lstStyle/>
            <a:p>
              <a:endParaRPr lang="zh-CN" altLang="en-US"/>
            </a:p>
          </p:txBody>
        </p:sp>
        <p:sp>
          <p:nvSpPr>
            <p:cNvPr id="267" name="任意多边形: 形状 266">
              <a:extLst>
                <a:ext uri="{FF2B5EF4-FFF2-40B4-BE49-F238E27FC236}">
                  <a16:creationId xmlns:a16="http://schemas.microsoft.com/office/drawing/2014/main" id="{A2DC9BB3-8E93-4178-A705-BA3EF4B5D495}"/>
                </a:ext>
              </a:extLst>
            </p:cNvPr>
            <p:cNvSpPr/>
            <p:nvPr/>
          </p:nvSpPr>
          <p:spPr>
            <a:xfrm>
              <a:off x="9783416" y="414790"/>
              <a:ext cx="77286" cy="70613"/>
            </a:xfrm>
            <a:custGeom>
              <a:avLst/>
              <a:gdLst>
                <a:gd name="connsiteX0" fmla="*/ 9324 w 129603"/>
                <a:gd name="connsiteY0" fmla="*/ 24709 h 118414"/>
                <a:gd name="connsiteX1" fmla="*/ 12587 w 129603"/>
                <a:gd name="connsiteY1" fmla="*/ 24709 h 118414"/>
                <a:gd name="connsiteX2" fmla="*/ 16783 w 129603"/>
                <a:gd name="connsiteY2" fmla="*/ 20979 h 118414"/>
                <a:gd name="connsiteX3" fmla="*/ 27972 w 129603"/>
                <a:gd name="connsiteY3" fmla="*/ 0 h 118414"/>
                <a:gd name="connsiteX4" fmla="*/ 48018 w 129603"/>
                <a:gd name="connsiteY4" fmla="*/ 0 h 118414"/>
                <a:gd name="connsiteX5" fmla="*/ 35431 w 129603"/>
                <a:gd name="connsiteY5" fmla="*/ 25175 h 118414"/>
                <a:gd name="connsiteX6" fmla="*/ 20513 w 129603"/>
                <a:gd name="connsiteY6" fmla="*/ 118415 h 118414"/>
                <a:gd name="connsiteX7" fmla="*/ 0 w 129603"/>
                <a:gd name="connsiteY7" fmla="*/ 118415 h 118414"/>
                <a:gd name="connsiteX8" fmla="*/ 12587 w 129603"/>
                <a:gd name="connsiteY8" fmla="*/ 42424 h 118414"/>
                <a:gd name="connsiteX9" fmla="*/ 6993 w 129603"/>
                <a:gd name="connsiteY9" fmla="*/ 42424 h 118414"/>
                <a:gd name="connsiteX10" fmla="*/ 9324 w 129603"/>
                <a:gd name="connsiteY10" fmla="*/ 24709 h 118414"/>
                <a:gd name="connsiteX11" fmla="*/ 46620 w 129603"/>
                <a:gd name="connsiteY11" fmla="*/ 5594 h 118414"/>
                <a:gd name="connsiteX12" fmla="*/ 67599 w 129603"/>
                <a:gd name="connsiteY12" fmla="*/ 5594 h 118414"/>
                <a:gd name="connsiteX13" fmla="*/ 70862 w 129603"/>
                <a:gd name="connsiteY13" fmla="*/ 0 h 118414"/>
                <a:gd name="connsiteX14" fmla="*/ 91841 w 129603"/>
                <a:gd name="connsiteY14" fmla="*/ 0 h 118414"/>
                <a:gd name="connsiteX15" fmla="*/ 89044 w 129603"/>
                <a:gd name="connsiteY15" fmla="*/ 5594 h 118414"/>
                <a:gd name="connsiteX16" fmla="*/ 129603 w 129603"/>
                <a:gd name="connsiteY16" fmla="*/ 5594 h 118414"/>
                <a:gd name="connsiteX17" fmla="*/ 126806 w 129603"/>
                <a:gd name="connsiteY17" fmla="*/ 23310 h 118414"/>
                <a:gd name="connsiteX18" fmla="*/ 81119 w 129603"/>
                <a:gd name="connsiteY18" fmla="*/ 23310 h 118414"/>
                <a:gd name="connsiteX19" fmla="*/ 74592 w 129603"/>
                <a:gd name="connsiteY19" fmla="*/ 34032 h 118414"/>
                <a:gd name="connsiteX20" fmla="*/ 124941 w 129603"/>
                <a:gd name="connsiteY20" fmla="*/ 34032 h 118414"/>
                <a:gd name="connsiteX21" fmla="*/ 122144 w 129603"/>
                <a:gd name="connsiteY21" fmla="*/ 51748 h 118414"/>
                <a:gd name="connsiteX22" fmla="*/ 66666 w 129603"/>
                <a:gd name="connsiteY22" fmla="*/ 51748 h 118414"/>
                <a:gd name="connsiteX23" fmla="*/ 60140 w 129603"/>
                <a:gd name="connsiteY23" fmla="*/ 62004 h 118414"/>
                <a:gd name="connsiteX24" fmla="*/ 120279 w 129603"/>
                <a:gd name="connsiteY24" fmla="*/ 62004 h 118414"/>
                <a:gd name="connsiteX25" fmla="*/ 117482 w 129603"/>
                <a:gd name="connsiteY25" fmla="*/ 79254 h 118414"/>
                <a:gd name="connsiteX26" fmla="*/ 92307 w 129603"/>
                <a:gd name="connsiteY26" fmla="*/ 103496 h 118414"/>
                <a:gd name="connsiteX27" fmla="*/ 113753 w 129603"/>
                <a:gd name="connsiteY27" fmla="*/ 103496 h 118414"/>
                <a:gd name="connsiteX28" fmla="*/ 111422 w 129603"/>
                <a:gd name="connsiteY28" fmla="*/ 117948 h 118414"/>
                <a:gd name="connsiteX29" fmla="*/ 67599 w 129603"/>
                <a:gd name="connsiteY29" fmla="*/ 117948 h 118414"/>
                <a:gd name="connsiteX30" fmla="*/ 55011 w 129603"/>
                <a:gd name="connsiteY30" fmla="*/ 113286 h 118414"/>
                <a:gd name="connsiteX31" fmla="*/ 38228 w 129603"/>
                <a:gd name="connsiteY31" fmla="*/ 90909 h 118414"/>
                <a:gd name="connsiteX32" fmla="*/ 61538 w 129603"/>
                <a:gd name="connsiteY32" fmla="*/ 90909 h 118414"/>
                <a:gd name="connsiteX33" fmla="*/ 70396 w 129603"/>
                <a:gd name="connsiteY33" fmla="*/ 100233 h 118414"/>
                <a:gd name="connsiteX34" fmla="*/ 90909 w 129603"/>
                <a:gd name="connsiteY34" fmla="*/ 80186 h 118414"/>
                <a:gd name="connsiteX35" fmla="*/ 32634 w 129603"/>
                <a:gd name="connsiteY35" fmla="*/ 80186 h 118414"/>
                <a:gd name="connsiteX36" fmla="*/ 34499 w 129603"/>
                <a:gd name="connsiteY36" fmla="*/ 68997 h 118414"/>
                <a:gd name="connsiteX37" fmla="*/ 44755 w 129603"/>
                <a:gd name="connsiteY37" fmla="*/ 51748 h 118414"/>
                <a:gd name="connsiteX38" fmla="*/ 37762 w 129603"/>
                <a:gd name="connsiteY38" fmla="*/ 51748 h 118414"/>
                <a:gd name="connsiteX39" fmla="*/ 40559 w 129603"/>
                <a:gd name="connsiteY39" fmla="*/ 34032 h 118414"/>
                <a:gd name="connsiteX40" fmla="*/ 52680 w 129603"/>
                <a:gd name="connsiteY40" fmla="*/ 34032 h 118414"/>
                <a:gd name="connsiteX41" fmla="*/ 59207 w 129603"/>
                <a:gd name="connsiteY41" fmla="*/ 23310 h 118414"/>
                <a:gd name="connsiteX42" fmla="*/ 43356 w 129603"/>
                <a:gd name="connsiteY42" fmla="*/ 23310 h 118414"/>
                <a:gd name="connsiteX43" fmla="*/ 46620 w 129603"/>
                <a:gd name="connsiteY43" fmla="*/ 5594 h 1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9603" h="118414">
                  <a:moveTo>
                    <a:pt x="9324" y="24709"/>
                  </a:moveTo>
                  <a:lnTo>
                    <a:pt x="12587" y="24709"/>
                  </a:lnTo>
                  <a:cubicBezTo>
                    <a:pt x="13986" y="25641"/>
                    <a:pt x="15385" y="24242"/>
                    <a:pt x="16783" y="20979"/>
                  </a:cubicBezTo>
                  <a:lnTo>
                    <a:pt x="27972" y="0"/>
                  </a:lnTo>
                  <a:lnTo>
                    <a:pt x="48018" y="0"/>
                  </a:lnTo>
                  <a:lnTo>
                    <a:pt x="35431" y="25175"/>
                  </a:lnTo>
                  <a:lnTo>
                    <a:pt x="20513" y="118415"/>
                  </a:lnTo>
                  <a:lnTo>
                    <a:pt x="0" y="118415"/>
                  </a:lnTo>
                  <a:lnTo>
                    <a:pt x="12587" y="42424"/>
                  </a:lnTo>
                  <a:lnTo>
                    <a:pt x="6993" y="42424"/>
                  </a:lnTo>
                  <a:lnTo>
                    <a:pt x="9324" y="24709"/>
                  </a:lnTo>
                  <a:close/>
                  <a:moveTo>
                    <a:pt x="46620" y="5594"/>
                  </a:moveTo>
                  <a:lnTo>
                    <a:pt x="67599" y="5594"/>
                  </a:lnTo>
                  <a:lnTo>
                    <a:pt x="70862" y="0"/>
                  </a:lnTo>
                  <a:lnTo>
                    <a:pt x="91841" y="0"/>
                  </a:lnTo>
                  <a:lnTo>
                    <a:pt x="89044" y="5594"/>
                  </a:lnTo>
                  <a:lnTo>
                    <a:pt x="129603" y="5594"/>
                  </a:lnTo>
                  <a:lnTo>
                    <a:pt x="126806" y="23310"/>
                  </a:lnTo>
                  <a:lnTo>
                    <a:pt x="81119" y="23310"/>
                  </a:lnTo>
                  <a:lnTo>
                    <a:pt x="74592" y="34032"/>
                  </a:lnTo>
                  <a:lnTo>
                    <a:pt x="124941" y="34032"/>
                  </a:lnTo>
                  <a:lnTo>
                    <a:pt x="122144" y="51748"/>
                  </a:lnTo>
                  <a:lnTo>
                    <a:pt x="66666" y="51748"/>
                  </a:lnTo>
                  <a:lnTo>
                    <a:pt x="60140" y="62004"/>
                  </a:lnTo>
                  <a:lnTo>
                    <a:pt x="120279" y="62004"/>
                  </a:lnTo>
                  <a:lnTo>
                    <a:pt x="117482" y="79254"/>
                  </a:lnTo>
                  <a:lnTo>
                    <a:pt x="92307" y="103496"/>
                  </a:lnTo>
                  <a:lnTo>
                    <a:pt x="113753" y="103496"/>
                  </a:lnTo>
                  <a:lnTo>
                    <a:pt x="111422" y="117948"/>
                  </a:lnTo>
                  <a:lnTo>
                    <a:pt x="67599" y="117948"/>
                  </a:lnTo>
                  <a:cubicBezTo>
                    <a:pt x="61072" y="118415"/>
                    <a:pt x="56876" y="116550"/>
                    <a:pt x="55011" y="113286"/>
                  </a:cubicBezTo>
                  <a:lnTo>
                    <a:pt x="38228" y="90909"/>
                  </a:lnTo>
                  <a:lnTo>
                    <a:pt x="61538" y="90909"/>
                  </a:lnTo>
                  <a:lnTo>
                    <a:pt x="70396" y="100233"/>
                  </a:lnTo>
                  <a:lnTo>
                    <a:pt x="90909" y="80186"/>
                  </a:lnTo>
                  <a:lnTo>
                    <a:pt x="32634" y="80186"/>
                  </a:lnTo>
                  <a:lnTo>
                    <a:pt x="34499" y="68997"/>
                  </a:lnTo>
                  <a:lnTo>
                    <a:pt x="44755" y="51748"/>
                  </a:lnTo>
                  <a:lnTo>
                    <a:pt x="37762" y="51748"/>
                  </a:lnTo>
                  <a:lnTo>
                    <a:pt x="40559" y="34032"/>
                  </a:lnTo>
                  <a:lnTo>
                    <a:pt x="52680" y="34032"/>
                  </a:lnTo>
                  <a:lnTo>
                    <a:pt x="59207" y="23310"/>
                  </a:lnTo>
                  <a:lnTo>
                    <a:pt x="43356" y="23310"/>
                  </a:lnTo>
                  <a:lnTo>
                    <a:pt x="46620" y="5594"/>
                  </a:lnTo>
                  <a:close/>
                </a:path>
              </a:pathLst>
            </a:custGeom>
            <a:solidFill>
              <a:schemeClr val="accent1"/>
            </a:solidFill>
            <a:ln w="4651" cap="flat">
              <a:noFill/>
              <a:prstDash val="solid"/>
              <a:miter/>
            </a:ln>
          </p:spPr>
          <p:txBody>
            <a:bodyPr rtlCol="0" anchor="ctr"/>
            <a:lstStyle/>
            <a:p>
              <a:endParaRPr lang="zh-CN" altLang="en-US"/>
            </a:p>
          </p:txBody>
        </p:sp>
        <p:sp>
          <p:nvSpPr>
            <p:cNvPr id="268" name="任意多边形: 形状 267">
              <a:extLst>
                <a:ext uri="{FF2B5EF4-FFF2-40B4-BE49-F238E27FC236}">
                  <a16:creationId xmlns:a16="http://schemas.microsoft.com/office/drawing/2014/main" id="{B36BD09F-C8AE-4FCC-8035-F31AE4996AE4}"/>
                </a:ext>
              </a:extLst>
            </p:cNvPr>
            <p:cNvSpPr/>
            <p:nvPr/>
          </p:nvSpPr>
          <p:spPr>
            <a:xfrm>
              <a:off x="9861812" y="414790"/>
              <a:ext cx="81733" cy="70890"/>
            </a:xfrm>
            <a:custGeom>
              <a:avLst/>
              <a:gdLst>
                <a:gd name="connsiteX0" fmla="*/ 12587 w 137062"/>
                <a:gd name="connsiteY0" fmla="*/ 29371 h 118880"/>
                <a:gd name="connsiteX1" fmla="*/ 14918 w 137062"/>
                <a:gd name="connsiteY1" fmla="*/ 14452 h 118880"/>
                <a:gd name="connsiteX2" fmla="*/ 20979 w 137062"/>
                <a:gd name="connsiteY2" fmla="*/ 14452 h 118880"/>
                <a:gd name="connsiteX3" fmla="*/ 23310 w 137062"/>
                <a:gd name="connsiteY3" fmla="*/ 466 h 118880"/>
                <a:gd name="connsiteX4" fmla="*/ 40093 w 137062"/>
                <a:gd name="connsiteY4" fmla="*/ 466 h 118880"/>
                <a:gd name="connsiteX5" fmla="*/ 37762 w 137062"/>
                <a:gd name="connsiteY5" fmla="*/ 14452 h 118880"/>
                <a:gd name="connsiteX6" fmla="*/ 48951 w 137062"/>
                <a:gd name="connsiteY6" fmla="*/ 14452 h 118880"/>
                <a:gd name="connsiteX7" fmla="*/ 51282 w 137062"/>
                <a:gd name="connsiteY7" fmla="*/ 466 h 118880"/>
                <a:gd name="connsiteX8" fmla="*/ 68065 w 137062"/>
                <a:gd name="connsiteY8" fmla="*/ 466 h 118880"/>
                <a:gd name="connsiteX9" fmla="*/ 65734 w 137062"/>
                <a:gd name="connsiteY9" fmla="*/ 13986 h 118880"/>
                <a:gd name="connsiteX10" fmla="*/ 70862 w 137062"/>
                <a:gd name="connsiteY10" fmla="*/ 13986 h 118880"/>
                <a:gd name="connsiteX11" fmla="*/ 71795 w 137062"/>
                <a:gd name="connsiteY11" fmla="*/ 7459 h 118880"/>
                <a:gd name="connsiteX12" fmla="*/ 75058 w 137062"/>
                <a:gd name="connsiteY12" fmla="*/ 7459 h 118880"/>
                <a:gd name="connsiteX13" fmla="*/ 75991 w 137062"/>
                <a:gd name="connsiteY13" fmla="*/ 466 h 118880"/>
                <a:gd name="connsiteX14" fmla="*/ 91841 w 137062"/>
                <a:gd name="connsiteY14" fmla="*/ 466 h 118880"/>
                <a:gd name="connsiteX15" fmla="*/ 91375 w 137062"/>
                <a:gd name="connsiteY15" fmla="*/ 6527 h 118880"/>
                <a:gd name="connsiteX16" fmla="*/ 117016 w 137062"/>
                <a:gd name="connsiteY16" fmla="*/ 6527 h 118880"/>
                <a:gd name="connsiteX17" fmla="*/ 117948 w 137062"/>
                <a:gd name="connsiteY17" fmla="*/ 0 h 118880"/>
                <a:gd name="connsiteX18" fmla="*/ 135198 w 137062"/>
                <a:gd name="connsiteY18" fmla="*/ 0 h 118880"/>
                <a:gd name="connsiteX19" fmla="*/ 134265 w 137062"/>
                <a:gd name="connsiteY19" fmla="*/ 6527 h 118880"/>
                <a:gd name="connsiteX20" fmla="*/ 137063 w 137062"/>
                <a:gd name="connsiteY20" fmla="*/ 6527 h 118880"/>
                <a:gd name="connsiteX21" fmla="*/ 134732 w 137062"/>
                <a:gd name="connsiteY21" fmla="*/ 21911 h 118880"/>
                <a:gd name="connsiteX22" fmla="*/ 131934 w 137062"/>
                <a:gd name="connsiteY22" fmla="*/ 21911 h 118880"/>
                <a:gd name="connsiteX23" fmla="*/ 127272 w 137062"/>
                <a:gd name="connsiteY23" fmla="*/ 51282 h 118880"/>
                <a:gd name="connsiteX24" fmla="*/ 112354 w 137062"/>
                <a:gd name="connsiteY24" fmla="*/ 65268 h 118880"/>
                <a:gd name="connsiteX25" fmla="*/ 103030 w 137062"/>
                <a:gd name="connsiteY25" fmla="*/ 65268 h 118880"/>
                <a:gd name="connsiteX26" fmla="*/ 102098 w 137062"/>
                <a:gd name="connsiteY26" fmla="*/ 70396 h 118880"/>
                <a:gd name="connsiteX27" fmla="*/ 126806 w 137062"/>
                <a:gd name="connsiteY27" fmla="*/ 70396 h 118880"/>
                <a:gd name="connsiteX28" fmla="*/ 124475 w 137062"/>
                <a:gd name="connsiteY28" fmla="*/ 84848 h 118880"/>
                <a:gd name="connsiteX29" fmla="*/ 99767 w 137062"/>
                <a:gd name="connsiteY29" fmla="*/ 84848 h 118880"/>
                <a:gd name="connsiteX30" fmla="*/ 99300 w 137062"/>
                <a:gd name="connsiteY30" fmla="*/ 88112 h 118880"/>
                <a:gd name="connsiteX31" fmla="*/ 115151 w 137062"/>
                <a:gd name="connsiteY31" fmla="*/ 88112 h 118880"/>
                <a:gd name="connsiteX32" fmla="*/ 115151 w 137062"/>
                <a:gd name="connsiteY32" fmla="*/ 101631 h 118880"/>
                <a:gd name="connsiteX33" fmla="*/ 118415 w 137062"/>
                <a:gd name="connsiteY33" fmla="*/ 106293 h 118880"/>
                <a:gd name="connsiteX34" fmla="*/ 121212 w 137062"/>
                <a:gd name="connsiteY34" fmla="*/ 106293 h 118880"/>
                <a:gd name="connsiteX35" fmla="*/ 119347 w 137062"/>
                <a:gd name="connsiteY35" fmla="*/ 118415 h 118880"/>
                <a:gd name="connsiteX36" fmla="*/ 107692 w 137062"/>
                <a:gd name="connsiteY36" fmla="*/ 118415 h 118880"/>
                <a:gd name="connsiteX37" fmla="*/ 99300 w 137062"/>
                <a:gd name="connsiteY37" fmla="*/ 109557 h 118880"/>
                <a:gd name="connsiteX38" fmla="*/ 99300 w 137062"/>
                <a:gd name="connsiteY38" fmla="*/ 97436 h 118880"/>
                <a:gd name="connsiteX39" fmla="*/ 97902 w 137062"/>
                <a:gd name="connsiteY39" fmla="*/ 97436 h 118880"/>
                <a:gd name="connsiteX40" fmla="*/ 94639 w 137062"/>
                <a:gd name="connsiteY40" fmla="*/ 118881 h 118880"/>
                <a:gd name="connsiteX41" fmla="*/ 77389 w 137062"/>
                <a:gd name="connsiteY41" fmla="*/ 118881 h 118880"/>
                <a:gd name="connsiteX42" fmla="*/ 80653 w 137062"/>
                <a:gd name="connsiteY42" fmla="*/ 97436 h 118880"/>
                <a:gd name="connsiteX43" fmla="*/ 79254 w 137062"/>
                <a:gd name="connsiteY43" fmla="*/ 97436 h 118880"/>
                <a:gd name="connsiteX44" fmla="*/ 73660 w 137062"/>
                <a:gd name="connsiteY44" fmla="*/ 110489 h 118880"/>
                <a:gd name="connsiteX45" fmla="*/ 61538 w 137062"/>
                <a:gd name="connsiteY45" fmla="*/ 118415 h 118880"/>
                <a:gd name="connsiteX46" fmla="*/ 42424 w 137062"/>
                <a:gd name="connsiteY46" fmla="*/ 118415 h 118880"/>
                <a:gd name="connsiteX47" fmla="*/ 34965 w 137062"/>
                <a:gd name="connsiteY47" fmla="*/ 114685 h 118880"/>
                <a:gd name="connsiteX48" fmla="*/ 29837 w 137062"/>
                <a:gd name="connsiteY48" fmla="*/ 108624 h 118880"/>
                <a:gd name="connsiteX49" fmla="*/ 24242 w 137062"/>
                <a:gd name="connsiteY49" fmla="*/ 114219 h 118880"/>
                <a:gd name="connsiteX50" fmla="*/ 13054 w 137062"/>
                <a:gd name="connsiteY50" fmla="*/ 118881 h 118880"/>
                <a:gd name="connsiteX51" fmla="*/ 0 w 137062"/>
                <a:gd name="connsiteY51" fmla="*/ 118881 h 118880"/>
                <a:gd name="connsiteX52" fmla="*/ 2331 w 137062"/>
                <a:gd name="connsiteY52" fmla="*/ 104895 h 118880"/>
                <a:gd name="connsiteX53" fmla="*/ 6993 w 137062"/>
                <a:gd name="connsiteY53" fmla="*/ 104895 h 118880"/>
                <a:gd name="connsiteX54" fmla="*/ 15385 w 137062"/>
                <a:gd name="connsiteY54" fmla="*/ 99767 h 118880"/>
                <a:gd name="connsiteX55" fmla="*/ 20513 w 137062"/>
                <a:gd name="connsiteY55" fmla="*/ 94638 h 118880"/>
                <a:gd name="connsiteX56" fmla="*/ 13520 w 137062"/>
                <a:gd name="connsiteY56" fmla="*/ 83916 h 118880"/>
                <a:gd name="connsiteX57" fmla="*/ 12587 w 137062"/>
                <a:gd name="connsiteY57" fmla="*/ 77389 h 118880"/>
                <a:gd name="connsiteX58" fmla="*/ 20047 w 137062"/>
                <a:gd name="connsiteY58" fmla="*/ 29837 h 118880"/>
                <a:gd name="connsiteX59" fmla="*/ 12587 w 137062"/>
                <a:gd name="connsiteY59" fmla="*/ 29837 h 118880"/>
                <a:gd name="connsiteX60" fmla="*/ 35431 w 137062"/>
                <a:gd name="connsiteY60" fmla="*/ 28904 h 118880"/>
                <a:gd name="connsiteX61" fmla="*/ 28438 w 137062"/>
                <a:gd name="connsiteY61" fmla="*/ 73659 h 118880"/>
                <a:gd name="connsiteX62" fmla="*/ 32634 w 137062"/>
                <a:gd name="connsiteY62" fmla="*/ 81119 h 118880"/>
                <a:gd name="connsiteX63" fmla="*/ 39161 w 137062"/>
                <a:gd name="connsiteY63" fmla="*/ 72727 h 118880"/>
                <a:gd name="connsiteX64" fmla="*/ 46154 w 137062"/>
                <a:gd name="connsiteY64" fmla="*/ 29371 h 118880"/>
                <a:gd name="connsiteX65" fmla="*/ 35431 w 137062"/>
                <a:gd name="connsiteY65" fmla="*/ 29371 h 118880"/>
                <a:gd name="connsiteX66" fmla="*/ 65734 w 137062"/>
                <a:gd name="connsiteY66" fmla="*/ 66200 h 118880"/>
                <a:gd name="connsiteX67" fmla="*/ 72727 w 137062"/>
                <a:gd name="connsiteY67" fmla="*/ 22378 h 118880"/>
                <a:gd name="connsiteX68" fmla="*/ 69930 w 137062"/>
                <a:gd name="connsiteY68" fmla="*/ 22378 h 118880"/>
                <a:gd name="connsiteX69" fmla="*/ 68998 w 137062"/>
                <a:gd name="connsiteY69" fmla="*/ 28904 h 118880"/>
                <a:gd name="connsiteX70" fmla="*/ 63403 w 137062"/>
                <a:gd name="connsiteY70" fmla="*/ 28904 h 118880"/>
                <a:gd name="connsiteX71" fmla="*/ 55944 w 137062"/>
                <a:gd name="connsiteY71" fmla="*/ 75524 h 118880"/>
                <a:gd name="connsiteX72" fmla="*/ 53147 w 137062"/>
                <a:gd name="connsiteY72" fmla="*/ 81585 h 118880"/>
                <a:gd name="connsiteX73" fmla="*/ 41958 w 137062"/>
                <a:gd name="connsiteY73" fmla="*/ 94172 h 118880"/>
                <a:gd name="connsiteX74" fmla="*/ 46620 w 137062"/>
                <a:gd name="connsiteY74" fmla="*/ 100699 h 118880"/>
                <a:gd name="connsiteX75" fmla="*/ 52214 w 137062"/>
                <a:gd name="connsiteY75" fmla="*/ 103962 h 118880"/>
                <a:gd name="connsiteX76" fmla="*/ 55478 w 137062"/>
                <a:gd name="connsiteY76" fmla="*/ 103962 h 118880"/>
                <a:gd name="connsiteX77" fmla="*/ 59674 w 137062"/>
                <a:gd name="connsiteY77" fmla="*/ 100233 h 118880"/>
                <a:gd name="connsiteX78" fmla="*/ 65268 w 137062"/>
                <a:gd name="connsiteY78" fmla="*/ 87645 h 118880"/>
                <a:gd name="connsiteX79" fmla="*/ 80186 w 137062"/>
                <a:gd name="connsiteY79" fmla="*/ 87645 h 118880"/>
                <a:gd name="connsiteX80" fmla="*/ 80653 w 137062"/>
                <a:gd name="connsiteY80" fmla="*/ 84848 h 118880"/>
                <a:gd name="connsiteX81" fmla="*/ 56410 w 137062"/>
                <a:gd name="connsiteY81" fmla="*/ 84848 h 118880"/>
                <a:gd name="connsiteX82" fmla="*/ 58741 w 137062"/>
                <a:gd name="connsiteY82" fmla="*/ 70396 h 118880"/>
                <a:gd name="connsiteX83" fmla="*/ 82984 w 137062"/>
                <a:gd name="connsiteY83" fmla="*/ 70396 h 118880"/>
                <a:gd name="connsiteX84" fmla="*/ 83916 w 137062"/>
                <a:gd name="connsiteY84" fmla="*/ 65734 h 118880"/>
                <a:gd name="connsiteX85" fmla="*/ 65734 w 137062"/>
                <a:gd name="connsiteY85" fmla="*/ 65734 h 118880"/>
                <a:gd name="connsiteX86" fmla="*/ 89044 w 137062"/>
                <a:gd name="connsiteY86" fmla="*/ 22378 h 118880"/>
                <a:gd name="connsiteX87" fmla="*/ 88112 w 137062"/>
                <a:gd name="connsiteY87" fmla="*/ 29837 h 118880"/>
                <a:gd name="connsiteX88" fmla="*/ 113286 w 137062"/>
                <a:gd name="connsiteY88" fmla="*/ 29837 h 118880"/>
                <a:gd name="connsiteX89" fmla="*/ 114685 w 137062"/>
                <a:gd name="connsiteY89" fmla="*/ 22378 h 118880"/>
                <a:gd name="connsiteX90" fmla="*/ 89044 w 137062"/>
                <a:gd name="connsiteY90" fmla="*/ 22378 h 118880"/>
                <a:gd name="connsiteX91" fmla="*/ 85315 w 137062"/>
                <a:gd name="connsiteY91" fmla="*/ 43823 h 118880"/>
                <a:gd name="connsiteX92" fmla="*/ 83916 w 137062"/>
                <a:gd name="connsiteY92" fmla="*/ 51282 h 118880"/>
                <a:gd name="connsiteX93" fmla="*/ 106760 w 137062"/>
                <a:gd name="connsiteY93" fmla="*/ 51282 h 118880"/>
                <a:gd name="connsiteX94" fmla="*/ 110023 w 137062"/>
                <a:gd name="connsiteY94" fmla="*/ 48018 h 118880"/>
                <a:gd name="connsiteX95" fmla="*/ 110489 w 137062"/>
                <a:gd name="connsiteY95" fmla="*/ 43823 h 118880"/>
                <a:gd name="connsiteX96" fmla="*/ 85315 w 137062"/>
                <a:gd name="connsiteY96" fmla="*/ 43823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37062" h="118880">
                  <a:moveTo>
                    <a:pt x="12587" y="29371"/>
                  </a:moveTo>
                  <a:lnTo>
                    <a:pt x="14918" y="14452"/>
                  </a:lnTo>
                  <a:lnTo>
                    <a:pt x="20979" y="14452"/>
                  </a:lnTo>
                  <a:lnTo>
                    <a:pt x="23310" y="466"/>
                  </a:lnTo>
                  <a:lnTo>
                    <a:pt x="40093" y="466"/>
                  </a:lnTo>
                  <a:lnTo>
                    <a:pt x="37762" y="14452"/>
                  </a:lnTo>
                  <a:lnTo>
                    <a:pt x="48951" y="14452"/>
                  </a:lnTo>
                  <a:lnTo>
                    <a:pt x="51282" y="466"/>
                  </a:lnTo>
                  <a:lnTo>
                    <a:pt x="68065" y="466"/>
                  </a:lnTo>
                  <a:lnTo>
                    <a:pt x="65734" y="13986"/>
                  </a:lnTo>
                  <a:lnTo>
                    <a:pt x="70862" y="13986"/>
                  </a:lnTo>
                  <a:lnTo>
                    <a:pt x="71795" y="7459"/>
                  </a:lnTo>
                  <a:lnTo>
                    <a:pt x="75058" y="7459"/>
                  </a:lnTo>
                  <a:lnTo>
                    <a:pt x="75991" y="466"/>
                  </a:lnTo>
                  <a:lnTo>
                    <a:pt x="91841" y="466"/>
                  </a:lnTo>
                  <a:lnTo>
                    <a:pt x="91375" y="6527"/>
                  </a:lnTo>
                  <a:lnTo>
                    <a:pt x="117016" y="6527"/>
                  </a:lnTo>
                  <a:lnTo>
                    <a:pt x="117948" y="0"/>
                  </a:lnTo>
                  <a:lnTo>
                    <a:pt x="135198" y="0"/>
                  </a:lnTo>
                  <a:lnTo>
                    <a:pt x="134265" y="6527"/>
                  </a:lnTo>
                  <a:lnTo>
                    <a:pt x="137063" y="6527"/>
                  </a:lnTo>
                  <a:lnTo>
                    <a:pt x="134732" y="21911"/>
                  </a:lnTo>
                  <a:lnTo>
                    <a:pt x="131934" y="21911"/>
                  </a:lnTo>
                  <a:lnTo>
                    <a:pt x="127272" y="51282"/>
                  </a:lnTo>
                  <a:cubicBezTo>
                    <a:pt x="126340" y="61072"/>
                    <a:pt x="121212" y="65734"/>
                    <a:pt x="112354" y="65268"/>
                  </a:cubicBezTo>
                  <a:lnTo>
                    <a:pt x="103030" y="65268"/>
                  </a:lnTo>
                  <a:lnTo>
                    <a:pt x="102098" y="70396"/>
                  </a:lnTo>
                  <a:lnTo>
                    <a:pt x="126806" y="70396"/>
                  </a:lnTo>
                  <a:lnTo>
                    <a:pt x="124475" y="84848"/>
                  </a:lnTo>
                  <a:lnTo>
                    <a:pt x="99767" y="84848"/>
                  </a:lnTo>
                  <a:lnTo>
                    <a:pt x="99300" y="88112"/>
                  </a:lnTo>
                  <a:lnTo>
                    <a:pt x="115151" y="88112"/>
                  </a:lnTo>
                  <a:lnTo>
                    <a:pt x="115151" y="101631"/>
                  </a:lnTo>
                  <a:cubicBezTo>
                    <a:pt x="115151" y="104895"/>
                    <a:pt x="116084" y="106293"/>
                    <a:pt x="118415" y="106293"/>
                  </a:cubicBezTo>
                  <a:lnTo>
                    <a:pt x="121212" y="106293"/>
                  </a:lnTo>
                  <a:lnTo>
                    <a:pt x="119347" y="118415"/>
                  </a:lnTo>
                  <a:lnTo>
                    <a:pt x="107692" y="118415"/>
                  </a:lnTo>
                  <a:cubicBezTo>
                    <a:pt x="102098" y="118881"/>
                    <a:pt x="99300" y="115617"/>
                    <a:pt x="99300" y="109557"/>
                  </a:cubicBezTo>
                  <a:lnTo>
                    <a:pt x="99300" y="97436"/>
                  </a:lnTo>
                  <a:lnTo>
                    <a:pt x="97902" y="97436"/>
                  </a:lnTo>
                  <a:lnTo>
                    <a:pt x="94639" y="118881"/>
                  </a:lnTo>
                  <a:lnTo>
                    <a:pt x="77389" y="118881"/>
                  </a:lnTo>
                  <a:lnTo>
                    <a:pt x="80653" y="97436"/>
                  </a:lnTo>
                  <a:lnTo>
                    <a:pt x="79254" y="97436"/>
                  </a:lnTo>
                  <a:lnTo>
                    <a:pt x="73660" y="110489"/>
                  </a:lnTo>
                  <a:cubicBezTo>
                    <a:pt x="70862" y="115617"/>
                    <a:pt x="66667" y="118415"/>
                    <a:pt x="61538" y="118415"/>
                  </a:cubicBezTo>
                  <a:lnTo>
                    <a:pt x="42424" y="118415"/>
                  </a:lnTo>
                  <a:cubicBezTo>
                    <a:pt x="40093" y="118881"/>
                    <a:pt x="37296" y="117482"/>
                    <a:pt x="34965" y="114685"/>
                  </a:cubicBezTo>
                  <a:lnTo>
                    <a:pt x="29837" y="108624"/>
                  </a:lnTo>
                  <a:lnTo>
                    <a:pt x="24242" y="114219"/>
                  </a:lnTo>
                  <a:cubicBezTo>
                    <a:pt x="20979" y="117482"/>
                    <a:pt x="17249" y="118881"/>
                    <a:pt x="13054" y="118881"/>
                  </a:cubicBezTo>
                  <a:lnTo>
                    <a:pt x="0" y="118881"/>
                  </a:lnTo>
                  <a:lnTo>
                    <a:pt x="2331" y="104895"/>
                  </a:lnTo>
                  <a:lnTo>
                    <a:pt x="6993" y="104895"/>
                  </a:lnTo>
                  <a:cubicBezTo>
                    <a:pt x="9324" y="105361"/>
                    <a:pt x="12121" y="103496"/>
                    <a:pt x="15385" y="99767"/>
                  </a:cubicBezTo>
                  <a:lnTo>
                    <a:pt x="20513" y="94638"/>
                  </a:lnTo>
                  <a:lnTo>
                    <a:pt x="13520" y="83916"/>
                  </a:lnTo>
                  <a:cubicBezTo>
                    <a:pt x="12121" y="82517"/>
                    <a:pt x="12121" y="80186"/>
                    <a:pt x="12587" y="77389"/>
                  </a:cubicBezTo>
                  <a:lnTo>
                    <a:pt x="20047" y="29837"/>
                  </a:lnTo>
                  <a:lnTo>
                    <a:pt x="12587" y="29837"/>
                  </a:lnTo>
                  <a:close/>
                  <a:moveTo>
                    <a:pt x="35431" y="28904"/>
                  </a:moveTo>
                  <a:lnTo>
                    <a:pt x="28438" y="73659"/>
                  </a:lnTo>
                  <a:lnTo>
                    <a:pt x="32634" y="81119"/>
                  </a:lnTo>
                  <a:lnTo>
                    <a:pt x="39161" y="72727"/>
                  </a:lnTo>
                  <a:lnTo>
                    <a:pt x="46154" y="29371"/>
                  </a:lnTo>
                  <a:lnTo>
                    <a:pt x="35431" y="29371"/>
                  </a:lnTo>
                  <a:close/>
                  <a:moveTo>
                    <a:pt x="65734" y="66200"/>
                  </a:moveTo>
                  <a:lnTo>
                    <a:pt x="72727" y="22378"/>
                  </a:lnTo>
                  <a:lnTo>
                    <a:pt x="69930" y="22378"/>
                  </a:lnTo>
                  <a:lnTo>
                    <a:pt x="68998" y="28904"/>
                  </a:lnTo>
                  <a:lnTo>
                    <a:pt x="63403" y="28904"/>
                  </a:lnTo>
                  <a:lnTo>
                    <a:pt x="55944" y="75524"/>
                  </a:lnTo>
                  <a:cubicBezTo>
                    <a:pt x="55478" y="77389"/>
                    <a:pt x="54545" y="79720"/>
                    <a:pt x="53147" y="81585"/>
                  </a:cubicBezTo>
                  <a:lnTo>
                    <a:pt x="41958" y="94172"/>
                  </a:lnTo>
                  <a:lnTo>
                    <a:pt x="46620" y="100699"/>
                  </a:lnTo>
                  <a:cubicBezTo>
                    <a:pt x="48485" y="103030"/>
                    <a:pt x="50350" y="103962"/>
                    <a:pt x="52214" y="103962"/>
                  </a:cubicBezTo>
                  <a:lnTo>
                    <a:pt x="55478" y="103962"/>
                  </a:lnTo>
                  <a:cubicBezTo>
                    <a:pt x="56876" y="103962"/>
                    <a:pt x="58275" y="102564"/>
                    <a:pt x="59674" y="100233"/>
                  </a:cubicBezTo>
                  <a:lnTo>
                    <a:pt x="65268" y="87645"/>
                  </a:lnTo>
                  <a:lnTo>
                    <a:pt x="80186" y="87645"/>
                  </a:lnTo>
                  <a:lnTo>
                    <a:pt x="80653" y="84848"/>
                  </a:lnTo>
                  <a:lnTo>
                    <a:pt x="56410" y="84848"/>
                  </a:lnTo>
                  <a:lnTo>
                    <a:pt x="58741" y="70396"/>
                  </a:lnTo>
                  <a:lnTo>
                    <a:pt x="82984" y="70396"/>
                  </a:lnTo>
                  <a:lnTo>
                    <a:pt x="83916" y="65734"/>
                  </a:lnTo>
                  <a:lnTo>
                    <a:pt x="65734" y="65734"/>
                  </a:lnTo>
                  <a:close/>
                  <a:moveTo>
                    <a:pt x="89044" y="22378"/>
                  </a:moveTo>
                  <a:lnTo>
                    <a:pt x="88112" y="29837"/>
                  </a:lnTo>
                  <a:lnTo>
                    <a:pt x="113286" y="29837"/>
                  </a:lnTo>
                  <a:lnTo>
                    <a:pt x="114685" y="22378"/>
                  </a:lnTo>
                  <a:lnTo>
                    <a:pt x="89044" y="22378"/>
                  </a:lnTo>
                  <a:close/>
                  <a:moveTo>
                    <a:pt x="85315" y="43823"/>
                  </a:moveTo>
                  <a:lnTo>
                    <a:pt x="83916" y="51282"/>
                  </a:lnTo>
                  <a:lnTo>
                    <a:pt x="106760" y="51282"/>
                  </a:lnTo>
                  <a:cubicBezTo>
                    <a:pt x="108624" y="51282"/>
                    <a:pt x="109557" y="50349"/>
                    <a:pt x="110023" y="48018"/>
                  </a:cubicBezTo>
                  <a:lnTo>
                    <a:pt x="110489" y="43823"/>
                  </a:lnTo>
                  <a:lnTo>
                    <a:pt x="85315" y="43823"/>
                  </a:lnTo>
                  <a:close/>
                </a:path>
              </a:pathLst>
            </a:custGeom>
            <a:solidFill>
              <a:schemeClr val="accent1"/>
            </a:solidFill>
            <a:ln w="4651" cap="flat">
              <a:noFill/>
              <a:prstDash val="solid"/>
              <a:miter/>
            </a:ln>
          </p:spPr>
          <p:txBody>
            <a:bodyPr rtlCol="0" anchor="ctr"/>
            <a:lstStyle/>
            <a:p>
              <a:endParaRPr lang="zh-CN" altLang="en-US"/>
            </a:p>
          </p:txBody>
        </p:sp>
        <p:sp>
          <p:nvSpPr>
            <p:cNvPr id="269" name="任意多边形: 形状 268">
              <a:extLst>
                <a:ext uri="{FF2B5EF4-FFF2-40B4-BE49-F238E27FC236}">
                  <a16:creationId xmlns:a16="http://schemas.microsoft.com/office/drawing/2014/main" id="{21167159-E962-478A-B9F0-3BE5B1D7BA8D}"/>
                </a:ext>
              </a:extLst>
            </p:cNvPr>
            <p:cNvSpPr/>
            <p:nvPr/>
          </p:nvSpPr>
          <p:spPr>
            <a:xfrm>
              <a:off x="9946604" y="414790"/>
              <a:ext cx="80344" cy="70890"/>
            </a:xfrm>
            <a:custGeom>
              <a:avLst/>
              <a:gdLst>
                <a:gd name="connsiteX0" fmla="*/ 13520 w 134731"/>
                <a:gd name="connsiteY0" fmla="*/ 10723 h 118880"/>
                <a:gd name="connsiteX1" fmla="*/ 41492 w 134731"/>
                <a:gd name="connsiteY1" fmla="*/ 10723 h 118880"/>
                <a:gd name="connsiteX2" fmla="*/ 42890 w 134731"/>
                <a:gd name="connsiteY2" fmla="*/ 466 h 118880"/>
                <a:gd name="connsiteX3" fmla="*/ 60140 w 134731"/>
                <a:gd name="connsiteY3" fmla="*/ 466 h 118880"/>
                <a:gd name="connsiteX4" fmla="*/ 58741 w 134731"/>
                <a:gd name="connsiteY4" fmla="*/ 10723 h 118880"/>
                <a:gd name="connsiteX5" fmla="*/ 65734 w 134731"/>
                <a:gd name="connsiteY5" fmla="*/ 10723 h 118880"/>
                <a:gd name="connsiteX6" fmla="*/ 63403 w 134731"/>
                <a:gd name="connsiteY6" fmla="*/ 26107 h 118880"/>
                <a:gd name="connsiteX7" fmla="*/ 56410 w 134731"/>
                <a:gd name="connsiteY7" fmla="*/ 26107 h 118880"/>
                <a:gd name="connsiteX8" fmla="*/ 55478 w 134731"/>
                <a:gd name="connsiteY8" fmla="*/ 32634 h 118880"/>
                <a:gd name="connsiteX9" fmla="*/ 60140 w 134731"/>
                <a:gd name="connsiteY9" fmla="*/ 32634 h 118880"/>
                <a:gd name="connsiteX10" fmla="*/ 57343 w 134731"/>
                <a:gd name="connsiteY10" fmla="*/ 49417 h 118880"/>
                <a:gd name="connsiteX11" fmla="*/ 52681 w 134731"/>
                <a:gd name="connsiteY11" fmla="*/ 49417 h 118880"/>
                <a:gd name="connsiteX12" fmla="*/ 43823 w 134731"/>
                <a:gd name="connsiteY12" fmla="*/ 105361 h 118880"/>
                <a:gd name="connsiteX13" fmla="*/ 28438 w 134731"/>
                <a:gd name="connsiteY13" fmla="*/ 118415 h 118880"/>
                <a:gd name="connsiteX14" fmla="*/ 0 w 134731"/>
                <a:gd name="connsiteY14" fmla="*/ 118415 h 118880"/>
                <a:gd name="connsiteX15" fmla="*/ 2331 w 134731"/>
                <a:gd name="connsiteY15" fmla="*/ 104429 h 118880"/>
                <a:gd name="connsiteX16" fmla="*/ 22844 w 134731"/>
                <a:gd name="connsiteY16" fmla="*/ 104429 h 118880"/>
                <a:gd name="connsiteX17" fmla="*/ 26573 w 134731"/>
                <a:gd name="connsiteY17" fmla="*/ 101165 h 118880"/>
                <a:gd name="connsiteX18" fmla="*/ 31235 w 134731"/>
                <a:gd name="connsiteY18" fmla="*/ 72727 h 118880"/>
                <a:gd name="connsiteX19" fmla="*/ 17716 w 134731"/>
                <a:gd name="connsiteY19" fmla="*/ 90909 h 118880"/>
                <a:gd name="connsiteX20" fmla="*/ 13520 w 134731"/>
                <a:gd name="connsiteY20" fmla="*/ 95105 h 118880"/>
                <a:gd name="connsiteX21" fmla="*/ 6993 w 134731"/>
                <a:gd name="connsiteY21" fmla="*/ 96037 h 118880"/>
                <a:gd name="connsiteX22" fmla="*/ 0 w 134731"/>
                <a:gd name="connsiteY22" fmla="*/ 96037 h 118880"/>
                <a:gd name="connsiteX23" fmla="*/ 2331 w 134731"/>
                <a:gd name="connsiteY23" fmla="*/ 81119 h 118880"/>
                <a:gd name="connsiteX24" fmla="*/ 3730 w 134731"/>
                <a:gd name="connsiteY24" fmla="*/ 81119 h 118880"/>
                <a:gd name="connsiteX25" fmla="*/ 9790 w 134731"/>
                <a:gd name="connsiteY25" fmla="*/ 76457 h 118880"/>
                <a:gd name="connsiteX26" fmla="*/ 36830 w 134731"/>
                <a:gd name="connsiteY26" fmla="*/ 40093 h 118880"/>
                <a:gd name="connsiteX27" fmla="*/ 39161 w 134731"/>
                <a:gd name="connsiteY27" fmla="*/ 26107 h 118880"/>
                <a:gd name="connsiteX28" fmla="*/ 11189 w 134731"/>
                <a:gd name="connsiteY28" fmla="*/ 26107 h 118880"/>
                <a:gd name="connsiteX29" fmla="*/ 13520 w 134731"/>
                <a:gd name="connsiteY29" fmla="*/ 10723 h 118880"/>
                <a:gd name="connsiteX30" fmla="*/ 89510 w 134731"/>
                <a:gd name="connsiteY30" fmla="*/ 11189 h 118880"/>
                <a:gd name="connsiteX31" fmla="*/ 91375 w 134731"/>
                <a:gd name="connsiteY31" fmla="*/ 0 h 118880"/>
                <a:gd name="connsiteX32" fmla="*/ 110023 w 134731"/>
                <a:gd name="connsiteY32" fmla="*/ 0 h 118880"/>
                <a:gd name="connsiteX33" fmla="*/ 108158 w 134731"/>
                <a:gd name="connsiteY33" fmla="*/ 11189 h 118880"/>
                <a:gd name="connsiteX34" fmla="*/ 134732 w 134731"/>
                <a:gd name="connsiteY34" fmla="*/ 11189 h 118880"/>
                <a:gd name="connsiteX35" fmla="*/ 132401 w 134731"/>
                <a:gd name="connsiteY35" fmla="*/ 25175 h 118880"/>
                <a:gd name="connsiteX36" fmla="*/ 105827 w 134731"/>
                <a:gd name="connsiteY36" fmla="*/ 25175 h 118880"/>
                <a:gd name="connsiteX37" fmla="*/ 103496 w 134731"/>
                <a:gd name="connsiteY37" fmla="*/ 40559 h 118880"/>
                <a:gd name="connsiteX38" fmla="*/ 130070 w 134731"/>
                <a:gd name="connsiteY38" fmla="*/ 40559 h 118880"/>
                <a:gd name="connsiteX39" fmla="*/ 128205 w 134731"/>
                <a:gd name="connsiteY39" fmla="*/ 53613 h 118880"/>
                <a:gd name="connsiteX40" fmla="*/ 98368 w 134731"/>
                <a:gd name="connsiteY40" fmla="*/ 89044 h 118880"/>
                <a:gd name="connsiteX41" fmla="*/ 106293 w 134731"/>
                <a:gd name="connsiteY41" fmla="*/ 101631 h 118880"/>
                <a:gd name="connsiteX42" fmla="*/ 112820 w 134731"/>
                <a:gd name="connsiteY42" fmla="*/ 104895 h 118880"/>
                <a:gd name="connsiteX43" fmla="*/ 120279 w 134731"/>
                <a:gd name="connsiteY43" fmla="*/ 104895 h 118880"/>
                <a:gd name="connsiteX44" fmla="*/ 117948 w 134731"/>
                <a:gd name="connsiteY44" fmla="*/ 118881 h 118880"/>
                <a:gd name="connsiteX45" fmla="*/ 100233 w 134731"/>
                <a:gd name="connsiteY45" fmla="*/ 118881 h 118880"/>
                <a:gd name="connsiteX46" fmla="*/ 92774 w 134731"/>
                <a:gd name="connsiteY46" fmla="*/ 114685 h 118880"/>
                <a:gd name="connsiteX47" fmla="*/ 86247 w 134731"/>
                <a:gd name="connsiteY47" fmla="*/ 103496 h 118880"/>
                <a:gd name="connsiteX48" fmla="*/ 73660 w 134731"/>
                <a:gd name="connsiteY48" fmla="*/ 117016 h 118880"/>
                <a:gd name="connsiteX49" fmla="*/ 66667 w 134731"/>
                <a:gd name="connsiteY49" fmla="*/ 118881 h 118880"/>
                <a:gd name="connsiteX50" fmla="*/ 48019 w 134731"/>
                <a:gd name="connsiteY50" fmla="*/ 118881 h 118880"/>
                <a:gd name="connsiteX51" fmla="*/ 50350 w 134731"/>
                <a:gd name="connsiteY51" fmla="*/ 104895 h 118880"/>
                <a:gd name="connsiteX52" fmla="*/ 61538 w 134731"/>
                <a:gd name="connsiteY52" fmla="*/ 104895 h 118880"/>
                <a:gd name="connsiteX53" fmla="*/ 67133 w 134731"/>
                <a:gd name="connsiteY53" fmla="*/ 101631 h 118880"/>
                <a:gd name="connsiteX54" fmla="*/ 79254 w 134731"/>
                <a:gd name="connsiteY54" fmla="*/ 89044 h 118880"/>
                <a:gd name="connsiteX55" fmla="*/ 62005 w 134731"/>
                <a:gd name="connsiteY55" fmla="*/ 61072 h 118880"/>
                <a:gd name="connsiteX56" fmla="*/ 82517 w 134731"/>
                <a:gd name="connsiteY56" fmla="*/ 61072 h 118880"/>
                <a:gd name="connsiteX57" fmla="*/ 90909 w 134731"/>
                <a:gd name="connsiteY57" fmla="*/ 75058 h 118880"/>
                <a:gd name="connsiteX58" fmla="*/ 107226 w 134731"/>
                <a:gd name="connsiteY58" fmla="*/ 55011 h 118880"/>
                <a:gd name="connsiteX59" fmla="*/ 61072 w 134731"/>
                <a:gd name="connsiteY59" fmla="*/ 55011 h 118880"/>
                <a:gd name="connsiteX60" fmla="*/ 63403 w 134731"/>
                <a:gd name="connsiteY60" fmla="*/ 41025 h 118880"/>
                <a:gd name="connsiteX61" fmla="*/ 84848 w 134731"/>
                <a:gd name="connsiteY61" fmla="*/ 41025 h 118880"/>
                <a:gd name="connsiteX62" fmla="*/ 87179 w 134731"/>
                <a:gd name="connsiteY62" fmla="*/ 25641 h 118880"/>
                <a:gd name="connsiteX63" fmla="*/ 66667 w 134731"/>
                <a:gd name="connsiteY63" fmla="*/ 25641 h 118880"/>
                <a:gd name="connsiteX64" fmla="*/ 68998 w 134731"/>
                <a:gd name="connsiteY64" fmla="*/ 11655 h 118880"/>
                <a:gd name="connsiteX65" fmla="*/ 89510 w 134731"/>
                <a:gd name="connsiteY65" fmla="*/ 11655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731" h="118880">
                  <a:moveTo>
                    <a:pt x="13520" y="10723"/>
                  </a:moveTo>
                  <a:lnTo>
                    <a:pt x="41492" y="10723"/>
                  </a:lnTo>
                  <a:lnTo>
                    <a:pt x="42890" y="466"/>
                  </a:lnTo>
                  <a:lnTo>
                    <a:pt x="60140" y="466"/>
                  </a:lnTo>
                  <a:lnTo>
                    <a:pt x="58741" y="10723"/>
                  </a:lnTo>
                  <a:lnTo>
                    <a:pt x="65734" y="10723"/>
                  </a:lnTo>
                  <a:lnTo>
                    <a:pt x="63403" y="26107"/>
                  </a:lnTo>
                  <a:lnTo>
                    <a:pt x="56410" y="26107"/>
                  </a:lnTo>
                  <a:lnTo>
                    <a:pt x="55478" y="32634"/>
                  </a:lnTo>
                  <a:lnTo>
                    <a:pt x="60140" y="32634"/>
                  </a:lnTo>
                  <a:lnTo>
                    <a:pt x="57343" y="49417"/>
                  </a:lnTo>
                  <a:lnTo>
                    <a:pt x="52681" y="49417"/>
                  </a:lnTo>
                  <a:lnTo>
                    <a:pt x="43823" y="105361"/>
                  </a:lnTo>
                  <a:cubicBezTo>
                    <a:pt x="42890" y="114685"/>
                    <a:pt x="37762" y="118881"/>
                    <a:pt x="28438" y="118415"/>
                  </a:cubicBezTo>
                  <a:lnTo>
                    <a:pt x="0" y="118415"/>
                  </a:lnTo>
                  <a:lnTo>
                    <a:pt x="2331" y="104429"/>
                  </a:lnTo>
                  <a:lnTo>
                    <a:pt x="22844" y="104429"/>
                  </a:lnTo>
                  <a:cubicBezTo>
                    <a:pt x="25175" y="104895"/>
                    <a:pt x="26573" y="103962"/>
                    <a:pt x="26573" y="101165"/>
                  </a:cubicBezTo>
                  <a:lnTo>
                    <a:pt x="31235" y="72727"/>
                  </a:lnTo>
                  <a:lnTo>
                    <a:pt x="17716" y="90909"/>
                  </a:lnTo>
                  <a:cubicBezTo>
                    <a:pt x="15385" y="93240"/>
                    <a:pt x="13986" y="94638"/>
                    <a:pt x="13520" y="95105"/>
                  </a:cubicBezTo>
                  <a:cubicBezTo>
                    <a:pt x="12587" y="96037"/>
                    <a:pt x="10256" y="96037"/>
                    <a:pt x="6993" y="96037"/>
                  </a:cubicBezTo>
                  <a:lnTo>
                    <a:pt x="0" y="96037"/>
                  </a:lnTo>
                  <a:lnTo>
                    <a:pt x="2331" y="81119"/>
                  </a:lnTo>
                  <a:lnTo>
                    <a:pt x="3730" y="81119"/>
                  </a:lnTo>
                  <a:cubicBezTo>
                    <a:pt x="5128" y="81585"/>
                    <a:pt x="6993" y="79720"/>
                    <a:pt x="9790" y="76457"/>
                  </a:cubicBezTo>
                  <a:lnTo>
                    <a:pt x="36830" y="40093"/>
                  </a:lnTo>
                  <a:lnTo>
                    <a:pt x="39161" y="26107"/>
                  </a:lnTo>
                  <a:lnTo>
                    <a:pt x="11189" y="26107"/>
                  </a:lnTo>
                  <a:lnTo>
                    <a:pt x="13520" y="10723"/>
                  </a:lnTo>
                  <a:close/>
                  <a:moveTo>
                    <a:pt x="89510" y="11189"/>
                  </a:moveTo>
                  <a:lnTo>
                    <a:pt x="91375" y="0"/>
                  </a:lnTo>
                  <a:lnTo>
                    <a:pt x="110023" y="0"/>
                  </a:lnTo>
                  <a:lnTo>
                    <a:pt x="108158" y="11189"/>
                  </a:lnTo>
                  <a:lnTo>
                    <a:pt x="134732" y="11189"/>
                  </a:lnTo>
                  <a:lnTo>
                    <a:pt x="132401" y="25175"/>
                  </a:lnTo>
                  <a:lnTo>
                    <a:pt x="105827" y="25175"/>
                  </a:lnTo>
                  <a:lnTo>
                    <a:pt x="103496" y="40559"/>
                  </a:lnTo>
                  <a:lnTo>
                    <a:pt x="130070" y="40559"/>
                  </a:lnTo>
                  <a:lnTo>
                    <a:pt x="128205" y="53613"/>
                  </a:lnTo>
                  <a:lnTo>
                    <a:pt x="98368" y="89044"/>
                  </a:lnTo>
                  <a:lnTo>
                    <a:pt x="106293" y="101631"/>
                  </a:lnTo>
                  <a:cubicBezTo>
                    <a:pt x="107692" y="103962"/>
                    <a:pt x="110023" y="104895"/>
                    <a:pt x="112820" y="104895"/>
                  </a:cubicBezTo>
                  <a:lnTo>
                    <a:pt x="120279" y="104895"/>
                  </a:lnTo>
                  <a:lnTo>
                    <a:pt x="117948" y="118881"/>
                  </a:lnTo>
                  <a:lnTo>
                    <a:pt x="100233" y="118881"/>
                  </a:lnTo>
                  <a:cubicBezTo>
                    <a:pt x="96503" y="118881"/>
                    <a:pt x="94172" y="117482"/>
                    <a:pt x="92774" y="114685"/>
                  </a:cubicBezTo>
                  <a:lnTo>
                    <a:pt x="86247" y="103496"/>
                  </a:lnTo>
                  <a:lnTo>
                    <a:pt x="73660" y="117016"/>
                  </a:lnTo>
                  <a:cubicBezTo>
                    <a:pt x="72727" y="118415"/>
                    <a:pt x="70396" y="118881"/>
                    <a:pt x="66667" y="118881"/>
                  </a:cubicBezTo>
                  <a:lnTo>
                    <a:pt x="48019" y="118881"/>
                  </a:lnTo>
                  <a:lnTo>
                    <a:pt x="50350" y="104895"/>
                  </a:lnTo>
                  <a:lnTo>
                    <a:pt x="61538" y="104895"/>
                  </a:lnTo>
                  <a:cubicBezTo>
                    <a:pt x="63403" y="105361"/>
                    <a:pt x="65268" y="104429"/>
                    <a:pt x="67133" y="101631"/>
                  </a:cubicBezTo>
                  <a:lnTo>
                    <a:pt x="79254" y="89044"/>
                  </a:lnTo>
                  <a:lnTo>
                    <a:pt x="62005" y="61072"/>
                  </a:lnTo>
                  <a:lnTo>
                    <a:pt x="82517" y="61072"/>
                  </a:lnTo>
                  <a:lnTo>
                    <a:pt x="90909" y="75058"/>
                  </a:lnTo>
                  <a:lnTo>
                    <a:pt x="107226" y="55011"/>
                  </a:lnTo>
                  <a:lnTo>
                    <a:pt x="61072" y="55011"/>
                  </a:lnTo>
                  <a:lnTo>
                    <a:pt x="63403" y="41025"/>
                  </a:lnTo>
                  <a:lnTo>
                    <a:pt x="84848" y="41025"/>
                  </a:lnTo>
                  <a:lnTo>
                    <a:pt x="87179" y="25641"/>
                  </a:lnTo>
                  <a:lnTo>
                    <a:pt x="66667" y="25641"/>
                  </a:lnTo>
                  <a:lnTo>
                    <a:pt x="68998" y="11655"/>
                  </a:lnTo>
                  <a:lnTo>
                    <a:pt x="89510" y="11655"/>
                  </a:lnTo>
                  <a:close/>
                </a:path>
              </a:pathLst>
            </a:custGeom>
            <a:solidFill>
              <a:schemeClr val="accent1"/>
            </a:solidFill>
            <a:ln w="4651" cap="flat">
              <a:noFill/>
              <a:prstDash val="solid"/>
              <a:miter/>
            </a:ln>
          </p:spPr>
          <p:txBody>
            <a:bodyPr rtlCol="0" anchor="ctr"/>
            <a:lstStyle/>
            <a:p>
              <a:endParaRPr lang="zh-CN" altLang="en-US"/>
            </a:p>
          </p:txBody>
        </p:sp>
        <p:sp>
          <p:nvSpPr>
            <p:cNvPr id="270" name="任意多边形: 形状 269">
              <a:extLst>
                <a:ext uri="{FF2B5EF4-FFF2-40B4-BE49-F238E27FC236}">
                  <a16:creationId xmlns:a16="http://schemas.microsoft.com/office/drawing/2014/main" id="{83CDF23C-FCC4-4C31-9106-F86732E28245}"/>
                </a:ext>
              </a:extLst>
            </p:cNvPr>
            <p:cNvSpPr/>
            <p:nvPr/>
          </p:nvSpPr>
          <p:spPr>
            <a:xfrm>
              <a:off x="10027504" y="414234"/>
              <a:ext cx="81733" cy="71465"/>
            </a:xfrm>
            <a:custGeom>
              <a:avLst/>
              <a:gdLst>
                <a:gd name="connsiteX0" fmla="*/ 33566 w 137062"/>
                <a:gd name="connsiteY0" fmla="*/ 106760 h 119842"/>
                <a:gd name="connsiteX1" fmla="*/ 16317 w 137062"/>
                <a:gd name="connsiteY1" fmla="*/ 118881 h 119842"/>
                <a:gd name="connsiteX2" fmla="*/ 0 w 137062"/>
                <a:gd name="connsiteY2" fmla="*/ 118881 h 119842"/>
                <a:gd name="connsiteX3" fmla="*/ 2331 w 137062"/>
                <a:gd name="connsiteY3" fmla="*/ 104895 h 119842"/>
                <a:gd name="connsiteX4" fmla="*/ 9790 w 137062"/>
                <a:gd name="connsiteY4" fmla="*/ 104895 h 119842"/>
                <a:gd name="connsiteX5" fmla="*/ 14452 w 137062"/>
                <a:gd name="connsiteY5" fmla="*/ 100699 h 119842"/>
                <a:gd name="connsiteX6" fmla="*/ 34965 w 137062"/>
                <a:gd name="connsiteY6" fmla="*/ 36830 h 119842"/>
                <a:gd name="connsiteX7" fmla="*/ 55011 w 137062"/>
                <a:gd name="connsiteY7" fmla="*/ 36830 h 119842"/>
                <a:gd name="connsiteX8" fmla="*/ 33566 w 137062"/>
                <a:gd name="connsiteY8" fmla="*/ 106760 h 119842"/>
                <a:gd name="connsiteX9" fmla="*/ 88578 w 137062"/>
                <a:gd name="connsiteY9" fmla="*/ 466 h 119842"/>
                <a:gd name="connsiteX10" fmla="*/ 86247 w 137062"/>
                <a:gd name="connsiteY10" fmla="*/ 14918 h 119842"/>
                <a:gd name="connsiteX11" fmla="*/ 112820 w 137062"/>
                <a:gd name="connsiteY11" fmla="*/ 14918 h 119842"/>
                <a:gd name="connsiteX12" fmla="*/ 115617 w 137062"/>
                <a:gd name="connsiteY12" fmla="*/ 11655 h 119842"/>
                <a:gd name="connsiteX13" fmla="*/ 116550 w 137062"/>
                <a:gd name="connsiteY13" fmla="*/ 5128 h 119842"/>
                <a:gd name="connsiteX14" fmla="*/ 137063 w 137062"/>
                <a:gd name="connsiteY14" fmla="*/ 5128 h 119842"/>
                <a:gd name="connsiteX15" fmla="*/ 135198 w 137062"/>
                <a:gd name="connsiteY15" fmla="*/ 16317 h 119842"/>
                <a:gd name="connsiteX16" fmla="*/ 120746 w 137062"/>
                <a:gd name="connsiteY16" fmla="*/ 31235 h 119842"/>
                <a:gd name="connsiteX17" fmla="*/ 83450 w 137062"/>
                <a:gd name="connsiteY17" fmla="*/ 31235 h 119842"/>
                <a:gd name="connsiteX18" fmla="*/ 68997 w 137062"/>
                <a:gd name="connsiteY18" fmla="*/ 119347 h 119842"/>
                <a:gd name="connsiteX19" fmla="*/ 49883 w 137062"/>
                <a:gd name="connsiteY19" fmla="*/ 119347 h 119842"/>
                <a:gd name="connsiteX20" fmla="*/ 64335 w 137062"/>
                <a:gd name="connsiteY20" fmla="*/ 31235 h 119842"/>
                <a:gd name="connsiteX21" fmla="*/ 13986 w 137062"/>
                <a:gd name="connsiteY21" fmla="*/ 31235 h 119842"/>
                <a:gd name="connsiteX22" fmla="*/ 16783 w 137062"/>
                <a:gd name="connsiteY22" fmla="*/ 14452 h 119842"/>
                <a:gd name="connsiteX23" fmla="*/ 66666 w 137062"/>
                <a:gd name="connsiteY23" fmla="*/ 14452 h 119842"/>
                <a:gd name="connsiteX24" fmla="*/ 68997 w 137062"/>
                <a:gd name="connsiteY24" fmla="*/ 0 h 119842"/>
                <a:gd name="connsiteX25" fmla="*/ 88578 w 137062"/>
                <a:gd name="connsiteY25" fmla="*/ 0 h 119842"/>
                <a:gd name="connsiteX26" fmla="*/ 110489 w 137062"/>
                <a:gd name="connsiteY26" fmla="*/ 36830 h 119842"/>
                <a:gd name="connsiteX27" fmla="*/ 99767 w 137062"/>
                <a:gd name="connsiteY27" fmla="*/ 102098 h 119842"/>
                <a:gd name="connsiteX28" fmla="*/ 102098 w 137062"/>
                <a:gd name="connsiteY28" fmla="*/ 105361 h 119842"/>
                <a:gd name="connsiteX29" fmla="*/ 121212 w 137062"/>
                <a:gd name="connsiteY29" fmla="*/ 105361 h 119842"/>
                <a:gd name="connsiteX30" fmla="*/ 118881 w 137062"/>
                <a:gd name="connsiteY30" fmla="*/ 119813 h 119842"/>
                <a:gd name="connsiteX31" fmla="*/ 89976 w 137062"/>
                <a:gd name="connsiteY31" fmla="*/ 119813 h 119842"/>
                <a:gd name="connsiteX32" fmla="*/ 79720 w 137062"/>
                <a:gd name="connsiteY32" fmla="*/ 103962 h 119842"/>
                <a:gd name="connsiteX33" fmla="*/ 90443 w 137062"/>
                <a:gd name="connsiteY33" fmla="*/ 37296 h 119842"/>
                <a:gd name="connsiteX34" fmla="*/ 110489 w 137062"/>
                <a:gd name="connsiteY34" fmla="*/ 37296 h 11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062" h="119842">
                  <a:moveTo>
                    <a:pt x="33566" y="106760"/>
                  </a:moveTo>
                  <a:cubicBezTo>
                    <a:pt x="31235" y="115151"/>
                    <a:pt x="25641" y="118881"/>
                    <a:pt x="16317" y="118881"/>
                  </a:cubicBezTo>
                  <a:lnTo>
                    <a:pt x="0" y="118881"/>
                  </a:lnTo>
                  <a:lnTo>
                    <a:pt x="2331" y="104895"/>
                  </a:lnTo>
                  <a:lnTo>
                    <a:pt x="9790" y="104895"/>
                  </a:lnTo>
                  <a:cubicBezTo>
                    <a:pt x="12121" y="104895"/>
                    <a:pt x="13520" y="103496"/>
                    <a:pt x="14452" y="100699"/>
                  </a:cubicBezTo>
                  <a:lnTo>
                    <a:pt x="34965" y="36830"/>
                  </a:lnTo>
                  <a:lnTo>
                    <a:pt x="55011" y="36830"/>
                  </a:lnTo>
                  <a:lnTo>
                    <a:pt x="33566" y="106760"/>
                  </a:lnTo>
                  <a:close/>
                  <a:moveTo>
                    <a:pt x="88578" y="466"/>
                  </a:moveTo>
                  <a:lnTo>
                    <a:pt x="86247" y="14918"/>
                  </a:lnTo>
                  <a:lnTo>
                    <a:pt x="112820" y="14918"/>
                  </a:lnTo>
                  <a:cubicBezTo>
                    <a:pt x="114219" y="15385"/>
                    <a:pt x="115151" y="14452"/>
                    <a:pt x="115617" y="11655"/>
                  </a:cubicBezTo>
                  <a:lnTo>
                    <a:pt x="116550" y="5128"/>
                  </a:lnTo>
                  <a:lnTo>
                    <a:pt x="137063" y="5128"/>
                  </a:lnTo>
                  <a:lnTo>
                    <a:pt x="135198" y="16317"/>
                  </a:lnTo>
                  <a:cubicBezTo>
                    <a:pt x="133799" y="27040"/>
                    <a:pt x="129137" y="32168"/>
                    <a:pt x="120746" y="31235"/>
                  </a:cubicBezTo>
                  <a:lnTo>
                    <a:pt x="83450" y="31235"/>
                  </a:lnTo>
                  <a:lnTo>
                    <a:pt x="68997" y="119347"/>
                  </a:lnTo>
                  <a:lnTo>
                    <a:pt x="49883" y="119347"/>
                  </a:lnTo>
                  <a:lnTo>
                    <a:pt x="64335" y="31235"/>
                  </a:lnTo>
                  <a:lnTo>
                    <a:pt x="13986" y="31235"/>
                  </a:lnTo>
                  <a:lnTo>
                    <a:pt x="16783" y="14452"/>
                  </a:lnTo>
                  <a:lnTo>
                    <a:pt x="66666" y="14452"/>
                  </a:lnTo>
                  <a:lnTo>
                    <a:pt x="68997" y="0"/>
                  </a:lnTo>
                  <a:lnTo>
                    <a:pt x="88578" y="0"/>
                  </a:lnTo>
                  <a:close/>
                  <a:moveTo>
                    <a:pt x="110489" y="36830"/>
                  </a:moveTo>
                  <a:lnTo>
                    <a:pt x="99767" y="102098"/>
                  </a:lnTo>
                  <a:cubicBezTo>
                    <a:pt x="99300" y="103962"/>
                    <a:pt x="100233" y="105361"/>
                    <a:pt x="102098" y="105361"/>
                  </a:cubicBezTo>
                  <a:lnTo>
                    <a:pt x="121212" y="105361"/>
                  </a:lnTo>
                  <a:lnTo>
                    <a:pt x="118881" y="119813"/>
                  </a:lnTo>
                  <a:lnTo>
                    <a:pt x="89976" y="119813"/>
                  </a:lnTo>
                  <a:cubicBezTo>
                    <a:pt x="81119" y="120279"/>
                    <a:pt x="77855" y="115151"/>
                    <a:pt x="79720" y="103962"/>
                  </a:cubicBezTo>
                  <a:lnTo>
                    <a:pt x="90443" y="37296"/>
                  </a:lnTo>
                  <a:lnTo>
                    <a:pt x="110489" y="37296"/>
                  </a:lnTo>
                  <a:close/>
                </a:path>
              </a:pathLst>
            </a:custGeom>
            <a:solidFill>
              <a:schemeClr val="accent1"/>
            </a:solidFill>
            <a:ln w="4651" cap="flat">
              <a:noFill/>
              <a:prstDash val="solid"/>
              <a:miter/>
            </a:ln>
          </p:spPr>
          <p:txBody>
            <a:bodyPr rtlCol="0" anchor="ctr"/>
            <a:lstStyle/>
            <a:p>
              <a:endParaRPr lang="zh-CN" altLang="en-US"/>
            </a:p>
          </p:txBody>
        </p:sp>
        <p:sp>
          <p:nvSpPr>
            <p:cNvPr id="271" name="任意多边形: 形状 270">
              <a:extLst>
                <a:ext uri="{FF2B5EF4-FFF2-40B4-BE49-F238E27FC236}">
                  <a16:creationId xmlns:a16="http://schemas.microsoft.com/office/drawing/2014/main" id="{27DBEE72-0DBE-4701-9C16-09655616991D}"/>
                </a:ext>
              </a:extLst>
            </p:cNvPr>
            <p:cNvSpPr/>
            <p:nvPr/>
          </p:nvSpPr>
          <p:spPr>
            <a:xfrm>
              <a:off x="10114242" y="414790"/>
              <a:ext cx="80065" cy="71169"/>
            </a:xfrm>
            <a:custGeom>
              <a:avLst/>
              <a:gdLst>
                <a:gd name="connsiteX0" fmla="*/ 35431 w 134265"/>
                <a:gd name="connsiteY0" fmla="*/ 7459 h 119346"/>
                <a:gd name="connsiteX1" fmla="*/ 40559 w 134265"/>
                <a:gd name="connsiteY1" fmla="*/ 0 h 119346"/>
                <a:gd name="connsiteX2" fmla="*/ 63869 w 134265"/>
                <a:gd name="connsiteY2" fmla="*/ 0 h 119346"/>
                <a:gd name="connsiteX3" fmla="*/ 59673 w 134265"/>
                <a:gd name="connsiteY3" fmla="*/ 7459 h 119346"/>
                <a:gd name="connsiteX4" fmla="*/ 134265 w 134265"/>
                <a:gd name="connsiteY4" fmla="*/ 7459 h 119346"/>
                <a:gd name="connsiteX5" fmla="*/ 131934 w 134265"/>
                <a:gd name="connsiteY5" fmla="*/ 22844 h 119346"/>
                <a:gd name="connsiteX6" fmla="*/ 48951 w 134265"/>
                <a:gd name="connsiteY6" fmla="*/ 22844 h 119346"/>
                <a:gd name="connsiteX7" fmla="*/ 43823 w 134265"/>
                <a:gd name="connsiteY7" fmla="*/ 30769 h 119346"/>
                <a:gd name="connsiteX8" fmla="*/ 128205 w 134265"/>
                <a:gd name="connsiteY8" fmla="*/ 30769 h 119346"/>
                <a:gd name="connsiteX9" fmla="*/ 116084 w 134265"/>
                <a:gd name="connsiteY9" fmla="*/ 106293 h 119346"/>
                <a:gd name="connsiteX10" fmla="*/ 112354 w 134265"/>
                <a:gd name="connsiteY10" fmla="*/ 116550 h 119346"/>
                <a:gd name="connsiteX11" fmla="*/ 101165 w 134265"/>
                <a:gd name="connsiteY11" fmla="*/ 119347 h 119346"/>
                <a:gd name="connsiteX12" fmla="*/ 47552 w 134265"/>
                <a:gd name="connsiteY12" fmla="*/ 119347 h 119346"/>
                <a:gd name="connsiteX13" fmla="*/ 49883 w 134265"/>
                <a:gd name="connsiteY13" fmla="*/ 105361 h 119346"/>
                <a:gd name="connsiteX14" fmla="*/ 90443 w 134265"/>
                <a:gd name="connsiteY14" fmla="*/ 105361 h 119346"/>
                <a:gd name="connsiteX15" fmla="*/ 95105 w 134265"/>
                <a:gd name="connsiteY15" fmla="*/ 102564 h 119346"/>
                <a:gd name="connsiteX16" fmla="*/ 96037 w 134265"/>
                <a:gd name="connsiteY16" fmla="*/ 97436 h 119346"/>
                <a:gd name="connsiteX17" fmla="*/ 24242 w 134265"/>
                <a:gd name="connsiteY17" fmla="*/ 97436 h 119346"/>
                <a:gd name="connsiteX18" fmla="*/ 20513 w 134265"/>
                <a:gd name="connsiteY18" fmla="*/ 119347 h 119346"/>
                <a:gd name="connsiteX19" fmla="*/ 0 w 134265"/>
                <a:gd name="connsiteY19" fmla="*/ 119347 h 119346"/>
                <a:gd name="connsiteX20" fmla="*/ 10256 w 134265"/>
                <a:gd name="connsiteY20" fmla="*/ 55478 h 119346"/>
                <a:gd name="connsiteX21" fmla="*/ 2797 w 134265"/>
                <a:gd name="connsiteY21" fmla="*/ 55478 h 119346"/>
                <a:gd name="connsiteX22" fmla="*/ 5594 w 134265"/>
                <a:gd name="connsiteY22" fmla="*/ 38694 h 119346"/>
                <a:gd name="connsiteX23" fmla="*/ 11655 w 134265"/>
                <a:gd name="connsiteY23" fmla="*/ 38694 h 119346"/>
                <a:gd name="connsiteX24" fmla="*/ 18182 w 134265"/>
                <a:gd name="connsiteY24" fmla="*/ 35431 h 119346"/>
                <a:gd name="connsiteX25" fmla="*/ 26107 w 134265"/>
                <a:gd name="connsiteY25" fmla="*/ 23310 h 119346"/>
                <a:gd name="connsiteX26" fmla="*/ 8392 w 134265"/>
                <a:gd name="connsiteY26" fmla="*/ 23310 h 119346"/>
                <a:gd name="connsiteX27" fmla="*/ 10723 w 134265"/>
                <a:gd name="connsiteY27" fmla="*/ 7925 h 119346"/>
                <a:gd name="connsiteX28" fmla="*/ 35431 w 134265"/>
                <a:gd name="connsiteY28" fmla="*/ 7925 h 119346"/>
                <a:gd name="connsiteX29" fmla="*/ 102098 w 134265"/>
                <a:gd name="connsiteY29" fmla="*/ 56876 h 119346"/>
                <a:gd name="connsiteX30" fmla="*/ 103962 w 134265"/>
                <a:gd name="connsiteY30" fmla="*/ 46620 h 119346"/>
                <a:gd name="connsiteX31" fmla="*/ 31701 w 134265"/>
                <a:gd name="connsiteY31" fmla="*/ 46620 h 119346"/>
                <a:gd name="connsiteX32" fmla="*/ 30303 w 134265"/>
                <a:gd name="connsiteY32" fmla="*/ 56876 h 119346"/>
                <a:gd name="connsiteX33" fmla="*/ 102098 w 134265"/>
                <a:gd name="connsiteY33" fmla="*/ 56876 h 119346"/>
                <a:gd name="connsiteX34" fmla="*/ 99300 w 134265"/>
                <a:gd name="connsiteY34" fmla="*/ 72261 h 119346"/>
                <a:gd name="connsiteX35" fmla="*/ 27506 w 134265"/>
                <a:gd name="connsiteY35" fmla="*/ 72261 h 119346"/>
                <a:gd name="connsiteX36" fmla="*/ 26107 w 134265"/>
                <a:gd name="connsiteY36" fmla="*/ 82517 h 119346"/>
                <a:gd name="connsiteX37" fmla="*/ 97902 w 134265"/>
                <a:gd name="connsiteY37" fmla="*/ 82517 h 119346"/>
                <a:gd name="connsiteX38" fmla="*/ 99300 w 134265"/>
                <a:gd name="connsiteY38" fmla="*/ 72261 h 1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4265" h="119346">
                  <a:moveTo>
                    <a:pt x="35431" y="7459"/>
                  </a:moveTo>
                  <a:lnTo>
                    <a:pt x="40559" y="0"/>
                  </a:lnTo>
                  <a:lnTo>
                    <a:pt x="63869" y="0"/>
                  </a:lnTo>
                  <a:lnTo>
                    <a:pt x="59673" y="7459"/>
                  </a:lnTo>
                  <a:lnTo>
                    <a:pt x="134265" y="7459"/>
                  </a:lnTo>
                  <a:lnTo>
                    <a:pt x="131934" y="22844"/>
                  </a:lnTo>
                  <a:lnTo>
                    <a:pt x="48951" y="22844"/>
                  </a:lnTo>
                  <a:lnTo>
                    <a:pt x="43823" y="30769"/>
                  </a:lnTo>
                  <a:lnTo>
                    <a:pt x="128205" y="30769"/>
                  </a:lnTo>
                  <a:lnTo>
                    <a:pt x="116084" y="106293"/>
                  </a:lnTo>
                  <a:cubicBezTo>
                    <a:pt x="115151" y="111422"/>
                    <a:pt x="113753" y="115151"/>
                    <a:pt x="112354" y="116550"/>
                  </a:cubicBezTo>
                  <a:cubicBezTo>
                    <a:pt x="110489" y="118415"/>
                    <a:pt x="106293" y="119347"/>
                    <a:pt x="101165" y="119347"/>
                  </a:cubicBezTo>
                  <a:lnTo>
                    <a:pt x="47552" y="119347"/>
                  </a:lnTo>
                  <a:lnTo>
                    <a:pt x="49883" y="105361"/>
                  </a:lnTo>
                  <a:lnTo>
                    <a:pt x="90443" y="105361"/>
                  </a:lnTo>
                  <a:cubicBezTo>
                    <a:pt x="93706" y="105827"/>
                    <a:pt x="95105" y="104895"/>
                    <a:pt x="95105" y="102564"/>
                  </a:cubicBezTo>
                  <a:lnTo>
                    <a:pt x="96037" y="97436"/>
                  </a:lnTo>
                  <a:lnTo>
                    <a:pt x="24242" y="97436"/>
                  </a:lnTo>
                  <a:lnTo>
                    <a:pt x="20513" y="119347"/>
                  </a:lnTo>
                  <a:lnTo>
                    <a:pt x="0" y="119347"/>
                  </a:lnTo>
                  <a:lnTo>
                    <a:pt x="10256" y="55478"/>
                  </a:lnTo>
                  <a:lnTo>
                    <a:pt x="2797" y="55478"/>
                  </a:lnTo>
                  <a:lnTo>
                    <a:pt x="5594" y="38694"/>
                  </a:lnTo>
                  <a:lnTo>
                    <a:pt x="11655" y="38694"/>
                  </a:lnTo>
                  <a:cubicBezTo>
                    <a:pt x="14918" y="38694"/>
                    <a:pt x="17249" y="37762"/>
                    <a:pt x="18182" y="35431"/>
                  </a:cubicBezTo>
                  <a:lnTo>
                    <a:pt x="26107" y="23310"/>
                  </a:lnTo>
                  <a:lnTo>
                    <a:pt x="8392" y="23310"/>
                  </a:lnTo>
                  <a:lnTo>
                    <a:pt x="10723" y="7925"/>
                  </a:lnTo>
                  <a:lnTo>
                    <a:pt x="35431" y="7925"/>
                  </a:lnTo>
                  <a:close/>
                  <a:moveTo>
                    <a:pt x="102098" y="56876"/>
                  </a:moveTo>
                  <a:lnTo>
                    <a:pt x="103962" y="46620"/>
                  </a:lnTo>
                  <a:lnTo>
                    <a:pt x="31701" y="46620"/>
                  </a:lnTo>
                  <a:lnTo>
                    <a:pt x="30303" y="56876"/>
                  </a:lnTo>
                  <a:lnTo>
                    <a:pt x="102098" y="56876"/>
                  </a:lnTo>
                  <a:close/>
                  <a:moveTo>
                    <a:pt x="99300" y="72261"/>
                  </a:moveTo>
                  <a:lnTo>
                    <a:pt x="27506" y="72261"/>
                  </a:lnTo>
                  <a:lnTo>
                    <a:pt x="26107" y="82517"/>
                  </a:lnTo>
                  <a:lnTo>
                    <a:pt x="97902" y="82517"/>
                  </a:lnTo>
                  <a:lnTo>
                    <a:pt x="99300" y="72261"/>
                  </a:lnTo>
                  <a:close/>
                </a:path>
              </a:pathLst>
            </a:custGeom>
            <a:solidFill>
              <a:schemeClr val="accent1"/>
            </a:solidFill>
            <a:ln w="4651" cap="flat">
              <a:noFill/>
              <a:prstDash val="solid"/>
              <a:miter/>
            </a:ln>
          </p:spPr>
          <p:txBody>
            <a:bodyPr rtlCol="0" anchor="ctr"/>
            <a:lstStyle/>
            <a:p>
              <a:endParaRPr lang="zh-CN" altLang="en-US"/>
            </a:p>
          </p:txBody>
        </p:sp>
        <p:sp>
          <p:nvSpPr>
            <p:cNvPr id="272" name="任意多边形: 形状 271">
              <a:extLst>
                <a:ext uri="{FF2B5EF4-FFF2-40B4-BE49-F238E27FC236}">
                  <a16:creationId xmlns:a16="http://schemas.microsoft.com/office/drawing/2014/main" id="{F2167D40-5EED-4AB7-83B8-F564C55BE788}"/>
                </a:ext>
              </a:extLst>
            </p:cNvPr>
            <p:cNvSpPr/>
            <p:nvPr/>
          </p:nvSpPr>
          <p:spPr>
            <a:xfrm>
              <a:off x="10194307" y="414790"/>
              <a:ext cx="82845" cy="71252"/>
            </a:xfrm>
            <a:custGeom>
              <a:avLst/>
              <a:gdLst>
                <a:gd name="connsiteX0" fmla="*/ 19114 w 138927"/>
                <a:gd name="connsiteY0" fmla="*/ 466 h 119485"/>
                <a:gd name="connsiteX1" fmla="*/ 65734 w 138927"/>
                <a:gd name="connsiteY1" fmla="*/ 466 h 119485"/>
                <a:gd name="connsiteX2" fmla="*/ 58275 w 138927"/>
                <a:gd name="connsiteY2" fmla="*/ 46154 h 119485"/>
                <a:gd name="connsiteX3" fmla="*/ 51748 w 138927"/>
                <a:gd name="connsiteY3" fmla="*/ 55944 h 119485"/>
                <a:gd name="connsiteX4" fmla="*/ 55478 w 138927"/>
                <a:gd name="connsiteY4" fmla="*/ 64335 h 119485"/>
                <a:gd name="connsiteX5" fmla="*/ 49417 w 138927"/>
                <a:gd name="connsiteY5" fmla="*/ 101631 h 119485"/>
                <a:gd name="connsiteX6" fmla="*/ 35431 w 138927"/>
                <a:gd name="connsiteY6" fmla="*/ 113753 h 119485"/>
                <a:gd name="connsiteX7" fmla="*/ 18648 w 138927"/>
                <a:gd name="connsiteY7" fmla="*/ 113753 h 119485"/>
                <a:gd name="connsiteX8" fmla="*/ 17716 w 138927"/>
                <a:gd name="connsiteY8" fmla="*/ 118881 h 119485"/>
                <a:gd name="connsiteX9" fmla="*/ 0 w 138927"/>
                <a:gd name="connsiteY9" fmla="*/ 118881 h 119485"/>
                <a:gd name="connsiteX10" fmla="*/ 19114 w 138927"/>
                <a:gd name="connsiteY10" fmla="*/ 466 h 119485"/>
                <a:gd name="connsiteX11" fmla="*/ 45221 w 138927"/>
                <a:gd name="connsiteY11" fmla="*/ 15851 h 119485"/>
                <a:gd name="connsiteX12" fmla="*/ 34499 w 138927"/>
                <a:gd name="connsiteY12" fmla="*/ 15851 h 119485"/>
                <a:gd name="connsiteX13" fmla="*/ 29370 w 138927"/>
                <a:gd name="connsiteY13" fmla="*/ 48485 h 119485"/>
                <a:gd name="connsiteX14" fmla="*/ 38228 w 138927"/>
                <a:gd name="connsiteY14" fmla="*/ 48485 h 119485"/>
                <a:gd name="connsiteX15" fmla="*/ 41025 w 138927"/>
                <a:gd name="connsiteY15" fmla="*/ 44755 h 119485"/>
                <a:gd name="connsiteX16" fmla="*/ 45221 w 138927"/>
                <a:gd name="connsiteY16" fmla="*/ 15851 h 119485"/>
                <a:gd name="connsiteX17" fmla="*/ 37296 w 138927"/>
                <a:gd name="connsiteY17" fmla="*/ 63869 h 119485"/>
                <a:gd name="connsiteX18" fmla="*/ 27039 w 138927"/>
                <a:gd name="connsiteY18" fmla="*/ 63869 h 119485"/>
                <a:gd name="connsiteX19" fmla="*/ 21445 w 138927"/>
                <a:gd name="connsiteY19" fmla="*/ 98834 h 119485"/>
                <a:gd name="connsiteX20" fmla="*/ 29370 w 138927"/>
                <a:gd name="connsiteY20" fmla="*/ 98834 h 119485"/>
                <a:gd name="connsiteX21" fmla="*/ 32168 w 138927"/>
                <a:gd name="connsiteY21" fmla="*/ 94638 h 119485"/>
                <a:gd name="connsiteX22" fmla="*/ 37296 w 138927"/>
                <a:gd name="connsiteY22" fmla="*/ 63869 h 119485"/>
                <a:gd name="connsiteX23" fmla="*/ 138927 w 138927"/>
                <a:gd name="connsiteY23" fmla="*/ 0 h 119485"/>
                <a:gd name="connsiteX24" fmla="*/ 130536 w 138927"/>
                <a:gd name="connsiteY24" fmla="*/ 52214 h 119485"/>
                <a:gd name="connsiteX25" fmla="*/ 112354 w 138927"/>
                <a:gd name="connsiteY25" fmla="*/ 67133 h 119485"/>
                <a:gd name="connsiteX26" fmla="*/ 78788 w 138927"/>
                <a:gd name="connsiteY26" fmla="*/ 67133 h 119485"/>
                <a:gd name="connsiteX27" fmla="*/ 73193 w 138927"/>
                <a:gd name="connsiteY27" fmla="*/ 101165 h 119485"/>
                <a:gd name="connsiteX28" fmla="*/ 75058 w 138927"/>
                <a:gd name="connsiteY28" fmla="*/ 103962 h 119485"/>
                <a:gd name="connsiteX29" fmla="*/ 88578 w 138927"/>
                <a:gd name="connsiteY29" fmla="*/ 103962 h 119485"/>
                <a:gd name="connsiteX30" fmla="*/ 86247 w 138927"/>
                <a:gd name="connsiteY30" fmla="*/ 119347 h 119485"/>
                <a:gd name="connsiteX31" fmla="*/ 60606 w 138927"/>
                <a:gd name="connsiteY31" fmla="*/ 119347 h 119485"/>
                <a:gd name="connsiteX32" fmla="*/ 52680 w 138927"/>
                <a:gd name="connsiteY32" fmla="*/ 107226 h 119485"/>
                <a:gd name="connsiteX33" fmla="*/ 69930 w 138927"/>
                <a:gd name="connsiteY33" fmla="*/ 466 h 119485"/>
                <a:gd name="connsiteX34" fmla="*/ 138927 w 138927"/>
                <a:gd name="connsiteY34" fmla="*/ 466 h 119485"/>
                <a:gd name="connsiteX35" fmla="*/ 117016 w 138927"/>
                <a:gd name="connsiteY35" fmla="*/ 15385 h 119485"/>
                <a:gd name="connsiteX36" fmla="*/ 87179 w 138927"/>
                <a:gd name="connsiteY36" fmla="*/ 15385 h 119485"/>
                <a:gd name="connsiteX37" fmla="*/ 85781 w 138927"/>
                <a:gd name="connsiteY37" fmla="*/ 24709 h 119485"/>
                <a:gd name="connsiteX38" fmla="*/ 115617 w 138927"/>
                <a:gd name="connsiteY38" fmla="*/ 24709 h 119485"/>
                <a:gd name="connsiteX39" fmla="*/ 117016 w 138927"/>
                <a:gd name="connsiteY39" fmla="*/ 15385 h 119485"/>
                <a:gd name="connsiteX40" fmla="*/ 112820 w 138927"/>
                <a:gd name="connsiteY40" fmla="*/ 40093 h 119485"/>
                <a:gd name="connsiteX41" fmla="*/ 82983 w 138927"/>
                <a:gd name="connsiteY41" fmla="*/ 40093 h 119485"/>
                <a:gd name="connsiteX42" fmla="*/ 81585 w 138927"/>
                <a:gd name="connsiteY42" fmla="*/ 50349 h 119485"/>
                <a:gd name="connsiteX43" fmla="*/ 107226 w 138927"/>
                <a:gd name="connsiteY43" fmla="*/ 50349 h 119485"/>
                <a:gd name="connsiteX44" fmla="*/ 112354 w 138927"/>
                <a:gd name="connsiteY44" fmla="*/ 45221 h 119485"/>
                <a:gd name="connsiteX45" fmla="*/ 112820 w 138927"/>
                <a:gd name="connsiteY45" fmla="*/ 40093 h 119485"/>
                <a:gd name="connsiteX46" fmla="*/ 100699 w 138927"/>
                <a:gd name="connsiteY46" fmla="*/ 71328 h 119485"/>
                <a:gd name="connsiteX47" fmla="*/ 103030 w 138927"/>
                <a:gd name="connsiteY47" fmla="*/ 75058 h 119485"/>
                <a:gd name="connsiteX48" fmla="*/ 109091 w 138927"/>
                <a:gd name="connsiteY48" fmla="*/ 75058 h 119485"/>
                <a:gd name="connsiteX49" fmla="*/ 111888 w 138927"/>
                <a:gd name="connsiteY49" fmla="*/ 73659 h 119485"/>
                <a:gd name="connsiteX50" fmla="*/ 112820 w 138927"/>
                <a:gd name="connsiteY50" fmla="*/ 71328 h 119485"/>
                <a:gd name="connsiteX51" fmla="*/ 128671 w 138927"/>
                <a:gd name="connsiteY51" fmla="*/ 71328 h 119485"/>
                <a:gd name="connsiteX52" fmla="*/ 122610 w 138927"/>
                <a:gd name="connsiteY52" fmla="*/ 82517 h 119485"/>
                <a:gd name="connsiteX53" fmla="*/ 114219 w 138927"/>
                <a:gd name="connsiteY53" fmla="*/ 86713 h 119485"/>
                <a:gd name="connsiteX54" fmla="*/ 106760 w 138927"/>
                <a:gd name="connsiteY54" fmla="*/ 86713 h 119485"/>
                <a:gd name="connsiteX55" fmla="*/ 112820 w 138927"/>
                <a:gd name="connsiteY55" fmla="*/ 100699 h 119485"/>
                <a:gd name="connsiteX56" fmla="*/ 117016 w 138927"/>
                <a:gd name="connsiteY56" fmla="*/ 103962 h 119485"/>
                <a:gd name="connsiteX57" fmla="*/ 123077 w 138927"/>
                <a:gd name="connsiteY57" fmla="*/ 103962 h 119485"/>
                <a:gd name="connsiteX58" fmla="*/ 120746 w 138927"/>
                <a:gd name="connsiteY58" fmla="*/ 118881 h 119485"/>
                <a:gd name="connsiteX59" fmla="*/ 108158 w 138927"/>
                <a:gd name="connsiteY59" fmla="*/ 118881 h 119485"/>
                <a:gd name="connsiteX60" fmla="*/ 99300 w 138927"/>
                <a:gd name="connsiteY60" fmla="*/ 117948 h 119485"/>
                <a:gd name="connsiteX61" fmla="*/ 95571 w 138927"/>
                <a:gd name="connsiteY61" fmla="*/ 111888 h 119485"/>
                <a:gd name="connsiteX62" fmla="*/ 80652 w 138927"/>
                <a:gd name="connsiteY62" fmla="*/ 71328 h 119485"/>
                <a:gd name="connsiteX63" fmla="*/ 100699 w 138927"/>
                <a:gd name="connsiteY63" fmla="*/ 71328 h 1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927" h="119485">
                  <a:moveTo>
                    <a:pt x="19114" y="466"/>
                  </a:moveTo>
                  <a:lnTo>
                    <a:pt x="65734" y="466"/>
                  </a:lnTo>
                  <a:lnTo>
                    <a:pt x="58275" y="46154"/>
                  </a:lnTo>
                  <a:cubicBezTo>
                    <a:pt x="57342" y="50816"/>
                    <a:pt x="55478" y="54079"/>
                    <a:pt x="51748" y="55944"/>
                  </a:cubicBezTo>
                  <a:cubicBezTo>
                    <a:pt x="54545" y="58275"/>
                    <a:pt x="55944" y="61072"/>
                    <a:pt x="55478" y="64335"/>
                  </a:cubicBezTo>
                  <a:lnTo>
                    <a:pt x="49417" y="101631"/>
                  </a:lnTo>
                  <a:cubicBezTo>
                    <a:pt x="48485" y="110489"/>
                    <a:pt x="44289" y="114685"/>
                    <a:pt x="35431" y="113753"/>
                  </a:cubicBezTo>
                  <a:lnTo>
                    <a:pt x="18648" y="113753"/>
                  </a:lnTo>
                  <a:lnTo>
                    <a:pt x="17716" y="118881"/>
                  </a:lnTo>
                  <a:lnTo>
                    <a:pt x="0" y="118881"/>
                  </a:lnTo>
                  <a:lnTo>
                    <a:pt x="19114" y="466"/>
                  </a:lnTo>
                  <a:close/>
                  <a:moveTo>
                    <a:pt x="45221" y="15851"/>
                  </a:moveTo>
                  <a:lnTo>
                    <a:pt x="34499" y="15851"/>
                  </a:lnTo>
                  <a:lnTo>
                    <a:pt x="29370" y="48485"/>
                  </a:lnTo>
                  <a:lnTo>
                    <a:pt x="38228" y="48485"/>
                  </a:lnTo>
                  <a:cubicBezTo>
                    <a:pt x="39627" y="48485"/>
                    <a:pt x="40559" y="47086"/>
                    <a:pt x="41025" y="44755"/>
                  </a:cubicBezTo>
                  <a:lnTo>
                    <a:pt x="45221" y="15851"/>
                  </a:lnTo>
                  <a:close/>
                  <a:moveTo>
                    <a:pt x="37296" y="63869"/>
                  </a:moveTo>
                  <a:lnTo>
                    <a:pt x="27039" y="63869"/>
                  </a:lnTo>
                  <a:lnTo>
                    <a:pt x="21445" y="98834"/>
                  </a:lnTo>
                  <a:lnTo>
                    <a:pt x="29370" y="98834"/>
                  </a:lnTo>
                  <a:cubicBezTo>
                    <a:pt x="30769" y="99300"/>
                    <a:pt x="31701" y="97902"/>
                    <a:pt x="32168" y="94638"/>
                  </a:cubicBezTo>
                  <a:lnTo>
                    <a:pt x="37296" y="63869"/>
                  </a:lnTo>
                  <a:close/>
                  <a:moveTo>
                    <a:pt x="138927" y="0"/>
                  </a:moveTo>
                  <a:lnTo>
                    <a:pt x="130536" y="52214"/>
                  </a:lnTo>
                  <a:cubicBezTo>
                    <a:pt x="130070" y="63403"/>
                    <a:pt x="124009" y="68065"/>
                    <a:pt x="112354" y="67133"/>
                  </a:cubicBezTo>
                  <a:lnTo>
                    <a:pt x="78788" y="67133"/>
                  </a:lnTo>
                  <a:lnTo>
                    <a:pt x="73193" y="101165"/>
                  </a:lnTo>
                  <a:cubicBezTo>
                    <a:pt x="73193" y="103030"/>
                    <a:pt x="73659" y="103962"/>
                    <a:pt x="75058" y="103962"/>
                  </a:cubicBezTo>
                  <a:lnTo>
                    <a:pt x="88578" y="103962"/>
                  </a:lnTo>
                  <a:lnTo>
                    <a:pt x="86247" y="119347"/>
                  </a:lnTo>
                  <a:lnTo>
                    <a:pt x="60606" y="119347"/>
                  </a:lnTo>
                  <a:cubicBezTo>
                    <a:pt x="53147" y="120279"/>
                    <a:pt x="50816" y="116550"/>
                    <a:pt x="52680" y="107226"/>
                  </a:cubicBezTo>
                  <a:lnTo>
                    <a:pt x="69930" y="466"/>
                  </a:lnTo>
                  <a:lnTo>
                    <a:pt x="138927" y="466"/>
                  </a:lnTo>
                  <a:close/>
                  <a:moveTo>
                    <a:pt x="117016" y="15385"/>
                  </a:moveTo>
                  <a:lnTo>
                    <a:pt x="87179" y="15385"/>
                  </a:lnTo>
                  <a:lnTo>
                    <a:pt x="85781" y="24709"/>
                  </a:lnTo>
                  <a:lnTo>
                    <a:pt x="115617" y="24709"/>
                  </a:lnTo>
                  <a:lnTo>
                    <a:pt x="117016" y="15385"/>
                  </a:lnTo>
                  <a:close/>
                  <a:moveTo>
                    <a:pt x="112820" y="40093"/>
                  </a:moveTo>
                  <a:lnTo>
                    <a:pt x="82983" y="40093"/>
                  </a:lnTo>
                  <a:lnTo>
                    <a:pt x="81585" y="50349"/>
                  </a:lnTo>
                  <a:lnTo>
                    <a:pt x="107226" y="50349"/>
                  </a:lnTo>
                  <a:cubicBezTo>
                    <a:pt x="110489" y="51282"/>
                    <a:pt x="111888" y="49417"/>
                    <a:pt x="112354" y="45221"/>
                  </a:cubicBezTo>
                  <a:lnTo>
                    <a:pt x="112820" y="40093"/>
                  </a:lnTo>
                  <a:close/>
                  <a:moveTo>
                    <a:pt x="100699" y="71328"/>
                  </a:moveTo>
                  <a:lnTo>
                    <a:pt x="103030" y="75058"/>
                  </a:lnTo>
                  <a:lnTo>
                    <a:pt x="109091" y="75058"/>
                  </a:lnTo>
                  <a:cubicBezTo>
                    <a:pt x="110489" y="75058"/>
                    <a:pt x="111422" y="74592"/>
                    <a:pt x="111888" y="73659"/>
                  </a:cubicBezTo>
                  <a:lnTo>
                    <a:pt x="112820" y="71328"/>
                  </a:lnTo>
                  <a:lnTo>
                    <a:pt x="128671" y="71328"/>
                  </a:lnTo>
                  <a:lnTo>
                    <a:pt x="122610" y="82517"/>
                  </a:lnTo>
                  <a:cubicBezTo>
                    <a:pt x="121212" y="85781"/>
                    <a:pt x="118415" y="87179"/>
                    <a:pt x="114219" y="86713"/>
                  </a:cubicBezTo>
                  <a:lnTo>
                    <a:pt x="106760" y="86713"/>
                  </a:lnTo>
                  <a:lnTo>
                    <a:pt x="112820" y="100699"/>
                  </a:lnTo>
                  <a:cubicBezTo>
                    <a:pt x="113753" y="103030"/>
                    <a:pt x="115151" y="104429"/>
                    <a:pt x="117016" y="103962"/>
                  </a:cubicBezTo>
                  <a:lnTo>
                    <a:pt x="123077" y="103962"/>
                  </a:lnTo>
                  <a:lnTo>
                    <a:pt x="120746" y="118881"/>
                  </a:lnTo>
                  <a:lnTo>
                    <a:pt x="108158" y="118881"/>
                  </a:lnTo>
                  <a:cubicBezTo>
                    <a:pt x="103496" y="118881"/>
                    <a:pt x="100233" y="118415"/>
                    <a:pt x="99300" y="117948"/>
                  </a:cubicBezTo>
                  <a:cubicBezTo>
                    <a:pt x="97436" y="117016"/>
                    <a:pt x="96503" y="115151"/>
                    <a:pt x="95571" y="111888"/>
                  </a:cubicBezTo>
                  <a:lnTo>
                    <a:pt x="80652" y="71328"/>
                  </a:lnTo>
                  <a:lnTo>
                    <a:pt x="100699" y="71328"/>
                  </a:lnTo>
                  <a:close/>
                </a:path>
              </a:pathLst>
            </a:custGeom>
            <a:solidFill>
              <a:schemeClr val="accent1"/>
            </a:solidFill>
            <a:ln w="4651" cap="flat">
              <a:noFill/>
              <a:prstDash val="solid"/>
              <a:miter/>
            </a:ln>
          </p:spPr>
          <p:txBody>
            <a:bodyPr rtlCol="0" anchor="ctr"/>
            <a:lstStyle/>
            <a:p>
              <a:endParaRPr lang="zh-CN" altLang="en-US"/>
            </a:p>
          </p:txBody>
        </p:sp>
        <p:sp>
          <p:nvSpPr>
            <p:cNvPr id="273" name="任意多边形: 形状 272">
              <a:extLst>
                <a:ext uri="{FF2B5EF4-FFF2-40B4-BE49-F238E27FC236}">
                  <a16:creationId xmlns:a16="http://schemas.microsoft.com/office/drawing/2014/main" id="{76EA7931-56AF-438B-97F6-2688ED8DE459}"/>
                </a:ext>
              </a:extLst>
            </p:cNvPr>
            <p:cNvSpPr/>
            <p:nvPr/>
          </p:nvSpPr>
          <p:spPr>
            <a:xfrm>
              <a:off x="10280488" y="414738"/>
              <a:ext cx="78953" cy="68997"/>
            </a:xfrm>
            <a:custGeom>
              <a:avLst/>
              <a:gdLst>
                <a:gd name="connsiteX0" fmla="*/ 11655 w 132400"/>
                <a:gd name="connsiteY0" fmla="*/ 44842 h 115704"/>
                <a:gd name="connsiteX1" fmla="*/ 20047 w 132400"/>
                <a:gd name="connsiteY1" fmla="*/ 39714 h 115704"/>
                <a:gd name="connsiteX2" fmla="*/ 30303 w 132400"/>
                <a:gd name="connsiteY2" fmla="*/ 25728 h 115704"/>
                <a:gd name="connsiteX3" fmla="*/ 55011 w 132400"/>
                <a:gd name="connsiteY3" fmla="*/ 25728 h 115704"/>
                <a:gd name="connsiteX4" fmla="*/ 34499 w 132400"/>
                <a:gd name="connsiteY4" fmla="*/ 55099 h 115704"/>
                <a:gd name="connsiteX5" fmla="*/ 15385 w 132400"/>
                <a:gd name="connsiteY5" fmla="*/ 63957 h 115704"/>
                <a:gd name="connsiteX6" fmla="*/ 2331 w 132400"/>
                <a:gd name="connsiteY6" fmla="*/ 63957 h 115704"/>
                <a:gd name="connsiteX7" fmla="*/ 5594 w 132400"/>
                <a:gd name="connsiteY7" fmla="*/ 44842 h 115704"/>
                <a:gd name="connsiteX8" fmla="*/ 11655 w 132400"/>
                <a:gd name="connsiteY8" fmla="*/ 44842 h 115704"/>
                <a:gd name="connsiteX9" fmla="*/ 59673 w 132400"/>
                <a:gd name="connsiteY9" fmla="*/ 37850 h 115704"/>
                <a:gd name="connsiteX10" fmla="*/ 85314 w 132400"/>
                <a:gd name="connsiteY10" fmla="*/ 37850 h 115704"/>
                <a:gd name="connsiteX11" fmla="*/ 40559 w 132400"/>
                <a:gd name="connsiteY11" fmla="*/ 96591 h 115704"/>
                <a:gd name="connsiteX12" fmla="*/ 87645 w 132400"/>
                <a:gd name="connsiteY12" fmla="*/ 96591 h 115704"/>
                <a:gd name="connsiteX13" fmla="*/ 84848 w 132400"/>
                <a:gd name="connsiteY13" fmla="*/ 115239 h 115704"/>
                <a:gd name="connsiteX14" fmla="*/ 0 w 132400"/>
                <a:gd name="connsiteY14" fmla="*/ 115239 h 115704"/>
                <a:gd name="connsiteX15" fmla="*/ 2797 w 132400"/>
                <a:gd name="connsiteY15" fmla="*/ 96591 h 115704"/>
                <a:gd name="connsiteX16" fmla="*/ 13986 w 132400"/>
                <a:gd name="connsiteY16" fmla="*/ 96591 h 115704"/>
                <a:gd name="connsiteX17" fmla="*/ 59673 w 132400"/>
                <a:gd name="connsiteY17" fmla="*/ 37850 h 115704"/>
                <a:gd name="connsiteX18" fmla="*/ 29370 w 132400"/>
                <a:gd name="connsiteY18" fmla="*/ 87 h 115704"/>
                <a:gd name="connsiteX19" fmla="*/ 105361 w 132400"/>
                <a:gd name="connsiteY19" fmla="*/ 87 h 115704"/>
                <a:gd name="connsiteX20" fmla="*/ 110489 w 132400"/>
                <a:gd name="connsiteY20" fmla="*/ 4283 h 115704"/>
                <a:gd name="connsiteX21" fmla="*/ 120279 w 132400"/>
                <a:gd name="connsiteY21" fmla="*/ 23397 h 115704"/>
                <a:gd name="connsiteX22" fmla="*/ 128671 w 132400"/>
                <a:gd name="connsiteY22" fmla="*/ 29924 h 115704"/>
                <a:gd name="connsiteX23" fmla="*/ 132401 w 132400"/>
                <a:gd name="connsiteY23" fmla="*/ 29924 h 115704"/>
                <a:gd name="connsiteX24" fmla="*/ 129603 w 132400"/>
                <a:gd name="connsiteY24" fmla="*/ 48572 h 115704"/>
                <a:gd name="connsiteX25" fmla="*/ 115617 w 132400"/>
                <a:gd name="connsiteY25" fmla="*/ 48572 h 115704"/>
                <a:gd name="connsiteX26" fmla="*/ 103030 w 132400"/>
                <a:gd name="connsiteY26" fmla="*/ 40181 h 115704"/>
                <a:gd name="connsiteX27" fmla="*/ 93240 w 132400"/>
                <a:gd name="connsiteY27" fmla="*/ 22465 h 115704"/>
                <a:gd name="connsiteX28" fmla="*/ 88112 w 132400"/>
                <a:gd name="connsiteY28" fmla="*/ 18735 h 115704"/>
                <a:gd name="connsiteX29" fmla="*/ 27039 w 132400"/>
                <a:gd name="connsiteY29" fmla="*/ 18735 h 115704"/>
                <a:gd name="connsiteX30" fmla="*/ 29370 w 132400"/>
                <a:gd name="connsiteY30" fmla="*/ 87 h 115704"/>
                <a:gd name="connsiteX31" fmla="*/ 75524 w 132400"/>
                <a:gd name="connsiteY31" fmla="*/ 69085 h 115704"/>
                <a:gd name="connsiteX32" fmla="*/ 100233 w 132400"/>
                <a:gd name="connsiteY32" fmla="*/ 69085 h 115704"/>
                <a:gd name="connsiteX33" fmla="*/ 116084 w 132400"/>
                <a:gd name="connsiteY33" fmla="*/ 98455 h 115704"/>
                <a:gd name="connsiteX34" fmla="*/ 118881 w 132400"/>
                <a:gd name="connsiteY34" fmla="*/ 99854 h 115704"/>
                <a:gd name="connsiteX35" fmla="*/ 121212 w 132400"/>
                <a:gd name="connsiteY35" fmla="*/ 99854 h 115704"/>
                <a:gd name="connsiteX36" fmla="*/ 118881 w 132400"/>
                <a:gd name="connsiteY36" fmla="*/ 115705 h 115704"/>
                <a:gd name="connsiteX37" fmla="*/ 108158 w 132400"/>
                <a:gd name="connsiteY37" fmla="*/ 115705 h 115704"/>
                <a:gd name="connsiteX38" fmla="*/ 96969 w 132400"/>
                <a:gd name="connsiteY38" fmla="*/ 109178 h 115704"/>
                <a:gd name="connsiteX39" fmla="*/ 75524 w 132400"/>
                <a:gd name="connsiteY39" fmla="*/ 69085 h 11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2400" h="115704">
                  <a:moveTo>
                    <a:pt x="11655" y="44842"/>
                  </a:moveTo>
                  <a:cubicBezTo>
                    <a:pt x="14918" y="45775"/>
                    <a:pt x="17716" y="43910"/>
                    <a:pt x="20047" y="39714"/>
                  </a:cubicBezTo>
                  <a:lnTo>
                    <a:pt x="30303" y="25728"/>
                  </a:lnTo>
                  <a:lnTo>
                    <a:pt x="55011" y="25728"/>
                  </a:lnTo>
                  <a:lnTo>
                    <a:pt x="34499" y="55099"/>
                  </a:lnTo>
                  <a:cubicBezTo>
                    <a:pt x="29837" y="61159"/>
                    <a:pt x="23310" y="63957"/>
                    <a:pt x="15385" y="63957"/>
                  </a:cubicBezTo>
                  <a:lnTo>
                    <a:pt x="2331" y="63957"/>
                  </a:lnTo>
                  <a:lnTo>
                    <a:pt x="5594" y="44842"/>
                  </a:lnTo>
                  <a:lnTo>
                    <a:pt x="11655" y="44842"/>
                  </a:lnTo>
                  <a:close/>
                  <a:moveTo>
                    <a:pt x="59673" y="37850"/>
                  </a:moveTo>
                  <a:lnTo>
                    <a:pt x="85314" y="37850"/>
                  </a:lnTo>
                  <a:lnTo>
                    <a:pt x="40559" y="96591"/>
                  </a:lnTo>
                  <a:lnTo>
                    <a:pt x="87645" y="96591"/>
                  </a:lnTo>
                  <a:lnTo>
                    <a:pt x="84848" y="115239"/>
                  </a:lnTo>
                  <a:lnTo>
                    <a:pt x="0" y="115239"/>
                  </a:lnTo>
                  <a:lnTo>
                    <a:pt x="2797" y="96591"/>
                  </a:lnTo>
                  <a:lnTo>
                    <a:pt x="13986" y="96591"/>
                  </a:lnTo>
                  <a:lnTo>
                    <a:pt x="59673" y="37850"/>
                  </a:lnTo>
                  <a:close/>
                  <a:moveTo>
                    <a:pt x="29370" y="87"/>
                  </a:moveTo>
                  <a:lnTo>
                    <a:pt x="105361" y="87"/>
                  </a:lnTo>
                  <a:cubicBezTo>
                    <a:pt x="107226" y="-379"/>
                    <a:pt x="109091" y="1020"/>
                    <a:pt x="110489" y="4283"/>
                  </a:cubicBezTo>
                  <a:lnTo>
                    <a:pt x="120279" y="23397"/>
                  </a:lnTo>
                  <a:cubicBezTo>
                    <a:pt x="123077" y="27593"/>
                    <a:pt x="125874" y="29924"/>
                    <a:pt x="128671" y="29924"/>
                  </a:cubicBezTo>
                  <a:lnTo>
                    <a:pt x="132401" y="29924"/>
                  </a:lnTo>
                  <a:lnTo>
                    <a:pt x="129603" y="48572"/>
                  </a:lnTo>
                  <a:lnTo>
                    <a:pt x="115617" y="48572"/>
                  </a:lnTo>
                  <a:cubicBezTo>
                    <a:pt x="110489" y="48572"/>
                    <a:pt x="106293" y="45775"/>
                    <a:pt x="103030" y="40181"/>
                  </a:cubicBezTo>
                  <a:lnTo>
                    <a:pt x="93240" y="22465"/>
                  </a:lnTo>
                  <a:cubicBezTo>
                    <a:pt x="91841" y="20134"/>
                    <a:pt x="89976" y="18735"/>
                    <a:pt x="88112" y="18735"/>
                  </a:cubicBezTo>
                  <a:lnTo>
                    <a:pt x="27039" y="18735"/>
                  </a:lnTo>
                  <a:lnTo>
                    <a:pt x="29370" y="87"/>
                  </a:lnTo>
                  <a:close/>
                  <a:moveTo>
                    <a:pt x="75524" y="69085"/>
                  </a:moveTo>
                  <a:lnTo>
                    <a:pt x="100233" y="69085"/>
                  </a:lnTo>
                  <a:lnTo>
                    <a:pt x="116084" y="98455"/>
                  </a:lnTo>
                  <a:cubicBezTo>
                    <a:pt x="116550" y="99388"/>
                    <a:pt x="117482" y="99854"/>
                    <a:pt x="118881" y="99854"/>
                  </a:cubicBezTo>
                  <a:lnTo>
                    <a:pt x="121212" y="99854"/>
                  </a:lnTo>
                  <a:lnTo>
                    <a:pt x="118881" y="115705"/>
                  </a:lnTo>
                  <a:lnTo>
                    <a:pt x="108158" y="115705"/>
                  </a:lnTo>
                  <a:cubicBezTo>
                    <a:pt x="103030" y="115239"/>
                    <a:pt x="99300" y="113374"/>
                    <a:pt x="96969" y="109178"/>
                  </a:cubicBezTo>
                  <a:lnTo>
                    <a:pt x="75524" y="69085"/>
                  </a:lnTo>
                  <a:close/>
                </a:path>
              </a:pathLst>
            </a:custGeom>
            <a:solidFill>
              <a:schemeClr val="accent1"/>
            </a:solidFill>
            <a:ln w="4651" cap="flat">
              <a:noFill/>
              <a:prstDash val="solid"/>
              <a:miter/>
            </a:ln>
          </p:spPr>
          <p:txBody>
            <a:bodyPr rtlCol="0" anchor="ctr"/>
            <a:lstStyle/>
            <a:p>
              <a:endParaRPr lang="zh-CN" altLang="en-US"/>
            </a:p>
          </p:txBody>
        </p:sp>
        <p:sp>
          <p:nvSpPr>
            <p:cNvPr id="274" name="任意多边形: 形状 273">
              <a:extLst>
                <a:ext uri="{FF2B5EF4-FFF2-40B4-BE49-F238E27FC236}">
                  <a16:creationId xmlns:a16="http://schemas.microsoft.com/office/drawing/2014/main" id="{6AE39BF5-2824-4B45-AC47-DC54008DE3F5}"/>
                </a:ext>
              </a:extLst>
            </p:cNvPr>
            <p:cNvSpPr/>
            <p:nvPr/>
          </p:nvSpPr>
          <p:spPr>
            <a:xfrm>
              <a:off x="10362223" y="415067"/>
              <a:ext cx="82288" cy="71447"/>
            </a:xfrm>
            <a:custGeom>
              <a:avLst/>
              <a:gdLst>
                <a:gd name="connsiteX0" fmla="*/ 14918 w 137994"/>
                <a:gd name="connsiteY0" fmla="*/ 16317 h 119813"/>
                <a:gd name="connsiteX1" fmla="*/ 17716 w 137994"/>
                <a:gd name="connsiteY1" fmla="*/ 0 h 119813"/>
                <a:gd name="connsiteX2" fmla="*/ 137995 w 137994"/>
                <a:gd name="connsiteY2" fmla="*/ 0 h 119813"/>
                <a:gd name="connsiteX3" fmla="*/ 121678 w 137994"/>
                <a:gd name="connsiteY3" fmla="*/ 102098 h 119813"/>
                <a:gd name="connsiteX4" fmla="*/ 116550 w 137994"/>
                <a:gd name="connsiteY4" fmla="*/ 116084 h 119813"/>
                <a:gd name="connsiteX5" fmla="*/ 103496 w 137994"/>
                <a:gd name="connsiteY5" fmla="*/ 119813 h 119813"/>
                <a:gd name="connsiteX6" fmla="*/ 90442 w 137994"/>
                <a:gd name="connsiteY6" fmla="*/ 119813 h 119813"/>
                <a:gd name="connsiteX7" fmla="*/ 92773 w 137994"/>
                <a:gd name="connsiteY7" fmla="*/ 104429 h 119813"/>
                <a:gd name="connsiteX8" fmla="*/ 97435 w 137994"/>
                <a:gd name="connsiteY8" fmla="*/ 104429 h 119813"/>
                <a:gd name="connsiteX9" fmla="*/ 100699 w 137994"/>
                <a:gd name="connsiteY9" fmla="*/ 101165 h 119813"/>
                <a:gd name="connsiteX10" fmla="*/ 114219 w 137994"/>
                <a:gd name="connsiteY10" fmla="*/ 16783 h 119813"/>
                <a:gd name="connsiteX11" fmla="*/ 14918 w 137994"/>
                <a:gd name="connsiteY11" fmla="*/ 16783 h 119813"/>
                <a:gd name="connsiteX12" fmla="*/ 13520 w 137994"/>
                <a:gd name="connsiteY12" fmla="*/ 26107 h 119813"/>
                <a:gd name="connsiteX13" fmla="*/ 104895 w 137994"/>
                <a:gd name="connsiteY13" fmla="*/ 26107 h 119813"/>
                <a:gd name="connsiteX14" fmla="*/ 102097 w 137994"/>
                <a:gd name="connsiteY14" fmla="*/ 41958 h 119813"/>
                <a:gd name="connsiteX15" fmla="*/ 10723 w 137994"/>
                <a:gd name="connsiteY15" fmla="*/ 41958 h 119813"/>
                <a:gd name="connsiteX16" fmla="*/ 13520 w 137994"/>
                <a:gd name="connsiteY16" fmla="*/ 26107 h 119813"/>
                <a:gd name="connsiteX17" fmla="*/ 0 w 137994"/>
                <a:gd name="connsiteY17" fmla="*/ 113753 h 119813"/>
                <a:gd name="connsiteX18" fmla="*/ 10256 w 137994"/>
                <a:gd name="connsiteY18" fmla="*/ 49883 h 119813"/>
                <a:gd name="connsiteX19" fmla="*/ 100699 w 137994"/>
                <a:gd name="connsiteY19" fmla="*/ 49883 h 119813"/>
                <a:gd name="connsiteX20" fmla="*/ 92307 w 137994"/>
                <a:gd name="connsiteY20" fmla="*/ 102098 h 119813"/>
                <a:gd name="connsiteX21" fmla="*/ 78321 w 137994"/>
                <a:gd name="connsiteY21" fmla="*/ 113753 h 119813"/>
                <a:gd name="connsiteX22" fmla="*/ 0 w 137994"/>
                <a:gd name="connsiteY22" fmla="*/ 113753 h 119813"/>
                <a:gd name="connsiteX23" fmla="*/ 28438 w 137994"/>
                <a:gd name="connsiteY23" fmla="*/ 67133 h 119813"/>
                <a:gd name="connsiteX24" fmla="*/ 23310 w 137994"/>
                <a:gd name="connsiteY24" fmla="*/ 98368 h 119813"/>
                <a:gd name="connsiteX25" fmla="*/ 69930 w 137994"/>
                <a:gd name="connsiteY25" fmla="*/ 98368 h 119813"/>
                <a:gd name="connsiteX26" fmla="*/ 73659 w 137994"/>
                <a:gd name="connsiteY26" fmla="*/ 95105 h 119813"/>
                <a:gd name="connsiteX27" fmla="*/ 78321 w 137994"/>
                <a:gd name="connsiteY27" fmla="*/ 67133 h 119813"/>
                <a:gd name="connsiteX28" fmla="*/ 28438 w 137994"/>
                <a:gd name="connsiteY28" fmla="*/ 67133 h 1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994" h="119813">
                  <a:moveTo>
                    <a:pt x="14918" y="16317"/>
                  </a:moveTo>
                  <a:lnTo>
                    <a:pt x="17716" y="0"/>
                  </a:lnTo>
                  <a:lnTo>
                    <a:pt x="137995" y="0"/>
                  </a:lnTo>
                  <a:lnTo>
                    <a:pt x="121678" y="102098"/>
                  </a:lnTo>
                  <a:cubicBezTo>
                    <a:pt x="120745" y="109091"/>
                    <a:pt x="118881" y="113753"/>
                    <a:pt x="116550" y="116084"/>
                  </a:cubicBezTo>
                  <a:cubicBezTo>
                    <a:pt x="114219" y="118415"/>
                    <a:pt x="110023" y="119813"/>
                    <a:pt x="103496" y="119813"/>
                  </a:cubicBezTo>
                  <a:lnTo>
                    <a:pt x="90442" y="119813"/>
                  </a:lnTo>
                  <a:lnTo>
                    <a:pt x="92773" y="104429"/>
                  </a:lnTo>
                  <a:lnTo>
                    <a:pt x="97435" y="104429"/>
                  </a:lnTo>
                  <a:cubicBezTo>
                    <a:pt x="99766" y="104895"/>
                    <a:pt x="100699" y="103962"/>
                    <a:pt x="100699" y="101165"/>
                  </a:cubicBezTo>
                  <a:lnTo>
                    <a:pt x="114219" y="16783"/>
                  </a:lnTo>
                  <a:lnTo>
                    <a:pt x="14918" y="16783"/>
                  </a:lnTo>
                  <a:close/>
                  <a:moveTo>
                    <a:pt x="13520" y="26107"/>
                  </a:moveTo>
                  <a:lnTo>
                    <a:pt x="104895" y="26107"/>
                  </a:lnTo>
                  <a:lnTo>
                    <a:pt x="102097" y="41958"/>
                  </a:lnTo>
                  <a:lnTo>
                    <a:pt x="10723" y="41958"/>
                  </a:lnTo>
                  <a:lnTo>
                    <a:pt x="13520" y="26107"/>
                  </a:lnTo>
                  <a:close/>
                  <a:moveTo>
                    <a:pt x="0" y="113753"/>
                  </a:moveTo>
                  <a:lnTo>
                    <a:pt x="10256" y="49883"/>
                  </a:lnTo>
                  <a:lnTo>
                    <a:pt x="100699" y="49883"/>
                  </a:lnTo>
                  <a:lnTo>
                    <a:pt x="92307" y="102098"/>
                  </a:lnTo>
                  <a:cubicBezTo>
                    <a:pt x="91841" y="110489"/>
                    <a:pt x="87179" y="114685"/>
                    <a:pt x="78321" y="113753"/>
                  </a:cubicBezTo>
                  <a:lnTo>
                    <a:pt x="0" y="113753"/>
                  </a:lnTo>
                  <a:close/>
                  <a:moveTo>
                    <a:pt x="28438" y="67133"/>
                  </a:moveTo>
                  <a:lnTo>
                    <a:pt x="23310" y="98368"/>
                  </a:lnTo>
                  <a:lnTo>
                    <a:pt x="69930" y="98368"/>
                  </a:lnTo>
                  <a:cubicBezTo>
                    <a:pt x="72261" y="98834"/>
                    <a:pt x="73659" y="97902"/>
                    <a:pt x="73659" y="95105"/>
                  </a:cubicBezTo>
                  <a:lnTo>
                    <a:pt x="78321" y="67133"/>
                  </a:lnTo>
                  <a:lnTo>
                    <a:pt x="28438" y="67133"/>
                  </a:lnTo>
                  <a:close/>
                </a:path>
              </a:pathLst>
            </a:custGeom>
            <a:solidFill>
              <a:schemeClr val="accent1"/>
            </a:solidFill>
            <a:ln w="4651" cap="flat">
              <a:noFill/>
              <a:prstDash val="solid"/>
              <a:miter/>
            </a:ln>
          </p:spPr>
          <p:txBody>
            <a:bodyPr rtlCol="0" anchor="ctr"/>
            <a:lstStyle/>
            <a:p>
              <a:endParaRPr lang="zh-CN" altLang="en-US"/>
            </a:p>
          </p:txBody>
        </p:sp>
        <p:sp>
          <p:nvSpPr>
            <p:cNvPr id="275" name="任意多边形: 形状 274">
              <a:extLst>
                <a:ext uri="{FF2B5EF4-FFF2-40B4-BE49-F238E27FC236}">
                  <a16:creationId xmlns:a16="http://schemas.microsoft.com/office/drawing/2014/main" id="{7277DD2C-1303-4328-A602-A904D612F34B}"/>
                </a:ext>
              </a:extLst>
            </p:cNvPr>
            <p:cNvSpPr/>
            <p:nvPr/>
          </p:nvSpPr>
          <p:spPr>
            <a:xfrm>
              <a:off x="10326915" y="519597"/>
              <a:ext cx="58937" cy="48373"/>
            </a:xfrm>
            <a:custGeom>
              <a:avLst/>
              <a:gdLst>
                <a:gd name="connsiteX0" fmla="*/ 98834 w 98834"/>
                <a:gd name="connsiteY0" fmla="*/ 0 h 81118"/>
                <a:gd name="connsiteX1" fmla="*/ 98834 w 98834"/>
                <a:gd name="connsiteY1" fmla="*/ 80652 h 81118"/>
                <a:gd name="connsiteX2" fmla="*/ 76923 w 98834"/>
                <a:gd name="connsiteY2" fmla="*/ 80652 h 81118"/>
                <a:gd name="connsiteX3" fmla="*/ 76923 w 98834"/>
                <a:gd name="connsiteY3" fmla="*/ 31235 h 81118"/>
                <a:gd name="connsiteX4" fmla="*/ 56410 w 98834"/>
                <a:gd name="connsiteY4" fmla="*/ 62937 h 81118"/>
                <a:gd name="connsiteX5" fmla="*/ 56410 w 98834"/>
                <a:gd name="connsiteY5" fmla="*/ 62937 h 81118"/>
                <a:gd name="connsiteX6" fmla="*/ 49417 w 98834"/>
                <a:gd name="connsiteY6" fmla="*/ 66666 h 81118"/>
                <a:gd name="connsiteX7" fmla="*/ 42424 w 98834"/>
                <a:gd name="connsiteY7" fmla="*/ 62937 h 81118"/>
                <a:gd name="connsiteX8" fmla="*/ 42424 w 98834"/>
                <a:gd name="connsiteY8" fmla="*/ 62937 h 81118"/>
                <a:gd name="connsiteX9" fmla="*/ 21911 w 98834"/>
                <a:gd name="connsiteY9" fmla="*/ 31235 h 81118"/>
                <a:gd name="connsiteX10" fmla="*/ 21911 w 98834"/>
                <a:gd name="connsiteY10" fmla="*/ 81119 h 81118"/>
                <a:gd name="connsiteX11" fmla="*/ 0 w 98834"/>
                <a:gd name="connsiteY11" fmla="*/ 81119 h 81118"/>
                <a:gd name="connsiteX12" fmla="*/ 0 w 98834"/>
                <a:gd name="connsiteY12" fmla="*/ 466 h 81118"/>
                <a:gd name="connsiteX13" fmla="*/ 21911 w 98834"/>
                <a:gd name="connsiteY13" fmla="*/ 466 h 81118"/>
                <a:gd name="connsiteX14" fmla="*/ 21911 w 98834"/>
                <a:gd name="connsiteY14" fmla="*/ 466 h 81118"/>
                <a:gd name="connsiteX15" fmla="*/ 49417 w 98834"/>
                <a:gd name="connsiteY15" fmla="*/ 42890 h 81118"/>
                <a:gd name="connsiteX16" fmla="*/ 76923 w 98834"/>
                <a:gd name="connsiteY16" fmla="*/ 466 h 81118"/>
                <a:gd name="connsiteX17" fmla="*/ 76923 w 98834"/>
                <a:gd name="connsiteY17" fmla="*/ 466 h 81118"/>
                <a:gd name="connsiteX18" fmla="*/ 98834 w 98834"/>
                <a:gd name="connsiteY18" fmla="*/ 466 h 8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34" h="81118">
                  <a:moveTo>
                    <a:pt x="98834" y="0"/>
                  </a:moveTo>
                  <a:lnTo>
                    <a:pt x="98834" y="80652"/>
                  </a:lnTo>
                  <a:lnTo>
                    <a:pt x="76923" y="80652"/>
                  </a:lnTo>
                  <a:lnTo>
                    <a:pt x="76923" y="31235"/>
                  </a:lnTo>
                  <a:lnTo>
                    <a:pt x="56410" y="62937"/>
                  </a:lnTo>
                  <a:lnTo>
                    <a:pt x="56410" y="62937"/>
                  </a:lnTo>
                  <a:cubicBezTo>
                    <a:pt x="55011" y="65268"/>
                    <a:pt x="52214" y="66666"/>
                    <a:pt x="49417" y="66666"/>
                  </a:cubicBezTo>
                  <a:cubicBezTo>
                    <a:pt x="46620" y="66666"/>
                    <a:pt x="43823" y="65268"/>
                    <a:pt x="42424" y="62937"/>
                  </a:cubicBezTo>
                  <a:lnTo>
                    <a:pt x="42424" y="62937"/>
                  </a:lnTo>
                  <a:lnTo>
                    <a:pt x="21911" y="31235"/>
                  </a:lnTo>
                  <a:lnTo>
                    <a:pt x="21911" y="81119"/>
                  </a:lnTo>
                  <a:lnTo>
                    <a:pt x="0" y="81119"/>
                  </a:lnTo>
                  <a:lnTo>
                    <a:pt x="0" y="466"/>
                  </a:lnTo>
                  <a:lnTo>
                    <a:pt x="21911" y="466"/>
                  </a:lnTo>
                  <a:lnTo>
                    <a:pt x="21911" y="466"/>
                  </a:lnTo>
                  <a:lnTo>
                    <a:pt x="49417" y="42890"/>
                  </a:lnTo>
                  <a:lnTo>
                    <a:pt x="76923" y="466"/>
                  </a:lnTo>
                  <a:lnTo>
                    <a:pt x="76923" y="466"/>
                  </a:lnTo>
                  <a:lnTo>
                    <a:pt x="98834" y="466"/>
                  </a:lnTo>
                  <a:close/>
                </a:path>
              </a:pathLst>
            </a:custGeom>
            <a:solidFill>
              <a:srgbClr val="727272"/>
            </a:solidFill>
            <a:ln w="4651" cap="flat">
              <a:noFill/>
              <a:prstDash val="solid"/>
              <a:miter/>
            </a:ln>
          </p:spPr>
          <p:txBody>
            <a:bodyPr rtlCol="0" anchor="ctr"/>
            <a:lstStyle/>
            <a:p>
              <a:endParaRPr lang="zh-CN" altLang="en-US"/>
            </a:p>
          </p:txBody>
        </p:sp>
        <p:sp>
          <p:nvSpPr>
            <p:cNvPr id="276" name="任意多边形: 形状 275">
              <a:extLst>
                <a:ext uri="{FF2B5EF4-FFF2-40B4-BE49-F238E27FC236}">
                  <a16:creationId xmlns:a16="http://schemas.microsoft.com/office/drawing/2014/main" id="{AEA4C679-0F22-4883-BF88-B97DF8BED585}"/>
                </a:ext>
              </a:extLst>
            </p:cNvPr>
            <p:cNvSpPr/>
            <p:nvPr/>
          </p:nvSpPr>
          <p:spPr>
            <a:xfrm>
              <a:off x="10391691" y="518485"/>
              <a:ext cx="52820" cy="50040"/>
            </a:xfrm>
            <a:custGeom>
              <a:avLst/>
              <a:gdLst>
                <a:gd name="connsiteX0" fmla="*/ 44755 w 88577"/>
                <a:gd name="connsiteY0" fmla="*/ 33566 h 83915"/>
                <a:gd name="connsiteX1" fmla="*/ 44755 w 88577"/>
                <a:gd name="connsiteY1" fmla="*/ 48019 h 83915"/>
                <a:gd name="connsiteX2" fmla="*/ 66200 w 88577"/>
                <a:gd name="connsiteY2" fmla="*/ 48019 h 83915"/>
                <a:gd name="connsiteX3" fmla="*/ 66200 w 88577"/>
                <a:gd name="connsiteY3" fmla="*/ 66666 h 83915"/>
                <a:gd name="connsiteX4" fmla="*/ 52214 w 88577"/>
                <a:gd name="connsiteY4" fmla="*/ 68531 h 83915"/>
                <a:gd name="connsiteX5" fmla="*/ 22844 w 88577"/>
                <a:gd name="connsiteY5" fmla="*/ 41958 h 83915"/>
                <a:gd name="connsiteX6" fmla="*/ 53147 w 88577"/>
                <a:gd name="connsiteY6" fmla="*/ 15385 h 83915"/>
                <a:gd name="connsiteX7" fmla="*/ 76923 w 88577"/>
                <a:gd name="connsiteY7" fmla="*/ 18648 h 83915"/>
                <a:gd name="connsiteX8" fmla="*/ 85781 w 88577"/>
                <a:gd name="connsiteY8" fmla="*/ 5128 h 83915"/>
                <a:gd name="connsiteX9" fmla="*/ 52680 w 88577"/>
                <a:gd name="connsiteY9" fmla="*/ 0 h 83915"/>
                <a:gd name="connsiteX10" fmla="*/ 0 w 88577"/>
                <a:gd name="connsiteY10" fmla="*/ 42890 h 83915"/>
                <a:gd name="connsiteX11" fmla="*/ 13520 w 88577"/>
                <a:gd name="connsiteY11" fmla="*/ 72727 h 83915"/>
                <a:gd name="connsiteX12" fmla="*/ 52214 w 88577"/>
                <a:gd name="connsiteY12" fmla="*/ 83916 h 83915"/>
                <a:gd name="connsiteX13" fmla="*/ 88578 w 88577"/>
                <a:gd name="connsiteY13" fmla="*/ 77389 h 83915"/>
                <a:gd name="connsiteX14" fmla="*/ 88578 w 88577"/>
                <a:gd name="connsiteY14" fmla="*/ 34033 h 83915"/>
                <a:gd name="connsiteX15" fmla="*/ 44755 w 88577"/>
                <a:gd name="connsiteY15" fmla="*/ 34033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577" h="83915">
                  <a:moveTo>
                    <a:pt x="44755" y="33566"/>
                  </a:moveTo>
                  <a:lnTo>
                    <a:pt x="44755" y="48019"/>
                  </a:lnTo>
                  <a:lnTo>
                    <a:pt x="66200" y="48019"/>
                  </a:lnTo>
                  <a:lnTo>
                    <a:pt x="66200" y="66666"/>
                  </a:lnTo>
                  <a:cubicBezTo>
                    <a:pt x="62937" y="67599"/>
                    <a:pt x="57342" y="68531"/>
                    <a:pt x="52214" y="68531"/>
                  </a:cubicBezTo>
                  <a:cubicBezTo>
                    <a:pt x="35897" y="68531"/>
                    <a:pt x="22844" y="59207"/>
                    <a:pt x="22844" y="41958"/>
                  </a:cubicBezTo>
                  <a:cubicBezTo>
                    <a:pt x="22844" y="24242"/>
                    <a:pt x="36830" y="15385"/>
                    <a:pt x="53147" y="15385"/>
                  </a:cubicBezTo>
                  <a:cubicBezTo>
                    <a:pt x="64335" y="15385"/>
                    <a:pt x="70862" y="16783"/>
                    <a:pt x="76923" y="18648"/>
                  </a:cubicBezTo>
                  <a:lnTo>
                    <a:pt x="85781" y="5128"/>
                  </a:lnTo>
                  <a:cubicBezTo>
                    <a:pt x="77855" y="2331"/>
                    <a:pt x="64802" y="0"/>
                    <a:pt x="52680" y="0"/>
                  </a:cubicBezTo>
                  <a:cubicBezTo>
                    <a:pt x="21911" y="0"/>
                    <a:pt x="0" y="15851"/>
                    <a:pt x="0" y="42890"/>
                  </a:cubicBezTo>
                  <a:cubicBezTo>
                    <a:pt x="0" y="55011"/>
                    <a:pt x="4662" y="65734"/>
                    <a:pt x="13520" y="72727"/>
                  </a:cubicBezTo>
                  <a:cubicBezTo>
                    <a:pt x="22378" y="80186"/>
                    <a:pt x="34499" y="83916"/>
                    <a:pt x="52214" y="83916"/>
                  </a:cubicBezTo>
                  <a:cubicBezTo>
                    <a:pt x="68997" y="83916"/>
                    <a:pt x="80652" y="80186"/>
                    <a:pt x="88578" y="77389"/>
                  </a:cubicBezTo>
                  <a:lnTo>
                    <a:pt x="88578" y="34033"/>
                  </a:lnTo>
                  <a:lnTo>
                    <a:pt x="44755" y="34033"/>
                  </a:lnTo>
                  <a:close/>
                </a:path>
              </a:pathLst>
            </a:custGeom>
            <a:solidFill>
              <a:srgbClr val="727272"/>
            </a:solidFill>
            <a:ln w="4651" cap="flat">
              <a:noFill/>
              <a:prstDash val="solid"/>
              <a:miter/>
            </a:ln>
          </p:spPr>
          <p:txBody>
            <a:bodyPr rtlCol="0" anchor="ctr"/>
            <a:lstStyle/>
            <a:p>
              <a:endParaRPr lang="zh-CN" altLang="en-US"/>
            </a:p>
          </p:txBody>
        </p:sp>
        <p:sp>
          <p:nvSpPr>
            <p:cNvPr id="277" name="任意多边形: 形状 276">
              <a:extLst>
                <a:ext uri="{FF2B5EF4-FFF2-40B4-BE49-F238E27FC236}">
                  <a16:creationId xmlns:a16="http://schemas.microsoft.com/office/drawing/2014/main" id="{CFCBEDE4-B39A-4D76-9905-088B4B8E4DB4}"/>
                </a:ext>
              </a:extLst>
            </p:cNvPr>
            <p:cNvSpPr/>
            <p:nvPr/>
          </p:nvSpPr>
          <p:spPr>
            <a:xfrm>
              <a:off x="10269646" y="518764"/>
              <a:ext cx="51456" cy="50040"/>
            </a:xfrm>
            <a:custGeom>
              <a:avLst/>
              <a:gdLst>
                <a:gd name="connsiteX0" fmla="*/ 52680 w 86288"/>
                <a:gd name="connsiteY0" fmla="*/ 32168 h 83915"/>
                <a:gd name="connsiteX1" fmla="*/ 27039 w 86288"/>
                <a:gd name="connsiteY1" fmla="*/ 22378 h 83915"/>
                <a:gd name="connsiteX2" fmla="*/ 48485 w 86288"/>
                <a:gd name="connsiteY2" fmla="*/ 15385 h 83915"/>
                <a:gd name="connsiteX3" fmla="*/ 75990 w 86288"/>
                <a:gd name="connsiteY3" fmla="*/ 19114 h 83915"/>
                <a:gd name="connsiteX4" fmla="*/ 85314 w 86288"/>
                <a:gd name="connsiteY4" fmla="*/ 5128 h 83915"/>
                <a:gd name="connsiteX5" fmla="*/ 47552 w 86288"/>
                <a:gd name="connsiteY5" fmla="*/ 0 h 83915"/>
                <a:gd name="connsiteX6" fmla="*/ 2331 w 86288"/>
                <a:gd name="connsiteY6" fmla="*/ 23776 h 83915"/>
                <a:gd name="connsiteX7" fmla="*/ 36830 w 86288"/>
                <a:gd name="connsiteY7" fmla="*/ 48019 h 83915"/>
                <a:gd name="connsiteX8" fmla="*/ 62004 w 86288"/>
                <a:gd name="connsiteY8" fmla="*/ 59207 h 83915"/>
                <a:gd name="connsiteX9" fmla="*/ 39161 w 86288"/>
                <a:gd name="connsiteY9" fmla="*/ 68065 h 83915"/>
                <a:gd name="connsiteX10" fmla="*/ 9324 w 86288"/>
                <a:gd name="connsiteY10" fmla="*/ 62471 h 83915"/>
                <a:gd name="connsiteX11" fmla="*/ 0 w 86288"/>
                <a:gd name="connsiteY11" fmla="*/ 76457 h 83915"/>
                <a:gd name="connsiteX12" fmla="*/ 40093 w 86288"/>
                <a:gd name="connsiteY12" fmla="*/ 83916 h 83915"/>
                <a:gd name="connsiteX13" fmla="*/ 86247 w 86288"/>
                <a:gd name="connsiteY13" fmla="*/ 57342 h 83915"/>
                <a:gd name="connsiteX14" fmla="*/ 52680 w 86288"/>
                <a:gd name="connsiteY14" fmla="*/ 32168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8" h="83915">
                  <a:moveTo>
                    <a:pt x="52680" y="32168"/>
                  </a:moveTo>
                  <a:cubicBezTo>
                    <a:pt x="35897" y="29371"/>
                    <a:pt x="27039" y="28438"/>
                    <a:pt x="27039" y="22378"/>
                  </a:cubicBezTo>
                  <a:cubicBezTo>
                    <a:pt x="27039" y="16317"/>
                    <a:pt x="36363" y="15385"/>
                    <a:pt x="48485" y="15385"/>
                  </a:cubicBezTo>
                  <a:cubicBezTo>
                    <a:pt x="57342" y="15385"/>
                    <a:pt x="69930" y="17249"/>
                    <a:pt x="75990" y="19114"/>
                  </a:cubicBezTo>
                  <a:lnTo>
                    <a:pt x="85314" y="5128"/>
                  </a:lnTo>
                  <a:cubicBezTo>
                    <a:pt x="75524" y="1865"/>
                    <a:pt x="60606" y="0"/>
                    <a:pt x="47552" y="0"/>
                  </a:cubicBezTo>
                  <a:cubicBezTo>
                    <a:pt x="18182" y="0"/>
                    <a:pt x="2331" y="8858"/>
                    <a:pt x="2331" y="23776"/>
                  </a:cubicBezTo>
                  <a:cubicBezTo>
                    <a:pt x="2331" y="38695"/>
                    <a:pt x="14452" y="44755"/>
                    <a:pt x="36830" y="48019"/>
                  </a:cubicBezTo>
                  <a:cubicBezTo>
                    <a:pt x="51748" y="50349"/>
                    <a:pt x="62471" y="51282"/>
                    <a:pt x="62004" y="59207"/>
                  </a:cubicBezTo>
                  <a:cubicBezTo>
                    <a:pt x="62004" y="66200"/>
                    <a:pt x="52214" y="68065"/>
                    <a:pt x="39161" y="68065"/>
                  </a:cubicBezTo>
                  <a:cubicBezTo>
                    <a:pt x="27972" y="67599"/>
                    <a:pt x="16783" y="64802"/>
                    <a:pt x="9324" y="62471"/>
                  </a:cubicBezTo>
                  <a:lnTo>
                    <a:pt x="0" y="76457"/>
                  </a:lnTo>
                  <a:cubicBezTo>
                    <a:pt x="7459" y="79720"/>
                    <a:pt x="25175" y="83916"/>
                    <a:pt x="40093" y="83916"/>
                  </a:cubicBezTo>
                  <a:cubicBezTo>
                    <a:pt x="76457" y="83916"/>
                    <a:pt x="86247" y="70396"/>
                    <a:pt x="86247" y="57342"/>
                  </a:cubicBezTo>
                  <a:cubicBezTo>
                    <a:pt x="87179" y="40559"/>
                    <a:pt x="72261" y="35431"/>
                    <a:pt x="52680" y="32168"/>
                  </a:cubicBezTo>
                </a:path>
              </a:pathLst>
            </a:custGeom>
            <a:solidFill>
              <a:srgbClr val="727272"/>
            </a:solidFill>
            <a:ln w="4651"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510168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UiPPT_02_目录">
    <p:spTree>
      <p:nvGrpSpPr>
        <p:cNvPr id="1" name=""/>
        <p:cNvGrpSpPr/>
        <p:nvPr/>
      </p:nvGrpSpPr>
      <p:grpSpPr>
        <a:xfrm>
          <a:off x="0" y="0"/>
          <a:ext cx="0" cy="0"/>
          <a:chOff x="0" y="0"/>
          <a:chExt cx="0" cy="0"/>
        </a:xfrm>
      </p:grpSpPr>
      <p:sp>
        <p:nvSpPr>
          <p:cNvPr id="77" name="木先生iPPT">
            <a:extLst>
              <a:ext uri="{FF2B5EF4-FFF2-40B4-BE49-F238E27FC236}">
                <a16:creationId xmlns:a16="http://schemas.microsoft.com/office/drawing/2014/main" id="{3D399996-1256-4EA9-86FA-D464C6B23C84}"/>
              </a:ext>
            </a:extLst>
          </p:cNvPr>
          <p:cNvSpPr txBox="1"/>
          <p:nvPr userDrawn="1"/>
        </p:nvSpPr>
        <p:spPr>
          <a:xfrm rot="5400000">
            <a:off x="-149056" y="3163311"/>
            <a:ext cx="3951666" cy="923330"/>
          </a:xfrm>
          <a:prstGeom prst="rect">
            <a:avLst/>
          </a:prstGeom>
          <a:noFill/>
        </p:spPr>
        <p:txBody>
          <a:bodyPr wrap="square" rtlCol="0">
            <a:spAutoFit/>
          </a:bodyPr>
          <a:lstStyle>
            <a:defPPr>
              <a:defRPr lang="zh-CN"/>
            </a:defPPr>
            <a:lvl1pPr algn="ctr">
              <a:defRPr sz="8000">
                <a:gradFill>
                  <a:gsLst>
                    <a:gs pos="100000">
                      <a:schemeClr val="bg1">
                        <a:alpha val="0"/>
                      </a:schemeClr>
                    </a:gs>
                    <a:gs pos="0">
                      <a:schemeClr val="bg1"/>
                    </a:gs>
                  </a:gsLst>
                  <a:lin ang="5400000" scaled="0"/>
                </a:gradFill>
                <a:effectLst>
                  <a:outerShdw blurRad="127000" dist="38100" dir="16200000" rotWithShape="0">
                    <a:schemeClr val="tx1">
                      <a:alpha val="20000"/>
                    </a:schemeClr>
                  </a:outerShdw>
                </a:effectLst>
                <a:latin typeface="+mn-ea"/>
              </a:defRPr>
            </a:lvl1pPr>
          </a:lstStyle>
          <a:p>
            <a:r>
              <a:rPr lang="en-US" altLang="zh-CN" sz="5400">
                <a:solidFill>
                  <a:schemeClr val="bg1"/>
                </a:solidFill>
                <a:effectLst/>
              </a:rPr>
              <a:t>Content</a:t>
            </a:r>
            <a:endParaRPr lang="zh-CN" altLang="en-US" sz="5400" dirty="0">
              <a:solidFill>
                <a:schemeClr val="bg1"/>
              </a:solidFill>
              <a:effectLst/>
            </a:endParaRPr>
          </a:p>
        </p:txBody>
      </p:sp>
      <p:sp>
        <p:nvSpPr>
          <p:cNvPr id="78"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533DA79A-3A0C-4130-BF79-4D2A91E38EA0}"/>
              </a:ext>
            </a:extLst>
          </p:cNvPr>
          <p:cNvSpPr/>
          <p:nvPr userDrawn="1"/>
        </p:nvSpPr>
        <p:spPr>
          <a:xfrm flipH="1">
            <a:off x="8778494" y="0"/>
            <a:ext cx="3413506" cy="6858000"/>
          </a:xfrm>
          <a:custGeom>
            <a:avLst/>
            <a:gdLst>
              <a:gd name="connsiteX0" fmla="*/ 0 w 3413506"/>
              <a:gd name="connsiteY0" fmla="*/ 0 h 6858000"/>
              <a:gd name="connsiteX1" fmla="*/ 3413506 w 3413506"/>
              <a:gd name="connsiteY1" fmla="*/ 0 h 6858000"/>
              <a:gd name="connsiteX2" fmla="*/ 3398268 w 3413506"/>
              <a:gd name="connsiteY2" fmla="*/ 26501 h 6858000"/>
              <a:gd name="connsiteX3" fmla="*/ 2536723 w 3413506"/>
              <a:gd name="connsiteY3" fmla="*/ 3429000 h 6858000"/>
              <a:gd name="connsiteX4" fmla="*/ 3398268 w 3413506"/>
              <a:gd name="connsiteY4" fmla="*/ 6831499 h 6858000"/>
              <a:gd name="connsiteX5" fmla="*/ 3413506 w 3413506"/>
              <a:gd name="connsiteY5" fmla="*/ 6858000 h 6858000"/>
              <a:gd name="connsiteX6" fmla="*/ 0 w 3413506"/>
              <a:gd name="connsiteY6" fmla="*/ 6858000 h 6858000"/>
              <a:gd name="connsiteX7" fmla="*/ 0 w 3413506"/>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13506" h="6858000">
                <a:moveTo>
                  <a:pt x="0" y="0"/>
                </a:moveTo>
                <a:lnTo>
                  <a:pt x="3413506" y="0"/>
                </a:lnTo>
                <a:lnTo>
                  <a:pt x="3398268" y="26501"/>
                </a:lnTo>
                <a:cubicBezTo>
                  <a:pt x="2848822" y="1037939"/>
                  <a:pt x="2536723" y="2197022"/>
                  <a:pt x="2536723" y="3429000"/>
                </a:cubicBezTo>
                <a:cubicBezTo>
                  <a:pt x="2536723" y="4660978"/>
                  <a:pt x="2848822" y="5820061"/>
                  <a:pt x="3398268" y="6831499"/>
                </a:cubicBezTo>
                <a:lnTo>
                  <a:pt x="3413506" y="6858000"/>
                </a:lnTo>
                <a:lnTo>
                  <a:pt x="0" y="6858000"/>
                </a:lnTo>
                <a:lnTo>
                  <a:pt x="0" y="0"/>
                </a:lnTo>
                <a:close/>
              </a:path>
            </a:pathLst>
          </a:custGeom>
          <a:solidFill>
            <a:schemeClr val="bg1"/>
          </a:solidFill>
          <a:ln w="12700" cap="rnd">
            <a:noFill/>
            <a:prstDash val="solid"/>
            <a:round/>
            <a:headEnd/>
            <a:tailEnd/>
          </a:ln>
          <a:effectLst>
            <a:outerShdw blurRad="254000" dist="38100" dir="10800000" algn="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pic>
        <p:nvPicPr>
          <p:cNvPr id="79" name="图形 78">
            <a:extLst>
              <a:ext uri="{FF2B5EF4-FFF2-40B4-BE49-F238E27FC236}">
                <a16:creationId xmlns:a16="http://schemas.microsoft.com/office/drawing/2014/main" id="{BB77153B-5EE0-47CC-AF31-A9A3FC483A04}"/>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036215" y="3692904"/>
            <a:ext cx="417738" cy="417738"/>
          </a:xfrm>
          <a:prstGeom prst="rect">
            <a:avLst/>
          </a:prstGeom>
        </p:spPr>
      </p:pic>
      <p:pic>
        <p:nvPicPr>
          <p:cNvPr id="80" name="图形 79">
            <a:extLst>
              <a:ext uri="{FF2B5EF4-FFF2-40B4-BE49-F238E27FC236}">
                <a16:creationId xmlns:a16="http://schemas.microsoft.com/office/drawing/2014/main" id="{E16BD8D0-EC1F-4E5E-8E24-DA354E5FF17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291566" y="1315536"/>
            <a:ext cx="382840" cy="373724"/>
          </a:xfrm>
          <a:prstGeom prst="rect">
            <a:avLst/>
          </a:prstGeom>
        </p:spPr>
      </p:pic>
      <p:pic>
        <p:nvPicPr>
          <p:cNvPr id="81" name="图形 80">
            <a:extLst>
              <a:ext uri="{FF2B5EF4-FFF2-40B4-BE49-F238E27FC236}">
                <a16:creationId xmlns:a16="http://schemas.microsoft.com/office/drawing/2014/main" id="{205F7466-B036-475B-A6A9-691B6CD1A5DD}"/>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10337208" y="3091795"/>
            <a:ext cx="412191" cy="410523"/>
          </a:xfrm>
          <a:prstGeom prst="rect">
            <a:avLst/>
          </a:prstGeom>
        </p:spPr>
      </p:pic>
      <p:pic>
        <p:nvPicPr>
          <p:cNvPr id="82" name="图形 81">
            <a:extLst>
              <a:ext uri="{FF2B5EF4-FFF2-40B4-BE49-F238E27FC236}">
                <a16:creationId xmlns:a16="http://schemas.microsoft.com/office/drawing/2014/main" id="{5C7F5FCD-7EFD-4996-A801-8A753680C505}"/>
              </a:ext>
            </a:extLst>
          </p:cNvPr>
          <p:cNvPicPr>
            <a:picLocks noChangeAspect="1"/>
          </p:cNvPicPr>
          <p:nvPr userDrawn="1"/>
        </p:nvPicPr>
        <p:blipFill>
          <a:blip r:embed="rId8">
            <a:extLst>
              <a:ext uri="{96DAC541-7B7A-43D3-8B79-37D633B846F1}">
                <asvg:svgBlip xmlns:asvg="http://schemas.microsoft.com/office/drawing/2016/SVG/main" xmlns="" r:embed="rId9"/>
              </a:ext>
            </a:extLst>
          </a:blip>
          <a:stretch>
            <a:fillRect/>
          </a:stretch>
        </p:blipFill>
        <p:spPr>
          <a:xfrm>
            <a:off x="10178594" y="5530971"/>
            <a:ext cx="1141609" cy="624318"/>
          </a:xfrm>
          <a:prstGeom prst="rect">
            <a:avLst/>
          </a:prstGeom>
        </p:spPr>
      </p:pic>
      <p:pic>
        <p:nvPicPr>
          <p:cNvPr id="83" name="图形 82">
            <a:extLst>
              <a:ext uri="{FF2B5EF4-FFF2-40B4-BE49-F238E27FC236}">
                <a16:creationId xmlns:a16="http://schemas.microsoft.com/office/drawing/2014/main" id="{8AA553BE-8871-4EEA-AFE2-23B0E5B1FBEE}"/>
              </a:ext>
            </a:extLst>
          </p:cNvPr>
          <p:cNvPicPr>
            <a:picLocks noChangeAspect="1"/>
          </p:cNvPicPr>
          <p:nvPr userDrawn="1"/>
        </p:nvPicPr>
        <p:blipFill>
          <a:blip r:embed="rId10">
            <a:extLst>
              <a:ext uri="{96DAC541-7B7A-43D3-8B79-37D633B846F1}">
                <asvg:svgBlip xmlns:asvg="http://schemas.microsoft.com/office/drawing/2016/SVG/main" xmlns="" r:embed="rId11"/>
              </a:ext>
            </a:extLst>
          </a:blip>
          <a:stretch>
            <a:fillRect/>
          </a:stretch>
        </p:blipFill>
        <p:spPr>
          <a:xfrm>
            <a:off x="11128280" y="2415433"/>
            <a:ext cx="480687" cy="464393"/>
          </a:xfrm>
          <a:prstGeom prst="rect">
            <a:avLst/>
          </a:prstGeom>
        </p:spPr>
      </p:pic>
      <p:pic>
        <p:nvPicPr>
          <p:cNvPr id="84" name="图形 83">
            <a:extLst>
              <a:ext uri="{FF2B5EF4-FFF2-40B4-BE49-F238E27FC236}">
                <a16:creationId xmlns:a16="http://schemas.microsoft.com/office/drawing/2014/main" id="{7361AA8A-E6CF-4630-91B4-6884E0AEA6ED}"/>
              </a:ext>
            </a:extLst>
          </p:cNvPr>
          <p:cNvPicPr>
            <a:picLocks noChangeAspect="1"/>
          </p:cNvPicPr>
          <p:nvPr userDrawn="1"/>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xmlns="" r:embed="rId13"/>
              </a:ext>
            </a:extLst>
          </a:blip>
          <a:stretch>
            <a:fillRect/>
          </a:stretch>
        </p:blipFill>
        <p:spPr>
          <a:xfrm>
            <a:off x="10364403" y="2145045"/>
            <a:ext cx="496908" cy="317340"/>
          </a:xfrm>
          <a:prstGeom prst="rect">
            <a:avLst/>
          </a:prstGeom>
        </p:spPr>
      </p:pic>
      <p:pic>
        <p:nvPicPr>
          <p:cNvPr id="85" name="图形 84">
            <a:extLst>
              <a:ext uri="{FF2B5EF4-FFF2-40B4-BE49-F238E27FC236}">
                <a16:creationId xmlns:a16="http://schemas.microsoft.com/office/drawing/2014/main" id="{95F93125-F4C8-4761-9AFB-FF3BA14E1B83}"/>
              </a:ext>
            </a:extLst>
          </p:cNvPr>
          <p:cNvPicPr>
            <a:picLocks noChangeAspect="1"/>
          </p:cNvPicPr>
          <p:nvPr userDrawn="1"/>
        </p:nvPicPr>
        <p:blipFill>
          <a:blip r:embed="rId14">
            <a:extLst>
              <a:ext uri="{96DAC541-7B7A-43D3-8B79-37D633B846F1}">
                <asvg:svgBlip xmlns:asvg="http://schemas.microsoft.com/office/drawing/2016/SVG/main" xmlns="" r:embed="rId15"/>
              </a:ext>
            </a:extLst>
          </a:blip>
          <a:stretch>
            <a:fillRect/>
          </a:stretch>
        </p:blipFill>
        <p:spPr>
          <a:xfrm>
            <a:off x="11097495" y="949948"/>
            <a:ext cx="417738" cy="367103"/>
          </a:xfrm>
          <a:prstGeom prst="rect">
            <a:avLst/>
          </a:prstGeom>
        </p:spPr>
      </p:pic>
      <p:pic>
        <p:nvPicPr>
          <p:cNvPr id="86" name="图形 85">
            <a:extLst>
              <a:ext uri="{FF2B5EF4-FFF2-40B4-BE49-F238E27FC236}">
                <a16:creationId xmlns:a16="http://schemas.microsoft.com/office/drawing/2014/main" id="{77957F54-C789-4851-96E0-E60DEFE6FB9A}"/>
              </a:ext>
            </a:extLst>
          </p:cNvPr>
          <p:cNvPicPr>
            <a:picLocks noChangeAspect="1"/>
          </p:cNvPicPr>
          <p:nvPr userDrawn="1"/>
        </p:nvPicPr>
        <p:blipFill>
          <a:blip r:embed="rId16" cstate="screen">
            <a:extLst>
              <a:ext uri="{28A0092B-C50C-407E-A947-70E740481C1C}">
                <a14:useLocalDpi xmlns:a14="http://schemas.microsoft.com/office/drawing/2010/main"/>
              </a:ext>
              <a:ext uri="{96DAC541-7B7A-43D3-8B79-37D633B846F1}">
                <asvg:svgBlip xmlns:asvg="http://schemas.microsoft.com/office/drawing/2016/SVG/main" xmlns="" r:embed="rId17"/>
              </a:ext>
            </a:extLst>
          </a:blip>
          <a:stretch>
            <a:fillRect/>
          </a:stretch>
        </p:blipFill>
        <p:spPr>
          <a:xfrm>
            <a:off x="10052740" y="623382"/>
            <a:ext cx="533026" cy="182752"/>
          </a:xfrm>
          <a:prstGeom prst="rect">
            <a:avLst/>
          </a:prstGeom>
        </p:spPr>
      </p:pic>
      <p:pic>
        <p:nvPicPr>
          <p:cNvPr id="87" name="图形 86">
            <a:extLst>
              <a:ext uri="{FF2B5EF4-FFF2-40B4-BE49-F238E27FC236}">
                <a16:creationId xmlns:a16="http://schemas.microsoft.com/office/drawing/2014/main" id="{20F5A7D2-9D3F-4B4F-9B7A-81B74E771B30}"/>
              </a:ext>
            </a:extLst>
          </p:cNvPr>
          <p:cNvPicPr>
            <a:picLocks noChangeAspect="1"/>
          </p:cNvPicPr>
          <p:nvPr userDrawn="1"/>
        </p:nvPicPr>
        <p:blipFill>
          <a:blip r:embed="rId18">
            <a:extLst>
              <a:ext uri="{96DAC541-7B7A-43D3-8B79-37D633B846F1}">
                <asvg:svgBlip xmlns:asvg="http://schemas.microsoft.com/office/drawing/2016/SVG/main" xmlns="" r:embed="rId19"/>
              </a:ext>
            </a:extLst>
          </a:blip>
          <a:stretch>
            <a:fillRect/>
          </a:stretch>
        </p:blipFill>
        <p:spPr>
          <a:xfrm>
            <a:off x="10364404" y="4550525"/>
            <a:ext cx="1031758" cy="526856"/>
          </a:xfrm>
          <a:prstGeom prst="rect">
            <a:avLst/>
          </a:prstGeom>
        </p:spPr>
      </p:pic>
      <p:sp>
        <p:nvSpPr>
          <p:cNvPr id="88" name="任意多边形 31"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5D063EA6-EDB5-442D-B568-9A53DDF7521A}"/>
              </a:ext>
            </a:extLst>
          </p:cNvPr>
          <p:cNvSpPr/>
          <p:nvPr userDrawn="1"/>
        </p:nvSpPr>
        <p:spPr>
          <a:xfrm flipV="1">
            <a:off x="0" y="0"/>
            <a:ext cx="1223078" cy="1636736"/>
          </a:xfrm>
          <a:custGeom>
            <a:avLst/>
            <a:gdLst>
              <a:gd name="connsiteX0" fmla="*/ 0 w 1223078"/>
              <a:gd name="connsiteY0" fmla="*/ 0 h 1636736"/>
              <a:gd name="connsiteX1" fmla="*/ 1223078 w 1223078"/>
              <a:gd name="connsiteY1" fmla="*/ 1223078 h 1636736"/>
              <a:gd name="connsiteX2" fmla="*/ 1168091 w 1223078"/>
              <a:gd name="connsiteY2" fmla="*/ 1586784 h 1636736"/>
              <a:gd name="connsiteX3" fmla="*/ 1149808 w 1223078"/>
              <a:gd name="connsiteY3" fmla="*/ 1636736 h 1636736"/>
              <a:gd name="connsiteX4" fmla="*/ 423506 w 1223078"/>
              <a:gd name="connsiteY4" fmla="*/ 1636736 h 1636736"/>
              <a:gd name="connsiteX5" fmla="*/ 491419 w 1223078"/>
              <a:gd name="connsiteY5" fmla="*/ 1554425 h 1636736"/>
              <a:gd name="connsiteX6" fmla="*/ 592631 w 1223078"/>
              <a:gd name="connsiteY6" fmla="*/ 1223079 h 1636736"/>
              <a:gd name="connsiteX7" fmla="*/ 1 w 1223078"/>
              <a:gd name="connsiteY7" fmla="*/ 630449 h 1636736"/>
              <a:gd name="connsiteX8" fmla="*/ 0 w 1223078"/>
              <a:gd name="connsiteY8" fmla="*/ 630449 h 163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3078" h="1636736">
                <a:moveTo>
                  <a:pt x="0" y="0"/>
                </a:moveTo>
                <a:cubicBezTo>
                  <a:pt x="675487" y="0"/>
                  <a:pt x="1223078" y="547591"/>
                  <a:pt x="1223078" y="1223078"/>
                </a:cubicBezTo>
                <a:cubicBezTo>
                  <a:pt x="1223078" y="1349732"/>
                  <a:pt x="1203827" y="1471890"/>
                  <a:pt x="1168091" y="1586784"/>
                </a:cubicBezTo>
                <a:lnTo>
                  <a:pt x="1149808" y="1636736"/>
                </a:lnTo>
                <a:lnTo>
                  <a:pt x="423506" y="1636736"/>
                </a:lnTo>
                <a:lnTo>
                  <a:pt x="491419" y="1554425"/>
                </a:lnTo>
                <a:cubicBezTo>
                  <a:pt x="555319" y="1459840"/>
                  <a:pt x="592631" y="1345817"/>
                  <a:pt x="592631" y="1223079"/>
                </a:cubicBezTo>
                <a:cubicBezTo>
                  <a:pt x="592631" y="895778"/>
                  <a:pt x="327302" y="630449"/>
                  <a:pt x="1" y="630449"/>
                </a:cubicBezTo>
                <a:lnTo>
                  <a:pt x="0" y="630449"/>
                </a:lnTo>
                <a:close/>
              </a:path>
            </a:pathLst>
          </a:cu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89" name="木先生iPPT">
            <a:extLst>
              <a:ext uri="{FF2B5EF4-FFF2-40B4-BE49-F238E27FC236}">
                <a16:creationId xmlns:a16="http://schemas.microsoft.com/office/drawing/2014/main" id="{0158F425-5FD1-49F5-AB44-5CE644D38CFB}"/>
              </a:ext>
            </a:extLst>
          </p:cNvPr>
          <p:cNvSpPr txBox="1"/>
          <p:nvPr userDrawn="1"/>
        </p:nvSpPr>
        <p:spPr>
          <a:xfrm rot="5400000">
            <a:off x="63654" y="2855701"/>
            <a:ext cx="3951666" cy="923330"/>
          </a:xfrm>
          <a:prstGeom prst="rect">
            <a:avLst/>
          </a:prstGeom>
          <a:noFill/>
        </p:spPr>
        <p:txBody>
          <a:bodyPr wrap="square" rtlCol="0">
            <a:spAutoFit/>
          </a:bodyPr>
          <a:lstStyle>
            <a:defPPr>
              <a:defRPr lang="zh-CN"/>
            </a:defPPr>
            <a:lvl1pPr algn="ctr">
              <a:defRPr sz="8000">
                <a:gradFill>
                  <a:gsLst>
                    <a:gs pos="100000">
                      <a:schemeClr val="bg1">
                        <a:alpha val="0"/>
                      </a:schemeClr>
                    </a:gs>
                    <a:gs pos="0">
                      <a:schemeClr val="bg1"/>
                    </a:gs>
                  </a:gsLst>
                  <a:lin ang="5400000" scaled="0"/>
                </a:gradFill>
                <a:effectLst>
                  <a:outerShdw blurRad="127000" dist="38100" dir="16200000" rotWithShape="0">
                    <a:schemeClr val="tx1">
                      <a:alpha val="20000"/>
                    </a:schemeClr>
                  </a:outerShdw>
                </a:effectLst>
                <a:latin typeface="+mn-ea"/>
              </a:defRPr>
            </a:lvl1pPr>
          </a:lstStyle>
          <a:p>
            <a:r>
              <a:rPr lang="en-US" altLang="zh-CN" sz="5400">
                <a:solidFill>
                  <a:schemeClr val="accent1"/>
                </a:solidFill>
                <a:effectLst/>
              </a:rPr>
              <a:t>Content</a:t>
            </a:r>
            <a:endParaRPr lang="zh-CN" altLang="en-US" sz="5400" dirty="0">
              <a:solidFill>
                <a:schemeClr val="accent1"/>
              </a:solidFill>
              <a:effectLst/>
            </a:endParaRPr>
          </a:p>
        </p:txBody>
      </p:sp>
    </p:spTree>
    <p:extLst>
      <p:ext uri="{BB962C8B-B14F-4D97-AF65-F5344CB8AC3E}">
        <p14:creationId xmlns:p14="http://schemas.microsoft.com/office/powerpoint/2010/main" val="3156719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UiPPT_03_正文页">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D2F9F25-ADB7-4F1A-A138-CF4271452587}"/>
              </a:ext>
            </a:extLst>
          </p:cNvPr>
          <p:cNvGrpSpPr/>
          <p:nvPr/>
        </p:nvGrpSpPr>
        <p:grpSpPr>
          <a:xfrm>
            <a:off x="724055" y="486509"/>
            <a:ext cx="250111" cy="408789"/>
            <a:chOff x="966292" y="428537"/>
            <a:chExt cx="204077" cy="333550"/>
          </a:xfrm>
        </p:grpSpPr>
        <p:sp>
          <p:nvSpPr>
            <p:cNvPr id="8" name="矩形 7">
              <a:extLst>
                <a:ext uri="{FF2B5EF4-FFF2-40B4-BE49-F238E27FC236}">
                  <a16:creationId xmlns:a16="http://schemas.microsoft.com/office/drawing/2014/main" id="{F9337343-1AF7-4BD0-9988-EAD01B0F6614}"/>
                </a:ext>
              </a:extLst>
            </p:cNvPr>
            <p:cNvSpPr/>
            <p:nvPr/>
          </p:nvSpPr>
          <p:spPr>
            <a:xfrm>
              <a:off x="966292" y="428537"/>
              <a:ext cx="79200" cy="33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DD376AFB-8BD3-4E4A-A18C-799020BE47F9}"/>
                </a:ext>
              </a:extLst>
            </p:cNvPr>
            <p:cNvSpPr/>
            <p:nvPr/>
          </p:nvSpPr>
          <p:spPr>
            <a:xfrm>
              <a:off x="1091169" y="528087"/>
              <a:ext cx="79200" cy="234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标题 1">
            <a:extLst>
              <a:ext uri="{FF2B5EF4-FFF2-40B4-BE49-F238E27FC236}">
                <a16:creationId xmlns:a16="http://schemas.microsoft.com/office/drawing/2014/main" id="{87F8E5A1-CDF1-41FF-9FA5-9776B7C468FC}"/>
              </a:ext>
            </a:extLst>
          </p:cNvPr>
          <p:cNvSpPr>
            <a:spLocks noGrp="1"/>
          </p:cNvSpPr>
          <p:nvPr>
            <p:ph type="title" hasCustomPrompt="1"/>
          </p:nvPr>
        </p:nvSpPr>
        <p:spPr>
          <a:xfrm>
            <a:off x="1029386" y="522365"/>
            <a:ext cx="8791362" cy="501248"/>
          </a:xfrm>
        </p:spPr>
        <p:txBody>
          <a:bodyPr>
            <a:noAutofit/>
          </a:bodyPr>
          <a:lstStyle>
            <a:lvl1pPr>
              <a:defRPr sz="2800" b="1">
                <a:solidFill>
                  <a:schemeClr val="accent1"/>
                </a:solidFill>
              </a:defRPr>
            </a:lvl1pPr>
          </a:lstStyle>
          <a:p>
            <a:r>
              <a:rPr lang="en-US" altLang="zh-CN"/>
              <a:t>Connecting the world</a:t>
            </a:r>
            <a:endParaRPr lang="zh-CN" altLang="en-US" dirty="0"/>
          </a:p>
        </p:txBody>
      </p:sp>
      <p:sp>
        <p:nvSpPr>
          <p:cNvPr id="49" name="灯片编号占位符 4">
            <a:extLst>
              <a:ext uri="{FF2B5EF4-FFF2-40B4-BE49-F238E27FC236}">
                <a16:creationId xmlns:a16="http://schemas.microsoft.com/office/drawing/2014/main" id="{EE5E60C9-DB3D-4317-BD43-57F79AA6CFC6}"/>
              </a:ext>
            </a:extLst>
          </p:cNvPr>
          <p:cNvSpPr>
            <a:spLocks noGrp="1"/>
          </p:cNvSpPr>
          <p:nvPr>
            <p:ph type="sldNum" sz="quarter" idx="12"/>
          </p:nvPr>
        </p:nvSpPr>
        <p:spPr>
          <a:xfrm>
            <a:off x="10969081" y="6256453"/>
            <a:ext cx="879018" cy="365125"/>
          </a:xfrm>
        </p:spPr>
        <p:txBody>
          <a:bodyPr/>
          <a:lstStyle>
            <a:lvl1pPr>
              <a:defRPr>
                <a:solidFill>
                  <a:schemeClr val="bg1">
                    <a:lumMod val="75000"/>
                  </a:schemeClr>
                </a:solidFill>
              </a:defRPr>
            </a:lvl1pPr>
          </a:lstStyle>
          <a:p>
            <a:fld id="{23827C11-0337-4590-B17C-5FF2A19AAEB3}" type="slidenum">
              <a:rPr lang="zh-CN" altLang="en-US" smtClean="0"/>
              <a:pPr/>
              <a:t>‹#›</a:t>
            </a:fld>
            <a:endParaRPr lang="zh-CN" altLang="en-US"/>
          </a:p>
        </p:txBody>
      </p:sp>
      <p:grpSp>
        <p:nvGrpSpPr>
          <p:cNvPr id="50" name="组合 49">
            <a:extLst>
              <a:ext uri="{FF2B5EF4-FFF2-40B4-BE49-F238E27FC236}">
                <a16:creationId xmlns:a16="http://schemas.microsoft.com/office/drawing/2014/main" id="{67F4372D-92B4-468E-A311-6571B826EF70}"/>
              </a:ext>
            </a:extLst>
          </p:cNvPr>
          <p:cNvGrpSpPr/>
          <p:nvPr userDrawn="1"/>
        </p:nvGrpSpPr>
        <p:grpSpPr>
          <a:xfrm>
            <a:off x="10348617" y="571415"/>
            <a:ext cx="1231510" cy="403148"/>
            <a:chOff x="8907143" y="65530"/>
            <a:chExt cx="1537368" cy="503274"/>
          </a:xfrm>
        </p:grpSpPr>
        <p:sp>
          <p:nvSpPr>
            <p:cNvPr id="51" name="任意多边形: 形状 50">
              <a:extLst>
                <a:ext uri="{FF2B5EF4-FFF2-40B4-BE49-F238E27FC236}">
                  <a16:creationId xmlns:a16="http://schemas.microsoft.com/office/drawing/2014/main" id="{C8B48EFA-4B1D-411B-B30A-91F83B4EFA07}"/>
                </a:ext>
              </a:extLst>
            </p:cNvPr>
            <p:cNvSpPr/>
            <p:nvPr/>
          </p:nvSpPr>
          <p:spPr>
            <a:xfrm>
              <a:off x="8907143" y="65530"/>
              <a:ext cx="491791" cy="479327"/>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chemeClr val="accent1"/>
            </a:solidFill>
            <a:ln w="4651"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EECBB4F9-60AF-4B90-8ABC-0289AD577A64}"/>
                </a:ext>
              </a:extLst>
            </p:cNvPr>
            <p:cNvSpPr/>
            <p:nvPr/>
          </p:nvSpPr>
          <p:spPr>
            <a:xfrm>
              <a:off x="9774797" y="103146"/>
              <a:ext cx="336386" cy="274669"/>
            </a:xfrm>
            <a:custGeom>
              <a:avLst/>
              <a:gdLst>
                <a:gd name="connsiteX0" fmla="*/ 564101 w 564100"/>
                <a:gd name="connsiteY0" fmla="*/ 0 h 460604"/>
                <a:gd name="connsiteX1" fmla="*/ 564101 w 564100"/>
                <a:gd name="connsiteY1" fmla="*/ 460605 h 460604"/>
                <a:gd name="connsiteX2" fmla="*/ 439159 w 564100"/>
                <a:gd name="connsiteY2" fmla="*/ 460605 h 460604"/>
                <a:gd name="connsiteX3" fmla="*/ 439159 w 564100"/>
                <a:gd name="connsiteY3" fmla="*/ 176223 h 460604"/>
                <a:gd name="connsiteX4" fmla="*/ 322610 w 564100"/>
                <a:gd name="connsiteY4" fmla="*/ 356176 h 460604"/>
                <a:gd name="connsiteX5" fmla="*/ 322610 w 564100"/>
                <a:gd name="connsiteY5" fmla="*/ 356176 h 460604"/>
                <a:gd name="connsiteX6" fmla="*/ 282050 w 564100"/>
                <a:gd name="connsiteY6" fmla="*/ 378087 h 460604"/>
                <a:gd name="connsiteX7" fmla="*/ 241491 w 564100"/>
                <a:gd name="connsiteY7" fmla="*/ 356176 h 460604"/>
                <a:gd name="connsiteX8" fmla="*/ 241491 w 564100"/>
                <a:gd name="connsiteY8" fmla="*/ 356176 h 460604"/>
                <a:gd name="connsiteX9" fmla="*/ 124941 w 564100"/>
                <a:gd name="connsiteY9" fmla="*/ 176223 h 460604"/>
                <a:gd name="connsiteX10" fmla="*/ 124941 w 564100"/>
                <a:gd name="connsiteY10" fmla="*/ 460605 h 460604"/>
                <a:gd name="connsiteX11" fmla="*/ 0 w 564100"/>
                <a:gd name="connsiteY11" fmla="*/ 460605 h 460604"/>
                <a:gd name="connsiteX12" fmla="*/ 0 w 564100"/>
                <a:gd name="connsiteY12" fmla="*/ 0 h 460604"/>
                <a:gd name="connsiteX13" fmla="*/ 124941 w 564100"/>
                <a:gd name="connsiteY13" fmla="*/ 0 h 460604"/>
                <a:gd name="connsiteX14" fmla="*/ 124941 w 564100"/>
                <a:gd name="connsiteY14" fmla="*/ 0 h 460604"/>
                <a:gd name="connsiteX15" fmla="*/ 282050 w 564100"/>
                <a:gd name="connsiteY15" fmla="*/ 241957 h 460604"/>
                <a:gd name="connsiteX16" fmla="*/ 439159 w 564100"/>
                <a:gd name="connsiteY16" fmla="*/ 0 h 460604"/>
                <a:gd name="connsiteX17" fmla="*/ 439159 w 564100"/>
                <a:gd name="connsiteY17" fmla="*/ 0 h 460604"/>
                <a:gd name="connsiteX18" fmla="*/ 564101 w 564100"/>
                <a:gd name="connsiteY18" fmla="*/ 0 h 46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4100" h="460604">
                  <a:moveTo>
                    <a:pt x="564101" y="0"/>
                  </a:moveTo>
                  <a:lnTo>
                    <a:pt x="564101" y="460605"/>
                  </a:lnTo>
                  <a:lnTo>
                    <a:pt x="439159" y="460605"/>
                  </a:lnTo>
                  <a:lnTo>
                    <a:pt x="439159" y="176223"/>
                  </a:lnTo>
                  <a:lnTo>
                    <a:pt x="322610" y="356176"/>
                  </a:lnTo>
                  <a:lnTo>
                    <a:pt x="322610" y="356176"/>
                  </a:lnTo>
                  <a:cubicBezTo>
                    <a:pt x="313752" y="369230"/>
                    <a:pt x="299300" y="378087"/>
                    <a:pt x="282050" y="378087"/>
                  </a:cubicBezTo>
                  <a:cubicBezTo>
                    <a:pt x="265267" y="378087"/>
                    <a:pt x="250349" y="369230"/>
                    <a:pt x="241491" y="356176"/>
                  </a:cubicBezTo>
                  <a:lnTo>
                    <a:pt x="241491" y="356176"/>
                  </a:lnTo>
                  <a:lnTo>
                    <a:pt x="124941" y="176223"/>
                  </a:lnTo>
                  <a:lnTo>
                    <a:pt x="124941" y="460605"/>
                  </a:lnTo>
                  <a:lnTo>
                    <a:pt x="0" y="460605"/>
                  </a:lnTo>
                  <a:lnTo>
                    <a:pt x="0" y="0"/>
                  </a:lnTo>
                  <a:lnTo>
                    <a:pt x="124941" y="0"/>
                  </a:lnTo>
                  <a:lnTo>
                    <a:pt x="124941" y="0"/>
                  </a:lnTo>
                  <a:lnTo>
                    <a:pt x="282050" y="241957"/>
                  </a:lnTo>
                  <a:lnTo>
                    <a:pt x="439159" y="0"/>
                  </a:lnTo>
                  <a:lnTo>
                    <a:pt x="439159" y="0"/>
                  </a:lnTo>
                  <a:lnTo>
                    <a:pt x="564101" y="0"/>
                  </a:lnTo>
                  <a:close/>
                </a:path>
              </a:pathLst>
            </a:custGeom>
            <a:solidFill>
              <a:schemeClr val="accent1"/>
            </a:solidFill>
            <a:ln w="4651"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2EDB637-EAE2-4763-93D8-2FE8DDF60BC9}"/>
                </a:ext>
              </a:extLst>
            </p:cNvPr>
            <p:cNvSpPr/>
            <p:nvPr/>
          </p:nvSpPr>
          <p:spPr>
            <a:xfrm>
              <a:off x="9448975" y="95918"/>
              <a:ext cx="294407" cy="286067"/>
            </a:xfrm>
            <a:custGeom>
              <a:avLst/>
              <a:gdLst>
                <a:gd name="connsiteX0" fmla="*/ 296503 w 493704"/>
                <a:gd name="connsiteY0" fmla="*/ 185081 h 479718"/>
                <a:gd name="connsiteX1" fmla="*/ 151515 w 493704"/>
                <a:gd name="connsiteY1" fmla="*/ 130069 h 479718"/>
                <a:gd name="connsiteX2" fmla="*/ 274591 w 493704"/>
                <a:gd name="connsiteY2" fmla="*/ 90443 h 479718"/>
                <a:gd name="connsiteX3" fmla="*/ 432633 w 493704"/>
                <a:gd name="connsiteY3" fmla="*/ 110489 h 479718"/>
                <a:gd name="connsiteX4" fmla="*/ 484381 w 493704"/>
                <a:gd name="connsiteY4" fmla="*/ 30303 h 479718"/>
                <a:gd name="connsiteX5" fmla="*/ 269929 w 493704"/>
                <a:gd name="connsiteY5" fmla="*/ 0 h 479718"/>
                <a:gd name="connsiteX6" fmla="*/ 10256 w 493704"/>
                <a:gd name="connsiteY6" fmla="*/ 137062 h 479718"/>
                <a:gd name="connsiteX7" fmla="*/ 206992 w 493704"/>
                <a:gd name="connsiteY7" fmla="*/ 275990 h 479718"/>
                <a:gd name="connsiteX8" fmla="*/ 351980 w 493704"/>
                <a:gd name="connsiteY8" fmla="*/ 339393 h 479718"/>
                <a:gd name="connsiteX9" fmla="*/ 221445 w 493704"/>
                <a:gd name="connsiteY9" fmla="*/ 389276 h 479718"/>
                <a:gd name="connsiteX10" fmla="*/ 52214 w 493704"/>
                <a:gd name="connsiteY10" fmla="*/ 356642 h 479718"/>
                <a:gd name="connsiteX11" fmla="*/ 0 w 493704"/>
                <a:gd name="connsiteY11" fmla="*/ 436828 h 479718"/>
                <a:gd name="connsiteX12" fmla="*/ 228904 w 493704"/>
                <a:gd name="connsiteY12" fmla="*/ 479719 h 479718"/>
                <a:gd name="connsiteX13" fmla="*/ 493705 w 493704"/>
                <a:gd name="connsiteY13" fmla="*/ 328204 h 479718"/>
                <a:gd name="connsiteX14" fmla="*/ 296503 w 493704"/>
                <a:gd name="connsiteY14" fmla="*/ 185081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704" h="479718">
                  <a:moveTo>
                    <a:pt x="296503" y="185081"/>
                  </a:moveTo>
                  <a:cubicBezTo>
                    <a:pt x="200932" y="168298"/>
                    <a:pt x="151515" y="163636"/>
                    <a:pt x="151515" y="130069"/>
                  </a:cubicBezTo>
                  <a:cubicBezTo>
                    <a:pt x="151515" y="95571"/>
                    <a:pt x="204661" y="90443"/>
                    <a:pt x="274591" y="90443"/>
                  </a:cubicBezTo>
                  <a:cubicBezTo>
                    <a:pt x="325407" y="90443"/>
                    <a:pt x="398134" y="101165"/>
                    <a:pt x="432633" y="110489"/>
                  </a:cubicBezTo>
                  <a:lnTo>
                    <a:pt x="484381" y="30303"/>
                  </a:lnTo>
                  <a:cubicBezTo>
                    <a:pt x="428903" y="11655"/>
                    <a:pt x="343589" y="0"/>
                    <a:pt x="269929" y="0"/>
                  </a:cubicBezTo>
                  <a:cubicBezTo>
                    <a:pt x="103496" y="0"/>
                    <a:pt x="11189" y="50349"/>
                    <a:pt x="10256" y="137062"/>
                  </a:cubicBezTo>
                  <a:cubicBezTo>
                    <a:pt x="9790" y="221911"/>
                    <a:pt x="80186" y="256409"/>
                    <a:pt x="206992" y="275990"/>
                  </a:cubicBezTo>
                  <a:cubicBezTo>
                    <a:pt x="293239" y="289510"/>
                    <a:pt x="351980" y="294172"/>
                    <a:pt x="351980" y="339393"/>
                  </a:cubicBezTo>
                  <a:cubicBezTo>
                    <a:pt x="351980" y="379020"/>
                    <a:pt x="294638" y="391141"/>
                    <a:pt x="221445" y="389276"/>
                  </a:cubicBezTo>
                  <a:cubicBezTo>
                    <a:pt x="157109" y="387411"/>
                    <a:pt x="95105" y="370162"/>
                    <a:pt x="52214" y="356642"/>
                  </a:cubicBezTo>
                  <a:lnTo>
                    <a:pt x="0" y="436828"/>
                  </a:lnTo>
                  <a:cubicBezTo>
                    <a:pt x="42890" y="455476"/>
                    <a:pt x="143123" y="479719"/>
                    <a:pt x="228904" y="479719"/>
                  </a:cubicBezTo>
                  <a:cubicBezTo>
                    <a:pt x="437761" y="479719"/>
                    <a:pt x="493705" y="401397"/>
                    <a:pt x="493705" y="328204"/>
                  </a:cubicBezTo>
                  <a:cubicBezTo>
                    <a:pt x="493239" y="235430"/>
                    <a:pt x="408857" y="205128"/>
                    <a:pt x="296503" y="185081"/>
                  </a:cubicBezTo>
                </a:path>
              </a:pathLst>
            </a:custGeom>
            <a:solidFill>
              <a:schemeClr val="accent1"/>
            </a:solidFill>
            <a:ln w="4651"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B42330D2-ED0C-40C4-97B4-DCB52F54B0DF}"/>
                </a:ext>
              </a:extLst>
            </p:cNvPr>
            <p:cNvSpPr/>
            <p:nvPr/>
          </p:nvSpPr>
          <p:spPr>
            <a:xfrm>
              <a:off x="10143988" y="96196"/>
              <a:ext cx="300245" cy="286067"/>
            </a:xfrm>
            <a:custGeom>
              <a:avLst/>
              <a:gdLst>
                <a:gd name="connsiteX0" fmla="*/ 503495 w 503495"/>
                <a:gd name="connsiteY0" fmla="*/ 0 h 479718"/>
                <a:gd name="connsiteX1" fmla="*/ 0 w 503495"/>
                <a:gd name="connsiteY1" fmla="*/ 0 h 479718"/>
                <a:gd name="connsiteX2" fmla="*/ 0 w 503495"/>
                <a:gd name="connsiteY2" fmla="*/ 84848 h 479718"/>
                <a:gd name="connsiteX3" fmla="*/ 189743 w 503495"/>
                <a:gd name="connsiteY3" fmla="*/ 84848 h 479718"/>
                <a:gd name="connsiteX4" fmla="*/ 189743 w 503495"/>
                <a:gd name="connsiteY4" fmla="*/ 479719 h 479718"/>
                <a:gd name="connsiteX5" fmla="*/ 314218 w 503495"/>
                <a:gd name="connsiteY5" fmla="*/ 479719 h 479718"/>
                <a:gd name="connsiteX6" fmla="*/ 314218 w 503495"/>
                <a:gd name="connsiteY6" fmla="*/ 84848 h 479718"/>
                <a:gd name="connsiteX7" fmla="*/ 503495 w 503495"/>
                <a:gd name="connsiteY7" fmla="*/ 84848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95" h="479718">
                  <a:moveTo>
                    <a:pt x="503495" y="0"/>
                  </a:moveTo>
                  <a:lnTo>
                    <a:pt x="0" y="0"/>
                  </a:lnTo>
                  <a:lnTo>
                    <a:pt x="0" y="84848"/>
                  </a:lnTo>
                  <a:lnTo>
                    <a:pt x="189743" y="84848"/>
                  </a:lnTo>
                  <a:lnTo>
                    <a:pt x="189743" y="479719"/>
                  </a:lnTo>
                  <a:lnTo>
                    <a:pt x="314218" y="479719"/>
                  </a:lnTo>
                  <a:lnTo>
                    <a:pt x="314218" y="84848"/>
                  </a:lnTo>
                  <a:lnTo>
                    <a:pt x="503495" y="84848"/>
                  </a:lnTo>
                  <a:close/>
                </a:path>
              </a:pathLst>
            </a:custGeom>
            <a:solidFill>
              <a:schemeClr val="accent1"/>
            </a:solidFill>
            <a:ln w="4651"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C2F0029-1D88-4C58-A8D6-267ECC8C0ECE}"/>
                </a:ext>
              </a:extLst>
            </p:cNvPr>
            <p:cNvSpPr/>
            <p:nvPr/>
          </p:nvSpPr>
          <p:spPr>
            <a:xfrm>
              <a:off x="9448141" y="414790"/>
              <a:ext cx="80899" cy="70890"/>
            </a:xfrm>
            <a:custGeom>
              <a:avLst/>
              <a:gdLst>
                <a:gd name="connsiteX0" fmla="*/ 54545 w 135663"/>
                <a:gd name="connsiteY0" fmla="*/ 0 h 118880"/>
                <a:gd name="connsiteX1" fmla="*/ 74592 w 135663"/>
                <a:gd name="connsiteY1" fmla="*/ 0 h 118880"/>
                <a:gd name="connsiteX2" fmla="*/ 69930 w 135663"/>
                <a:gd name="connsiteY2" fmla="*/ 26573 h 118880"/>
                <a:gd name="connsiteX3" fmla="*/ 135664 w 135663"/>
                <a:gd name="connsiteY3" fmla="*/ 26573 h 118880"/>
                <a:gd name="connsiteX4" fmla="*/ 132867 w 135663"/>
                <a:gd name="connsiteY4" fmla="*/ 42890 h 118880"/>
                <a:gd name="connsiteX5" fmla="*/ 67599 w 135663"/>
                <a:gd name="connsiteY5" fmla="*/ 42890 h 118880"/>
                <a:gd name="connsiteX6" fmla="*/ 57809 w 135663"/>
                <a:gd name="connsiteY6" fmla="*/ 102564 h 118880"/>
                <a:gd name="connsiteX7" fmla="*/ 123077 w 135663"/>
                <a:gd name="connsiteY7" fmla="*/ 102564 h 118880"/>
                <a:gd name="connsiteX8" fmla="*/ 120746 w 135663"/>
                <a:gd name="connsiteY8" fmla="*/ 118881 h 118880"/>
                <a:gd name="connsiteX9" fmla="*/ 0 w 135663"/>
                <a:gd name="connsiteY9" fmla="*/ 118881 h 118880"/>
                <a:gd name="connsiteX10" fmla="*/ 2331 w 135663"/>
                <a:gd name="connsiteY10" fmla="*/ 102564 h 118880"/>
                <a:gd name="connsiteX11" fmla="*/ 37762 w 135663"/>
                <a:gd name="connsiteY11" fmla="*/ 102564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663" h="118880">
                  <a:moveTo>
                    <a:pt x="54545" y="0"/>
                  </a:moveTo>
                  <a:lnTo>
                    <a:pt x="74592" y="0"/>
                  </a:lnTo>
                  <a:lnTo>
                    <a:pt x="69930" y="26573"/>
                  </a:lnTo>
                  <a:lnTo>
                    <a:pt x="135664" y="26573"/>
                  </a:lnTo>
                  <a:lnTo>
                    <a:pt x="132867" y="42890"/>
                  </a:lnTo>
                  <a:lnTo>
                    <a:pt x="67599" y="42890"/>
                  </a:lnTo>
                  <a:lnTo>
                    <a:pt x="57809" y="102564"/>
                  </a:lnTo>
                  <a:lnTo>
                    <a:pt x="123077" y="102564"/>
                  </a:lnTo>
                  <a:lnTo>
                    <a:pt x="120746" y="118881"/>
                  </a:lnTo>
                  <a:lnTo>
                    <a:pt x="0" y="118881"/>
                  </a:lnTo>
                  <a:lnTo>
                    <a:pt x="2331" y="102564"/>
                  </a:lnTo>
                  <a:lnTo>
                    <a:pt x="37762" y="102564"/>
                  </a:lnTo>
                  <a:close/>
                </a:path>
              </a:pathLst>
            </a:custGeom>
            <a:solidFill>
              <a:schemeClr val="accent1"/>
            </a:solidFill>
            <a:ln w="4651"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56674217-73FA-4441-AF3C-1C75CD014D9B}"/>
                </a:ext>
              </a:extLst>
            </p:cNvPr>
            <p:cNvSpPr/>
            <p:nvPr/>
          </p:nvSpPr>
          <p:spPr>
            <a:xfrm>
              <a:off x="9531265" y="415067"/>
              <a:ext cx="83123" cy="71195"/>
            </a:xfrm>
            <a:custGeom>
              <a:avLst/>
              <a:gdLst>
                <a:gd name="connsiteX0" fmla="*/ 43357 w 139393"/>
                <a:gd name="connsiteY0" fmla="*/ 63869 h 119390"/>
                <a:gd name="connsiteX1" fmla="*/ 47552 w 139393"/>
                <a:gd name="connsiteY1" fmla="*/ 63869 h 119390"/>
                <a:gd name="connsiteX2" fmla="*/ 53147 w 139393"/>
                <a:gd name="connsiteY2" fmla="*/ 28438 h 119390"/>
                <a:gd name="connsiteX3" fmla="*/ 132401 w 139393"/>
                <a:gd name="connsiteY3" fmla="*/ 28438 h 119390"/>
                <a:gd name="connsiteX4" fmla="*/ 126806 w 139393"/>
                <a:gd name="connsiteY4" fmla="*/ 64335 h 119390"/>
                <a:gd name="connsiteX5" fmla="*/ 130070 w 139393"/>
                <a:gd name="connsiteY5" fmla="*/ 64335 h 119390"/>
                <a:gd name="connsiteX6" fmla="*/ 127739 w 139393"/>
                <a:gd name="connsiteY6" fmla="*/ 79720 h 119390"/>
                <a:gd name="connsiteX7" fmla="*/ 124475 w 139393"/>
                <a:gd name="connsiteY7" fmla="*/ 79720 h 119390"/>
                <a:gd name="connsiteX8" fmla="*/ 120279 w 139393"/>
                <a:gd name="connsiteY8" fmla="*/ 104895 h 119390"/>
                <a:gd name="connsiteX9" fmla="*/ 116084 w 139393"/>
                <a:gd name="connsiteY9" fmla="*/ 115617 h 119390"/>
                <a:gd name="connsiteX10" fmla="*/ 106293 w 139393"/>
                <a:gd name="connsiteY10" fmla="*/ 118415 h 119390"/>
                <a:gd name="connsiteX11" fmla="*/ 39161 w 139393"/>
                <a:gd name="connsiteY11" fmla="*/ 118415 h 119390"/>
                <a:gd name="connsiteX12" fmla="*/ 45221 w 139393"/>
                <a:gd name="connsiteY12" fmla="*/ 79720 h 119390"/>
                <a:gd name="connsiteX13" fmla="*/ 40559 w 139393"/>
                <a:gd name="connsiteY13" fmla="*/ 79720 h 119390"/>
                <a:gd name="connsiteX14" fmla="*/ 41492 w 139393"/>
                <a:gd name="connsiteY14" fmla="*/ 74592 h 119390"/>
                <a:gd name="connsiteX15" fmla="*/ 28904 w 139393"/>
                <a:gd name="connsiteY15" fmla="*/ 74592 h 119390"/>
                <a:gd name="connsiteX16" fmla="*/ 15385 w 139393"/>
                <a:gd name="connsiteY16" fmla="*/ 66200 h 119390"/>
                <a:gd name="connsiteX17" fmla="*/ 13520 w 139393"/>
                <a:gd name="connsiteY17" fmla="*/ 39627 h 119390"/>
                <a:gd name="connsiteX18" fmla="*/ 33566 w 139393"/>
                <a:gd name="connsiteY18" fmla="*/ 39627 h 119390"/>
                <a:gd name="connsiteX19" fmla="*/ 35431 w 139393"/>
                <a:gd name="connsiteY19" fmla="*/ 54545 h 119390"/>
                <a:gd name="connsiteX20" fmla="*/ 40093 w 139393"/>
                <a:gd name="connsiteY20" fmla="*/ 59673 h 119390"/>
                <a:gd name="connsiteX21" fmla="*/ 44755 w 139393"/>
                <a:gd name="connsiteY21" fmla="*/ 59673 h 119390"/>
                <a:gd name="connsiteX22" fmla="*/ 43357 w 139393"/>
                <a:gd name="connsiteY22" fmla="*/ 63869 h 119390"/>
                <a:gd name="connsiteX23" fmla="*/ 0 w 139393"/>
                <a:gd name="connsiteY23" fmla="*/ 119347 h 119390"/>
                <a:gd name="connsiteX24" fmla="*/ 2331 w 139393"/>
                <a:gd name="connsiteY24" fmla="*/ 105361 h 119390"/>
                <a:gd name="connsiteX25" fmla="*/ 7925 w 139393"/>
                <a:gd name="connsiteY25" fmla="*/ 105361 h 119390"/>
                <a:gd name="connsiteX26" fmla="*/ 13986 w 139393"/>
                <a:gd name="connsiteY26" fmla="*/ 100699 h 119390"/>
                <a:gd name="connsiteX27" fmla="*/ 20979 w 139393"/>
                <a:gd name="connsiteY27" fmla="*/ 80652 h 119390"/>
                <a:gd name="connsiteX28" fmla="*/ 40093 w 139393"/>
                <a:gd name="connsiteY28" fmla="*/ 80652 h 119390"/>
                <a:gd name="connsiteX29" fmla="*/ 28904 w 139393"/>
                <a:gd name="connsiteY29" fmla="*/ 109557 h 119390"/>
                <a:gd name="connsiteX30" fmla="*/ 14452 w 139393"/>
                <a:gd name="connsiteY30" fmla="*/ 119347 h 119390"/>
                <a:gd name="connsiteX31" fmla="*/ 0 w 139393"/>
                <a:gd name="connsiteY31" fmla="*/ 119347 h 119390"/>
                <a:gd name="connsiteX32" fmla="*/ 33566 w 139393"/>
                <a:gd name="connsiteY32" fmla="*/ 35431 h 119390"/>
                <a:gd name="connsiteX33" fmla="*/ 20979 w 139393"/>
                <a:gd name="connsiteY33" fmla="*/ 22844 h 119390"/>
                <a:gd name="connsiteX34" fmla="*/ 20047 w 139393"/>
                <a:gd name="connsiteY34" fmla="*/ 932 h 119390"/>
                <a:gd name="connsiteX35" fmla="*/ 40559 w 139393"/>
                <a:gd name="connsiteY35" fmla="*/ 932 h 119390"/>
                <a:gd name="connsiteX36" fmla="*/ 41026 w 139393"/>
                <a:gd name="connsiteY36" fmla="*/ 16317 h 119390"/>
                <a:gd name="connsiteX37" fmla="*/ 45688 w 139393"/>
                <a:gd name="connsiteY37" fmla="*/ 20047 h 119390"/>
                <a:gd name="connsiteX38" fmla="*/ 48951 w 139393"/>
                <a:gd name="connsiteY38" fmla="*/ 20047 h 119390"/>
                <a:gd name="connsiteX39" fmla="*/ 46620 w 139393"/>
                <a:gd name="connsiteY39" fmla="*/ 34965 h 119390"/>
                <a:gd name="connsiteX40" fmla="*/ 33566 w 139393"/>
                <a:gd name="connsiteY40" fmla="*/ 34965 h 119390"/>
                <a:gd name="connsiteX41" fmla="*/ 55478 w 139393"/>
                <a:gd name="connsiteY41" fmla="*/ 10256 h 119390"/>
                <a:gd name="connsiteX42" fmla="*/ 67133 w 139393"/>
                <a:gd name="connsiteY42" fmla="*/ 4662 h 119390"/>
                <a:gd name="connsiteX43" fmla="*/ 69930 w 139393"/>
                <a:gd name="connsiteY43" fmla="*/ 0 h 119390"/>
                <a:gd name="connsiteX44" fmla="*/ 92774 w 139393"/>
                <a:gd name="connsiteY44" fmla="*/ 0 h 119390"/>
                <a:gd name="connsiteX45" fmla="*/ 89976 w 139393"/>
                <a:gd name="connsiteY45" fmla="*/ 5128 h 119390"/>
                <a:gd name="connsiteX46" fmla="*/ 139394 w 139393"/>
                <a:gd name="connsiteY46" fmla="*/ 5128 h 119390"/>
                <a:gd name="connsiteX47" fmla="*/ 137063 w 139393"/>
                <a:gd name="connsiteY47" fmla="*/ 20047 h 119390"/>
                <a:gd name="connsiteX48" fmla="*/ 75990 w 139393"/>
                <a:gd name="connsiteY48" fmla="*/ 20047 h 119390"/>
                <a:gd name="connsiteX49" fmla="*/ 60606 w 139393"/>
                <a:gd name="connsiteY49" fmla="*/ 27506 h 119390"/>
                <a:gd name="connsiteX50" fmla="*/ 49883 w 139393"/>
                <a:gd name="connsiteY50" fmla="*/ 27506 h 119390"/>
                <a:gd name="connsiteX51" fmla="*/ 52681 w 139393"/>
                <a:gd name="connsiteY51" fmla="*/ 10256 h 119390"/>
                <a:gd name="connsiteX52" fmla="*/ 55478 w 139393"/>
                <a:gd name="connsiteY52" fmla="*/ 10256 h 119390"/>
                <a:gd name="connsiteX53" fmla="*/ 69464 w 139393"/>
                <a:gd name="connsiteY53" fmla="*/ 41958 h 119390"/>
                <a:gd name="connsiteX54" fmla="*/ 65734 w 139393"/>
                <a:gd name="connsiteY54" fmla="*/ 64335 h 119390"/>
                <a:gd name="connsiteX55" fmla="*/ 81119 w 139393"/>
                <a:gd name="connsiteY55" fmla="*/ 64335 h 119390"/>
                <a:gd name="connsiteX56" fmla="*/ 74592 w 139393"/>
                <a:gd name="connsiteY56" fmla="*/ 49417 h 119390"/>
                <a:gd name="connsiteX57" fmla="*/ 75058 w 139393"/>
                <a:gd name="connsiteY57" fmla="*/ 48485 h 119390"/>
                <a:gd name="connsiteX58" fmla="*/ 95571 w 139393"/>
                <a:gd name="connsiteY58" fmla="*/ 48485 h 119390"/>
                <a:gd name="connsiteX59" fmla="*/ 103030 w 139393"/>
                <a:gd name="connsiteY59" fmla="*/ 64335 h 119390"/>
                <a:gd name="connsiteX60" fmla="*/ 107226 w 139393"/>
                <a:gd name="connsiteY60" fmla="*/ 64335 h 119390"/>
                <a:gd name="connsiteX61" fmla="*/ 110955 w 139393"/>
                <a:gd name="connsiteY61" fmla="*/ 41958 h 119390"/>
                <a:gd name="connsiteX62" fmla="*/ 69464 w 139393"/>
                <a:gd name="connsiteY62" fmla="*/ 41958 h 119390"/>
                <a:gd name="connsiteX63" fmla="*/ 104895 w 139393"/>
                <a:gd name="connsiteY63" fmla="*/ 79720 h 119390"/>
                <a:gd name="connsiteX64" fmla="*/ 63403 w 139393"/>
                <a:gd name="connsiteY64" fmla="*/ 79720 h 119390"/>
                <a:gd name="connsiteX65" fmla="*/ 59207 w 139393"/>
                <a:gd name="connsiteY65" fmla="*/ 104895 h 119390"/>
                <a:gd name="connsiteX66" fmla="*/ 75524 w 139393"/>
                <a:gd name="connsiteY66" fmla="*/ 104895 h 119390"/>
                <a:gd name="connsiteX67" fmla="*/ 68065 w 139393"/>
                <a:gd name="connsiteY67" fmla="*/ 85781 h 119390"/>
                <a:gd name="connsiteX68" fmla="*/ 68065 w 139393"/>
                <a:gd name="connsiteY68" fmla="*/ 84848 h 119390"/>
                <a:gd name="connsiteX69" fmla="*/ 88578 w 139393"/>
                <a:gd name="connsiteY69" fmla="*/ 84848 h 119390"/>
                <a:gd name="connsiteX70" fmla="*/ 96969 w 139393"/>
                <a:gd name="connsiteY70" fmla="*/ 103962 h 119390"/>
                <a:gd name="connsiteX71" fmla="*/ 101165 w 139393"/>
                <a:gd name="connsiteY71" fmla="*/ 100233 h 119390"/>
                <a:gd name="connsiteX72" fmla="*/ 104895 w 139393"/>
                <a:gd name="connsiteY72" fmla="*/ 79720 h 11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9393" h="119390">
                  <a:moveTo>
                    <a:pt x="43357" y="63869"/>
                  </a:moveTo>
                  <a:lnTo>
                    <a:pt x="47552" y="63869"/>
                  </a:lnTo>
                  <a:lnTo>
                    <a:pt x="53147" y="28438"/>
                  </a:lnTo>
                  <a:lnTo>
                    <a:pt x="132401" y="28438"/>
                  </a:lnTo>
                  <a:lnTo>
                    <a:pt x="126806" y="64335"/>
                  </a:lnTo>
                  <a:lnTo>
                    <a:pt x="130070" y="64335"/>
                  </a:lnTo>
                  <a:lnTo>
                    <a:pt x="127739" y="79720"/>
                  </a:lnTo>
                  <a:lnTo>
                    <a:pt x="124475" y="79720"/>
                  </a:lnTo>
                  <a:lnTo>
                    <a:pt x="120279" y="104895"/>
                  </a:lnTo>
                  <a:cubicBezTo>
                    <a:pt x="119347" y="110489"/>
                    <a:pt x="117948" y="114219"/>
                    <a:pt x="116084" y="115617"/>
                  </a:cubicBezTo>
                  <a:cubicBezTo>
                    <a:pt x="114219" y="117482"/>
                    <a:pt x="110955" y="118415"/>
                    <a:pt x="106293" y="118415"/>
                  </a:cubicBezTo>
                  <a:lnTo>
                    <a:pt x="39161" y="118415"/>
                  </a:lnTo>
                  <a:lnTo>
                    <a:pt x="45221" y="79720"/>
                  </a:lnTo>
                  <a:lnTo>
                    <a:pt x="40559" y="79720"/>
                  </a:lnTo>
                  <a:lnTo>
                    <a:pt x="41492" y="74592"/>
                  </a:lnTo>
                  <a:lnTo>
                    <a:pt x="28904" y="74592"/>
                  </a:lnTo>
                  <a:cubicBezTo>
                    <a:pt x="20513" y="75058"/>
                    <a:pt x="15851" y="72261"/>
                    <a:pt x="15385" y="66200"/>
                  </a:cubicBezTo>
                  <a:lnTo>
                    <a:pt x="13520" y="39627"/>
                  </a:lnTo>
                  <a:lnTo>
                    <a:pt x="33566" y="39627"/>
                  </a:lnTo>
                  <a:lnTo>
                    <a:pt x="35431" y="54545"/>
                  </a:lnTo>
                  <a:cubicBezTo>
                    <a:pt x="36364" y="58275"/>
                    <a:pt x="37762" y="60140"/>
                    <a:pt x="40093" y="59673"/>
                  </a:cubicBezTo>
                  <a:lnTo>
                    <a:pt x="44755" y="59673"/>
                  </a:lnTo>
                  <a:lnTo>
                    <a:pt x="43357" y="63869"/>
                  </a:lnTo>
                  <a:close/>
                  <a:moveTo>
                    <a:pt x="0" y="119347"/>
                  </a:moveTo>
                  <a:lnTo>
                    <a:pt x="2331" y="105361"/>
                  </a:lnTo>
                  <a:lnTo>
                    <a:pt x="7925" y="105361"/>
                  </a:lnTo>
                  <a:cubicBezTo>
                    <a:pt x="11189" y="105361"/>
                    <a:pt x="13054" y="103962"/>
                    <a:pt x="13986" y="100699"/>
                  </a:cubicBezTo>
                  <a:lnTo>
                    <a:pt x="20979" y="80652"/>
                  </a:lnTo>
                  <a:lnTo>
                    <a:pt x="40093" y="80652"/>
                  </a:lnTo>
                  <a:lnTo>
                    <a:pt x="28904" y="109557"/>
                  </a:lnTo>
                  <a:cubicBezTo>
                    <a:pt x="26573" y="116550"/>
                    <a:pt x="21911" y="119813"/>
                    <a:pt x="14452" y="119347"/>
                  </a:cubicBezTo>
                  <a:lnTo>
                    <a:pt x="0" y="119347"/>
                  </a:lnTo>
                  <a:close/>
                  <a:moveTo>
                    <a:pt x="33566" y="35431"/>
                  </a:moveTo>
                  <a:cubicBezTo>
                    <a:pt x="25175" y="35431"/>
                    <a:pt x="20979" y="31235"/>
                    <a:pt x="20979" y="22844"/>
                  </a:cubicBezTo>
                  <a:lnTo>
                    <a:pt x="20047" y="932"/>
                  </a:lnTo>
                  <a:lnTo>
                    <a:pt x="40559" y="932"/>
                  </a:lnTo>
                  <a:lnTo>
                    <a:pt x="41026" y="16317"/>
                  </a:lnTo>
                  <a:cubicBezTo>
                    <a:pt x="41492" y="18648"/>
                    <a:pt x="42890" y="20047"/>
                    <a:pt x="45688" y="20047"/>
                  </a:cubicBezTo>
                  <a:lnTo>
                    <a:pt x="48951" y="20047"/>
                  </a:lnTo>
                  <a:lnTo>
                    <a:pt x="46620" y="34965"/>
                  </a:lnTo>
                  <a:lnTo>
                    <a:pt x="33566" y="34965"/>
                  </a:lnTo>
                  <a:close/>
                  <a:moveTo>
                    <a:pt x="55478" y="10256"/>
                  </a:moveTo>
                  <a:cubicBezTo>
                    <a:pt x="60140" y="10723"/>
                    <a:pt x="63869" y="8858"/>
                    <a:pt x="67133" y="4662"/>
                  </a:cubicBezTo>
                  <a:lnTo>
                    <a:pt x="69930" y="0"/>
                  </a:lnTo>
                  <a:lnTo>
                    <a:pt x="92774" y="0"/>
                  </a:lnTo>
                  <a:lnTo>
                    <a:pt x="89976" y="5128"/>
                  </a:lnTo>
                  <a:lnTo>
                    <a:pt x="139394" y="5128"/>
                  </a:lnTo>
                  <a:lnTo>
                    <a:pt x="137063" y="20047"/>
                  </a:lnTo>
                  <a:lnTo>
                    <a:pt x="75990" y="20047"/>
                  </a:lnTo>
                  <a:cubicBezTo>
                    <a:pt x="70396" y="25175"/>
                    <a:pt x="65268" y="27506"/>
                    <a:pt x="60606" y="27506"/>
                  </a:cubicBezTo>
                  <a:lnTo>
                    <a:pt x="49883" y="27506"/>
                  </a:lnTo>
                  <a:lnTo>
                    <a:pt x="52681" y="10256"/>
                  </a:lnTo>
                  <a:lnTo>
                    <a:pt x="55478" y="10256"/>
                  </a:lnTo>
                  <a:close/>
                  <a:moveTo>
                    <a:pt x="69464" y="41958"/>
                  </a:moveTo>
                  <a:lnTo>
                    <a:pt x="65734" y="64335"/>
                  </a:lnTo>
                  <a:lnTo>
                    <a:pt x="81119" y="64335"/>
                  </a:lnTo>
                  <a:lnTo>
                    <a:pt x="74592" y="49417"/>
                  </a:lnTo>
                  <a:lnTo>
                    <a:pt x="75058" y="48485"/>
                  </a:lnTo>
                  <a:lnTo>
                    <a:pt x="95571" y="48485"/>
                  </a:lnTo>
                  <a:lnTo>
                    <a:pt x="103030" y="64335"/>
                  </a:lnTo>
                  <a:lnTo>
                    <a:pt x="107226" y="64335"/>
                  </a:lnTo>
                  <a:lnTo>
                    <a:pt x="110955" y="41958"/>
                  </a:lnTo>
                  <a:lnTo>
                    <a:pt x="69464" y="41958"/>
                  </a:lnTo>
                  <a:close/>
                  <a:moveTo>
                    <a:pt x="104895" y="79720"/>
                  </a:moveTo>
                  <a:lnTo>
                    <a:pt x="63403" y="79720"/>
                  </a:lnTo>
                  <a:lnTo>
                    <a:pt x="59207" y="104895"/>
                  </a:lnTo>
                  <a:lnTo>
                    <a:pt x="75524" y="104895"/>
                  </a:lnTo>
                  <a:lnTo>
                    <a:pt x="68065" y="85781"/>
                  </a:lnTo>
                  <a:lnTo>
                    <a:pt x="68065" y="84848"/>
                  </a:lnTo>
                  <a:lnTo>
                    <a:pt x="88578" y="84848"/>
                  </a:lnTo>
                  <a:lnTo>
                    <a:pt x="96969" y="103962"/>
                  </a:lnTo>
                  <a:cubicBezTo>
                    <a:pt x="99300" y="103962"/>
                    <a:pt x="100699" y="102564"/>
                    <a:pt x="101165" y="100233"/>
                  </a:cubicBezTo>
                  <a:lnTo>
                    <a:pt x="104895" y="79720"/>
                  </a:lnTo>
                  <a:close/>
                </a:path>
              </a:pathLst>
            </a:custGeom>
            <a:solidFill>
              <a:schemeClr val="accent1"/>
            </a:solidFill>
            <a:ln w="4651"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294E07AA-AE4F-4A92-B590-D07719EA6AAC}"/>
                </a:ext>
              </a:extLst>
            </p:cNvPr>
            <p:cNvSpPr/>
            <p:nvPr/>
          </p:nvSpPr>
          <p:spPr>
            <a:xfrm>
              <a:off x="9613833" y="414790"/>
              <a:ext cx="82288" cy="71470"/>
            </a:xfrm>
            <a:custGeom>
              <a:avLst/>
              <a:gdLst>
                <a:gd name="connsiteX0" fmla="*/ 43823 w 137994"/>
                <a:gd name="connsiteY0" fmla="*/ 0 h 119851"/>
                <a:gd name="connsiteX1" fmla="*/ 66200 w 137994"/>
                <a:gd name="connsiteY1" fmla="*/ 0 h 119851"/>
                <a:gd name="connsiteX2" fmla="*/ 62937 w 137994"/>
                <a:gd name="connsiteY2" fmla="*/ 4662 h 119851"/>
                <a:gd name="connsiteX3" fmla="*/ 137995 w 137994"/>
                <a:gd name="connsiteY3" fmla="*/ 4662 h 119851"/>
                <a:gd name="connsiteX4" fmla="*/ 135198 w 137994"/>
                <a:gd name="connsiteY4" fmla="*/ 22844 h 119851"/>
                <a:gd name="connsiteX5" fmla="*/ 52214 w 137994"/>
                <a:gd name="connsiteY5" fmla="*/ 22844 h 119851"/>
                <a:gd name="connsiteX6" fmla="*/ 36364 w 137994"/>
                <a:gd name="connsiteY6" fmla="*/ 45687 h 119851"/>
                <a:gd name="connsiteX7" fmla="*/ 64335 w 137994"/>
                <a:gd name="connsiteY7" fmla="*/ 45687 h 119851"/>
                <a:gd name="connsiteX8" fmla="*/ 67133 w 137994"/>
                <a:gd name="connsiteY8" fmla="*/ 29837 h 119851"/>
                <a:gd name="connsiteX9" fmla="*/ 87179 w 137994"/>
                <a:gd name="connsiteY9" fmla="*/ 29837 h 119851"/>
                <a:gd name="connsiteX10" fmla="*/ 84382 w 137994"/>
                <a:gd name="connsiteY10" fmla="*/ 45687 h 119851"/>
                <a:gd name="connsiteX11" fmla="*/ 131468 w 137994"/>
                <a:gd name="connsiteY11" fmla="*/ 45687 h 119851"/>
                <a:gd name="connsiteX12" fmla="*/ 128671 w 137994"/>
                <a:gd name="connsiteY12" fmla="*/ 63869 h 119851"/>
                <a:gd name="connsiteX13" fmla="*/ 81585 w 137994"/>
                <a:gd name="connsiteY13" fmla="*/ 63869 h 119851"/>
                <a:gd name="connsiteX14" fmla="*/ 74592 w 137994"/>
                <a:gd name="connsiteY14" fmla="*/ 107692 h 119851"/>
                <a:gd name="connsiteX15" fmla="*/ 62471 w 137994"/>
                <a:gd name="connsiteY15" fmla="*/ 119813 h 119851"/>
                <a:gd name="connsiteX16" fmla="*/ 38695 w 137994"/>
                <a:gd name="connsiteY16" fmla="*/ 119813 h 119851"/>
                <a:gd name="connsiteX17" fmla="*/ 41026 w 137994"/>
                <a:gd name="connsiteY17" fmla="*/ 105827 h 119851"/>
                <a:gd name="connsiteX18" fmla="*/ 52681 w 137994"/>
                <a:gd name="connsiteY18" fmla="*/ 105827 h 119851"/>
                <a:gd name="connsiteX19" fmla="*/ 54545 w 137994"/>
                <a:gd name="connsiteY19" fmla="*/ 104429 h 119851"/>
                <a:gd name="connsiteX20" fmla="*/ 61072 w 137994"/>
                <a:gd name="connsiteY20" fmla="*/ 63869 h 119851"/>
                <a:gd name="connsiteX21" fmla="*/ 9324 w 137994"/>
                <a:gd name="connsiteY21" fmla="*/ 63869 h 119851"/>
                <a:gd name="connsiteX22" fmla="*/ 12121 w 137994"/>
                <a:gd name="connsiteY22" fmla="*/ 48018 h 119851"/>
                <a:gd name="connsiteX23" fmla="*/ 29837 w 137994"/>
                <a:gd name="connsiteY23" fmla="*/ 23310 h 119851"/>
                <a:gd name="connsiteX24" fmla="*/ 16317 w 137994"/>
                <a:gd name="connsiteY24" fmla="*/ 23310 h 119851"/>
                <a:gd name="connsiteX25" fmla="*/ 19114 w 137994"/>
                <a:gd name="connsiteY25" fmla="*/ 5128 h 119851"/>
                <a:gd name="connsiteX26" fmla="*/ 40093 w 137994"/>
                <a:gd name="connsiteY26" fmla="*/ 5128 h 119851"/>
                <a:gd name="connsiteX27" fmla="*/ 43823 w 137994"/>
                <a:gd name="connsiteY27" fmla="*/ 0 h 119851"/>
                <a:gd name="connsiteX28" fmla="*/ 33566 w 137994"/>
                <a:gd name="connsiteY28" fmla="*/ 71328 h 119851"/>
                <a:gd name="connsiteX29" fmla="*/ 53613 w 137994"/>
                <a:gd name="connsiteY29" fmla="*/ 71328 h 119851"/>
                <a:gd name="connsiteX30" fmla="*/ 29371 w 137994"/>
                <a:gd name="connsiteY30" fmla="*/ 112820 h 119851"/>
                <a:gd name="connsiteX31" fmla="*/ 18648 w 137994"/>
                <a:gd name="connsiteY31" fmla="*/ 118881 h 119851"/>
                <a:gd name="connsiteX32" fmla="*/ 0 w 137994"/>
                <a:gd name="connsiteY32" fmla="*/ 118881 h 119851"/>
                <a:gd name="connsiteX33" fmla="*/ 2331 w 137994"/>
                <a:gd name="connsiteY33" fmla="*/ 104895 h 119851"/>
                <a:gd name="connsiteX34" fmla="*/ 11189 w 137994"/>
                <a:gd name="connsiteY34" fmla="*/ 104895 h 119851"/>
                <a:gd name="connsiteX35" fmla="*/ 14452 w 137994"/>
                <a:gd name="connsiteY35" fmla="*/ 103496 h 119851"/>
                <a:gd name="connsiteX36" fmla="*/ 33566 w 137994"/>
                <a:gd name="connsiteY36" fmla="*/ 71328 h 119851"/>
                <a:gd name="connsiteX37" fmla="*/ 87645 w 137994"/>
                <a:gd name="connsiteY37" fmla="*/ 70862 h 119851"/>
                <a:gd name="connsiteX38" fmla="*/ 106760 w 137994"/>
                <a:gd name="connsiteY38" fmla="*/ 70862 h 119851"/>
                <a:gd name="connsiteX39" fmla="*/ 112820 w 137994"/>
                <a:gd name="connsiteY39" fmla="*/ 102564 h 119851"/>
                <a:gd name="connsiteX40" fmla="*/ 116084 w 137994"/>
                <a:gd name="connsiteY40" fmla="*/ 105361 h 119851"/>
                <a:gd name="connsiteX41" fmla="*/ 122610 w 137994"/>
                <a:gd name="connsiteY41" fmla="*/ 105361 h 119851"/>
                <a:gd name="connsiteX42" fmla="*/ 120279 w 137994"/>
                <a:gd name="connsiteY42" fmla="*/ 119347 h 119851"/>
                <a:gd name="connsiteX43" fmla="*/ 103496 w 137994"/>
                <a:gd name="connsiteY43" fmla="*/ 119347 h 119851"/>
                <a:gd name="connsiteX44" fmla="*/ 95105 w 137994"/>
                <a:gd name="connsiteY44" fmla="*/ 113286 h 119851"/>
                <a:gd name="connsiteX45" fmla="*/ 87645 w 137994"/>
                <a:gd name="connsiteY45" fmla="*/ 70862 h 11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7994" h="119851">
                  <a:moveTo>
                    <a:pt x="43823" y="0"/>
                  </a:moveTo>
                  <a:lnTo>
                    <a:pt x="66200" y="0"/>
                  </a:lnTo>
                  <a:lnTo>
                    <a:pt x="62937" y="4662"/>
                  </a:lnTo>
                  <a:lnTo>
                    <a:pt x="137995" y="4662"/>
                  </a:lnTo>
                  <a:lnTo>
                    <a:pt x="135198" y="22844"/>
                  </a:lnTo>
                  <a:lnTo>
                    <a:pt x="52214" y="22844"/>
                  </a:lnTo>
                  <a:lnTo>
                    <a:pt x="36364" y="45687"/>
                  </a:lnTo>
                  <a:lnTo>
                    <a:pt x="64335" y="45687"/>
                  </a:lnTo>
                  <a:lnTo>
                    <a:pt x="67133" y="29837"/>
                  </a:lnTo>
                  <a:lnTo>
                    <a:pt x="87179" y="29837"/>
                  </a:lnTo>
                  <a:lnTo>
                    <a:pt x="84382" y="45687"/>
                  </a:lnTo>
                  <a:lnTo>
                    <a:pt x="131468" y="45687"/>
                  </a:lnTo>
                  <a:lnTo>
                    <a:pt x="128671" y="63869"/>
                  </a:lnTo>
                  <a:lnTo>
                    <a:pt x="81585" y="63869"/>
                  </a:lnTo>
                  <a:lnTo>
                    <a:pt x="74592" y="107692"/>
                  </a:lnTo>
                  <a:cubicBezTo>
                    <a:pt x="74126" y="116550"/>
                    <a:pt x="69930" y="120279"/>
                    <a:pt x="62471" y="119813"/>
                  </a:cubicBezTo>
                  <a:lnTo>
                    <a:pt x="38695" y="119813"/>
                  </a:lnTo>
                  <a:lnTo>
                    <a:pt x="41026" y="105827"/>
                  </a:lnTo>
                  <a:lnTo>
                    <a:pt x="52681" y="105827"/>
                  </a:lnTo>
                  <a:cubicBezTo>
                    <a:pt x="53613" y="106293"/>
                    <a:pt x="54079" y="105827"/>
                    <a:pt x="54545" y="104429"/>
                  </a:cubicBezTo>
                  <a:lnTo>
                    <a:pt x="61072" y="63869"/>
                  </a:lnTo>
                  <a:lnTo>
                    <a:pt x="9324" y="63869"/>
                  </a:lnTo>
                  <a:lnTo>
                    <a:pt x="12121" y="48018"/>
                  </a:lnTo>
                  <a:lnTo>
                    <a:pt x="29837" y="23310"/>
                  </a:lnTo>
                  <a:lnTo>
                    <a:pt x="16317" y="23310"/>
                  </a:lnTo>
                  <a:lnTo>
                    <a:pt x="19114" y="5128"/>
                  </a:lnTo>
                  <a:lnTo>
                    <a:pt x="40093" y="5128"/>
                  </a:lnTo>
                  <a:lnTo>
                    <a:pt x="43823" y="0"/>
                  </a:lnTo>
                  <a:close/>
                  <a:moveTo>
                    <a:pt x="33566" y="71328"/>
                  </a:moveTo>
                  <a:lnTo>
                    <a:pt x="53613" y="71328"/>
                  </a:lnTo>
                  <a:lnTo>
                    <a:pt x="29371" y="112820"/>
                  </a:lnTo>
                  <a:cubicBezTo>
                    <a:pt x="27040" y="117482"/>
                    <a:pt x="23776" y="119813"/>
                    <a:pt x="18648" y="118881"/>
                  </a:cubicBezTo>
                  <a:lnTo>
                    <a:pt x="0" y="118881"/>
                  </a:lnTo>
                  <a:lnTo>
                    <a:pt x="2331" y="104895"/>
                  </a:lnTo>
                  <a:lnTo>
                    <a:pt x="11189" y="104895"/>
                  </a:lnTo>
                  <a:cubicBezTo>
                    <a:pt x="13054" y="105361"/>
                    <a:pt x="14452" y="104895"/>
                    <a:pt x="14452" y="103496"/>
                  </a:cubicBezTo>
                  <a:lnTo>
                    <a:pt x="33566" y="71328"/>
                  </a:lnTo>
                  <a:close/>
                  <a:moveTo>
                    <a:pt x="87645" y="70862"/>
                  </a:moveTo>
                  <a:lnTo>
                    <a:pt x="106760" y="70862"/>
                  </a:lnTo>
                  <a:lnTo>
                    <a:pt x="112820" y="102564"/>
                  </a:lnTo>
                  <a:cubicBezTo>
                    <a:pt x="113286" y="104429"/>
                    <a:pt x="114219" y="105361"/>
                    <a:pt x="116084" y="105361"/>
                  </a:cubicBezTo>
                  <a:lnTo>
                    <a:pt x="122610" y="105361"/>
                  </a:lnTo>
                  <a:lnTo>
                    <a:pt x="120279" y="119347"/>
                  </a:lnTo>
                  <a:lnTo>
                    <a:pt x="103496" y="119347"/>
                  </a:lnTo>
                  <a:cubicBezTo>
                    <a:pt x="98368" y="119813"/>
                    <a:pt x="95571" y="117482"/>
                    <a:pt x="95105" y="113286"/>
                  </a:cubicBezTo>
                  <a:lnTo>
                    <a:pt x="87645" y="70862"/>
                  </a:lnTo>
                  <a:close/>
                </a:path>
              </a:pathLst>
            </a:custGeom>
            <a:solidFill>
              <a:schemeClr val="accent1"/>
            </a:solidFill>
            <a:ln w="4651"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5957A68D-52B2-4D2F-AB86-283259959538}"/>
                </a:ext>
              </a:extLst>
            </p:cNvPr>
            <p:cNvSpPr/>
            <p:nvPr/>
          </p:nvSpPr>
          <p:spPr>
            <a:xfrm>
              <a:off x="9696678" y="415067"/>
              <a:ext cx="82568" cy="70076"/>
            </a:xfrm>
            <a:custGeom>
              <a:avLst/>
              <a:gdLst>
                <a:gd name="connsiteX0" fmla="*/ 66666 w 138461"/>
                <a:gd name="connsiteY0" fmla="*/ 7925 h 117513"/>
                <a:gd name="connsiteX1" fmla="*/ 68065 w 138461"/>
                <a:gd name="connsiteY1" fmla="*/ 0 h 117513"/>
                <a:gd name="connsiteX2" fmla="*/ 89044 w 138461"/>
                <a:gd name="connsiteY2" fmla="*/ 0 h 117513"/>
                <a:gd name="connsiteX3" fmla="*/ 87645 w 138461"/>
                <a:gd name="connsiteY3" fmla="*/ 7925 h 117513"/>
                <a:gd name="connsiteX4" fmla="*/ 138461 w 138461"/>
                <a:gd name="connsiteY4" fmla="*/ 7925 h 117513"/>
                <a:gd name="connsiteX5" fmla="*/ 136130 w 138461"/>
                <a:gd name="connsiteY5" fmla="*/ 23310 h 117513"/>
                <a:gd name="connsiteX6" fmla="*/ 45687 w 138461"/>
                <a:gd name="connsiteY6" fmla="*/ 23310 h 117513"/>
                <a:gd name="connsiteX7" fmla="*/ 44289 w 138461"/>
                <a:gd name="connsiteY7" fmla="*/ 33100 h 117513"/>
                <a:gd name="connsiteX8" fmla="*/ 128205 w 138461"/>
                <a:gd name="connsiteY8" fmla="*/ 33100 h 117513"/>
                <a:gd name="connsiteX9" fmla="*/ 116550 w 138461"/>
                <a:gd name="connsiteY9" fmla="*/ 103962 h 117513"/>
                <a:gd name="connsiteX10" fmla="*/ 90443 w 138461"/>
                <a:gd name="connsiteY10" fmla="*/ 117482 h 117513"/>
                <a:gd name="connsiteX11" fmla="*/ 49417 w 138461"/>
                <a:gd name="connsiteY11" fmla="*/ 117482 h 117513"/>
                <a:gd name="connsiteX12" fmla="*/ 51748 w 138461"/>
                <a:gd name="connsiteY12" fmla="*/ 102564 h 117513"/>
                <a:gd name="connsiteX13" fmla="*/ 95105 w 138461"/>
                <a:gd name="connsiteY13" fmla="*/ 102564 h 117513"/>
                <a:gd name="connsiteX14" fmla="*/ 98368 w 138461"/>
                <a:gd name="connsiteY14" fmla="*/ 99300 h 117513"/>
                <a:gd name="connsiteX15" fmla="*/ 106760 w 138461"/>
                <a:gd name="connsiteY15" fmla="*/ 48485 h 117513"/>
                <a:gd name="connsiteX16" fmla="*/ 41492 w 138461"/>
                <a:gd name="connsiteY16" fmla="*/ 48485 h 117513"/>
                <a:gd name="connsiteX17" fmla="*/ 33100 w 138461"/>
                <a:gd name="connsiteY17" fmla="*/ 100699 h 117513"/>
                <a:gd name="connsiteX18" fmla="*/ 13520 w 138461"/>
                <a:gd name="connsiteY18" fmla="*/ 117482 h 117513"/>
                <a:gd name="connsiteX19" fmla="*/ 0 w 138461"/>
                <a:gd name="connsiteY19" fmla="*/ 117482 h 117513"/>
                <a:gd name="connsiteX20" fmla="*/ 2331 w 138461"/>
                <a:gd name="connsiteY20" fmla="*/ 103030 h 117513"/>
                <a:gd name="connsiteX21" fmla="*/ 7925 w 138461"/>
                <a:gd name="connsiteY21" fmla="*/ 103030 h 117513"/>
                <a:gd name="connsiteX22" fmla="*/ 14918 w 138461"/>
                <a:gd name="connsiteY22" fmla="*/ 96503 h 117513"/>
                <a:gd name="connsiteX23" fmla="*/ 26573 w 138461"/>
                <a:gd name="connsiteY23" fmla="*/ 23776 h 117513"/>
                <a:gd name="connsiteX24" fmla="*/ 14918 w 138461"/>
                <a:gd name="connsiteY24" fmla="*/ 23776 h 117513"/>
                <a:gd name="connsiteX25" fmla="*/ 17716 w 138461"/>
                <a:gd name="connsiteY25" fmla="*/ 7925 h 117513"/>
                <a:gd name="connsiteX26" fmla="*/ 66666 w 138461"/>
                <a:gd name="connsiteY26" fmla="*/ 7925 h 1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461" h="117513">
                  <a:moveTo>
                    <a:pt x="66666" y="7925"/>
                  </a:moveTo>
                  <a:lnTo>
                    <a:pt x="68065" y="0"/>
                  </a:lnTo>
                  <a:lnTo>
                    <a:pt x="89044" y="0"/>
                  </a:lnTo>
                  <a:lnTo>
                    <a:pt x="87645" y="7925"/>
                  </a:lnTo>
                  <a:lnTo>
                    <a:pt x="138461" y="7925"/>
                  </a:lnTo>
                  <a:lnTo>
                    <a:pt x="136130" y="23310"/>
                  </a:lnTo>
                  <a:lnTo>
                    <a:pt x="45687" y="23310"/>
                  </a:lnTo>
                  <a:lnTo>
                    <a:pt x="44289" y="33100"/>
                  </a:lnTo>
                  <a:lnTo>
                    <a:pt x="128205" y="33100"/>
                  </a:lnTo>
                  <a:lnTo>
                    <a:pt x="116550" y="103962"/>
                  </a:lnTo>
                  <a:cubicBezTo>
                    <a:pt x="115617" y="113286"/>
                    <a:pt x="107226" y="117948"/>
                    <a:pt x="90443" y="117482"/>
                  </a:cubicBezTo>
                  <a:lnTo>
                    <a:pt x="49417" y="117482"/>
                  </a:lnTo>
                  <a:lnTo>
                    <a:pt x="51748" y="102564"/>
                  </a:lnTo>
                  <a:lnTo>
                    <a:pt x="95105" y="102564"/>
                  </a:lnTo>
                  <a:cubicBezTo>
                    <a:pt x="96969" y="102564"/>
                    <a:pt x="97902" y="101631"/>
                    <a:pt x="98368" y="99300"/>
                  </a:cubicBezTo>
                  <a:lnTo>
                    <a:pt x="106760" y="48485"/>
                  </a:lnTo>
                  <a:lnTo>
                    <a:pt x="41492" y="48485"/>
                  </a:lnTo>
                  <a:lnTo>
                    <a:pt x="33100" y="100699"/>
                  </a:lnTo>
                  <a:cubicBezTo>
                    <a:pt x="30303" y="110489"/>
                    <a:pt x="23776" y="116084"/>
                    <a:pt x="13520" y="117482"/>
                  </a:cubicBezTo>
                  <a:lnTo>
                    <a:pt x="0" y="117482"/>
                  </a:lnTo>
                  <a:lnTo>
                    <a:pt x="2331" y="103030"/>
                  </a:lnTo>
                  <a:lnTo>
                    <a:pt x="7925" y="103030"/>
                  </a:lnTo>
                  <a:cubicBezTo>
                    <a:pt x="12121" y="103030"/>
                    <a:pt x="14452" y="100699"/>
                    <a:pt x="14918" y="96503"/>
                  </a:cubicBezTo>
                  <a:lnTo>
                    <a:pt x="26573" y="23776"/>
                  </a:lnTo>
                  <a:lnTo>
                    <a:pt x="14918" y="23776"/>
                  </a:lnTo>
                  <a:lnTo>
                    <a:pt x="17716" y="7925"/>
                  </a:lnTo>
                  <a:lnTo>
                    <a:pt x="66666" y="7925"/>
                  </a:lnTo>
                  <a:close/>
                </a:path>
              </a:pathLst>
            </a:custGeom>
            <a:solidFill>
              <a:schemeClr val="accent1"/>
            </a:solidFill>
            <a:ln w="4651"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CE49448-1F00-49D8-8243-6325D0AFE82C}"/>
                </a:ext>
              </a:extLst>
            </p:cNvPr>
            <p:cNvSpPr/>
            <p:nvPr/>
          </p:nvSpPr>
          <p:spPr>
            <a:xfrm>
              <a:off x="9783416" y="414790"/>
              <a:ext cx="77286" cy="70613"/>
            </a:xfrm>
            <a:custGeom>
              <a:avLst/>
              <a:gdLst>
                <a:gd name="connsiteX0" fmla="*/ 9324 w 129603"/>
                <a:gd name="connsiteY0" fmla="*/ 24709 h 118414"/>
                <a:gd name="connsiteX1" fmla="*/ 12587 w 129603"/>
                <a:gd name="connsiteY1" fmla="*/ 24709 h 118414"/>
                <a:gd name="connsiteX2" fmla="*/ 16783 w 129603"/>
                <a:gd name="connsiteY2" fmla="*/ 20979 h 118414"/>
                <a:gd name="connsiteX3" fmla="*/ 27972 w 129603"/>
                <a:gd name="connsiteY3" fmla="*/ 0 h 118414"/>
                <a:gd name="connsiteX4" fmla="*/ 48018 w 129603"/>
                <a:gd name="connsiteY4" fmla="*/ 0 h 118414"/>
                <a:gd name="connsiteX5" fmla="*/ 35431 w 129603"/>
                <a:gd name="connsiteY5" fmla="*/ 25175 h 118414"/>
                <a:gd name="connsiteX6" fmla="*/ 20513 w 129603"/>
                <a:gd name="connsiteY6" fmla="*/ 118415 h 118414"/>
                <a:gd name="connsiteX7" fmla="*/ 0 w 129603"/>
                <a:gd name="connsiteY7" fmla="*/ 118415 h 118414"/>
                <a:gd name="connsiteX8" fmla="*/ 12587 w 129603"/>
                <a:gd name="connsiteY8" fmla="*/ 42424 h 118414"/>
                <a:gd name="connsiteX9" fmla="*/ 6993 w 129603"/>
                <a:gd name="connsiteY9" fmla="*/ 42424 h 118414"/>
                <a:gd name="connsiteX10" fmla="*/ 9324 w 129603"/>
                <a:gd name="connsiteY10" fmla="*/ 24709 h 118414"/>
                <a:gd name="connsiteX11" fmla="*/ 46620 w 129603"/>
                <a:gd name="connsiteY11" fmla="*/ 5594 h 118414"/>
                <a:gd name="connsiteX12" fmla="*/ 67599 w 129603"/>
                <a:gd name="connsiteY12" fmla="*/ 5594 h 118414"/>
                <a:gd name="connsiteX13" fmla="*/ 70862 w 129603"/>
                <a:gd name="connsiteY13" fmla="*/ 0 h 118414"/>
                <a:gd name="connsiteX14" fmla="*/ 91841 w 129603"/>
                <a:gd name="connsiteY14" fmla="*/ 0 h 118414"/>
                <a:gd name="connsiteX15" fmla="*/ 89044 w 129603"/>
                <a:gd name="connsiteY15" fmla="*/ 5594 h 118414"/>
                <a:gd name="connsiteX16" fmla="*/ 129603 w 129603"/>
                <a:gd name="connsiteY16" fmla="*/ 5594 h 118414"/>
                <a:gd name="connsiteX17" fmla="*/ 126806 w 129603"/>
                <a:gd name="connsiteY17" fmla="*/ 23310 h 118414"/>
                <a:gd name="connsiteX18" fmla="*/ 81119 w 129603"/>
                <a:gd name="connsiteY18" fmla="*/ 23310 h 118414"/>
                <a:gd name="connsiteX19" fmla="*/ 74592 w 129603"/>
                <a:gd name="connsiteY19" fmla="*/ 34032 h 118414"/>
                <a:gd name="connsiteX20" fmla="*/ 124941 w 129603"/>
                <a:gd name="connsiteY20" fmla="*/ 34032 h 118414"/>
                <a:gd name="connsiteX21" fmla="*/ 122144 w 129603"/>
                <a:gd name="connsiteY21" fmla="*/ 51748 h 118414"/>
                <a:gd name="connsiteX22" fmla="*/ 66666 w 129603"/>
                <a:gd name="connsiteY22" fmla="*/ 51748 h 118414"/>
                <a:gd name="connsiteX23" fmla="*/ 60140 w 129603"/>
                <a:gd name="connsiteY23" fmla="*/ 62004 h 118414"/>
                <a:gd name="connsiteX24" fmla="*/ 120279 w 129603"/>
                <a:gd name="connsiteY24" fmla="*/ 62004 h 118414"/>
                <a:gd name="connsiteX25" fmla="*/ 117482 w 129603"/>
                <a:gd name="connsiteY25" fmla="*/ 79254 h 118414"/>
                <a:gd name="connsiteX26" fmla="*/ 92307 w 129603"/>
                <a:gd name="connsiteY26" fmla="*/ 103496 h 118414"/>
                <a:gd name="connsiteX27" fmla="*/ 113753 w 129603"/>
                <a:gd name="connsiteY27" fmla="*/ 103496 h 118414"/>
                <a:gd name="connsiteX28" fmla="*/ 111422 w 129603"/>
                <a:gd name="connsiteY28" fmla="*/ 117948 h 118414"/>
                <a:gd name="connsiteX29" fmla="*/ 67599 w 129603"/>
                <a:gd name="connsiteY29" fmla="*/ 117948 h 118414"/>
                <a:gd name="connsiteX30" fmla="*/ 55011 w 129603"/>
                <a:gd name="connsiteY30" fmla="*/ 113286 h 118414"/>
                <a:gd name="connsiteX31" fmla="*/ 38228 w 129603"/>
                <a:gd name="connsiteY31" fmla="*/ 90909 h 118414"/>
                <a:gd name="connsiteX32" fmla="*/ 61538 w 129603"/>
                <a:gd name="connsiteY32" fmla="*/ 90909 h 118414"/>
                <a:gd name="connsiteX33" fmla="*/ 70396 w 129603"/>
                <a:gd name="connsiteY33" fmla="*/ 100233 h 118414"/>
                <a:gd name="connsiteX34" fmla="*/ 90909 w 129603"/>
                <a:gd name="connsiteY34" fmla="*/ 80186 h 118414"/>
                <a:gd name="connsiteX35" fmla="*/ 32634 w 129603"/>
                <a:gd name="connsiteY35" fmla="*/ 80186 h 118414"/>
                <a:gd name="connsiteX36" fmla="*/ 34499 w 129603"/>
                <a:gd name="connsiteY36" fmla="*/ 68997 h 118414"/>
                <a:gd name="connsiteX37" fmla="*/ 44755 w 129603"/>
                <a:gd name="connsiteY37" fmla="*/ 51748 h 118414"/>
                <a:gd name="connsiteX38" fmla="*/ 37762 w 129603"/>
                <a:gd name="connsiteY38" fmla="*/ 51748 h 118414"/>
                <a:gd name="connsiteX39" fmla="*/ 40559 w 129603"/>
                <a:gd name="connsiteY39" fmla="*/ 34032 h 118414"/>
                <a:gd name="connsiteX40" fmla="*/ 52680 w 129603"/>
                <a:gd name="connsiteY40" fmla="*/ 34032 h 118414"/>
                <a:gd name="connsiteX41" fmla="*/ 59207 w 129603"/>
                <a:gd name="connsiteY41" fmla="*/ 23310 h 118414"/>
                <a:gd name="connsiteX42" fmla="*/ 43356 w 129603"/>
                <a:gd name="connsiteY42" fmla="*/ 23310 h 118414"/>
                <a:gd name="connsiteX43" fmla="*/ 46620 w 129603"/>
                <a:gd name="connsiteY43" fmla="*/ 5594 h 1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9603" h="118414">
                  <a:moveTo>
                    <a:pt x="9324" y="24709"/>
                  </a:moveTo>
                  <a:lnTo>
                    <a:pt x="12587" y="24709"/>
                  </a:lnTo>
                  <a:cubicBezTo>
                    <a:pt x="13986" y="25641"/>
                    <a:pt x="15385" y="24242"/>
                    <a:pt x="16783" y="20979"/>
                  </a:cubicBezTo>
                  <a:lnTo>
                    <a:pt x="27972" y="0"/>
                  </a:lnTo>
                  <a:lnTo>
                    <a:pt x="48018" y="0"/>
                  </a:lnTo>
                  <a:lnTo>
                    <a:pt x="35431" y="25175"/>
                  </a:lnTo>
                  <a:lnTo>
                    <a:pt x="20513" y="118415"/>
                  </a:lnTo>
                  <a:lnTo>
                    <a:pt x="0" y="118415"/>
                  </a:lnTo>
                  <a:lnTo>
                    <a:pt x="12587" y="42424"/>
                  </a:lnTo>
                  <a:lnTo>
                    <a:pt x="6993" y="42424"/>
                  </a:lnTo>
                  <a:lnTo>
                    <a:pt x="9324" y="24709"/>
                  </a:lnTo>
                  <a:close/>
                  <a:moveTo>
                    <a:pt x="46620" y="5594"/>
                  </a:moveTo>
                  <a:lnTo>
                    <a:pt x="67599" y="5594"/>
                  </a:lnTo>
                  <a:lnTo>
                    <a:pt x="70862" y="0"/>
                  </a:lnTo>
                  <a:lnTo>
                    <a:pt x="91841" y="0"/>
                  </a:lnTo>
                  <a:lnTo>
                    <a:pt x="89044" y="5594"/>
                  </a:lnTo>
                  <a:lnTo>
                    <a:pt x="129603" y="5594"/>
                  </a:lnTo>
                  <a:lnTo>
                    <a:pt x="126806" y="23310"/>
                  </a:lnTo>
                  <a:lnTo>
                    <a:pt x="81119" y="23310"/>
                  </a:lnTo>
                  <a:lnTo>
                    <a:pt x="74592" y="34032"/>
                  </a:lnTo>
                  <a:lnTo>
                    <a:pt x="124941" y="34032"/>
                  </a:lnTo>
                  <a:lnTo>
                    <a:pt x="122144" y="51748"/>
                  </a:lnTo>
                  <a:lnTo>
                    <a:pt x="66666" y="51748"/>
                  </a:lnTo>
                  <a:lnTo>
                    <a:pt x="60140" y="62004"/>
                  </a:lnTo>
                  <a:lnTo>
                    <a:pt x="120279" y="62004"/>
                  </a:lnTo>
                  <a:lnTo>
                    <a:pt x="117482" y="79254"/>
                  </a:lnTo>
                  <a:lnTo>
                    <a:pt x="92307" y="103496"/>
                  </a:lnTo>
                  <a:lnTo>
                    <a:pt x="113753" y="103496"/>
                  </a:lnTo>
                  <a:lnTo>
                    <a:pt x="111422" y="117948"/>
                  </a:lnTo>
                  <a:lnTo>
                    <a:pt x="67599" y="117948"/>
                  </a:lnTo>
                  <a:cubicBezTo>
                    <a:pt x="61072" y="118415"/>
                    <a:pt x="56876" y="116550"/>
                    <a:pt x="55011" y="113286"/>
                  </a:cubicBezTo>
                  <a:lnTo>
                    <a:pt x="38228" y="90909"/>
                  </a:lnTo>
                  <a:lnTo>
                    <a:pt x="61538" y="90909"/>
                  </a:lnTo>
                  <a:lnTo>
                    <a:pt x="70396" y="100233"/>
                  </a:lnTo>
                  <a:lnTo>
                    <a:pt x="90909" y="80186"/>
                  </a:lnTo>
                  <a:lnTo>
                    <a:pt x="32634" y="80186"/>
                  </a:lnTo>
                  <a:lnTo>
                    <a:pt x="34499" y="68997"/>
                  </a:lnTo>
                  <a:lnTo>
                    <a:pt x="44755" y="51748"/>
                  </a:lnTo>
                  <a:lnTo>
                    <a:pt x="37762" y="51748"/>
                  </a:lnTo>
                  <a:lnTo>
                    <a:pt x="40559" y="34032"/>
                  </a:lnTo>
                  <a:lnTo>
                    <a:pt x="52680" y="34032"/>
                  </a:lnTo>
                  <a:lnTo>
                    <a:pt x="59207" y="23310"/>
                  </a:lnTo>
                  <a:lnTo>
                    <a:pt x="43356" y="23310"/>
                  </a:lnTo>
                  <a:lnTo>
                    <a:pt x="46620" y="5594"/>
                  </a:lnTo>
                  <a:close/>
                </a:path>
              </a:pathLst>
            </a:custGeom>
            <a:solidFill>
              <a:schemeClr val="accent1"/>
            </a:solidFill>
            <a:ln w="4651"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F0FE14B5-FDE3-4876-8C0A-43E1BD1EBC3A}"/>
                </a:ext>
              </a:extLst>
            </p:cNvPr>
            <p:cNvSpPr/>
            <p:nvPr/>
          </p:nvSpPr>
          <p:spPr>
            <a:xfrm>
              <a:off x="9861812" y="414790"/>
              <a:ext cx="81733" cy="70890"/>
            </a:xfrm>
            <a:custGeom>
              <a:avLst/>
              <a:gdLst>
                <a:gd name="connsiteX0" fmla="*/ 12587 w 137062"/>
                <a:gd name="connsiteY0" fmla="*/ 29371 h 118880"/>
                <a:gd name="connsiteX1" fmla="*/ 14918 w 137062"/>
                <a:gd name="connsiteY1" fmla="*/ 14452 h 118880"/>
                <a:gd name="connsiteX2" fmla="*/ 20979 w 137062"/>
                <a:gd name="connsiteY2" fmla="*/ 14452 h 118880"/>
                <a:gd name="connsiteX3" fmla="*/ 23310 w 137062"/>
                <a:gd name="connsiteY3" fmla="*/ 466 h 118880"/>
                <a:gd name="connsiteX4" fmla="*/ 40093 w 137062"/>
                <a:gd name="connsiteY4" fmla="*/ 466 h 118880"/>
                <a:gd name="connsiteX5" fmla="*/ 37762 w 137062"/>
                <a:gd name="connsiteY5" fmla="*/ 14452 h 118880"/>
                <a:gd name="connsiteX6" fmla="*/ 48951 w 137062"/>
                <a:gd name="connsiteY6" fmla="*/ 14452 h 118880"/>
                <a:gd name="connsiteX7" fmla="*/ 51282 w 137062"/>
                <a:gd name="connsiteY7" fmla="*/ 466 h 118880"/>
                <a:gd name="connsiteX8" fmla="*/ 68065 w 137062"/>
                <a:gd name="connsiteY8" fmla="*/ 466 h 118880"/>
                <a:gd name="connsiteX9" fmla="*/ 65734 w 137062"/>
                <a:gd name="connsiteY9" fmla="*/ 13986 h 118880"/>
                <a:gd name="connsiteX10" fmla="*/ 70862 w 137062"/>
                <a:gd name="connsiteY10" fmla="*/ 13986 h 118880"/>
                <a:gd name="connsiteX11" fmla="*/ 71795 w 137062"/>
                <a:gd name="connsiteY11" fmla="*/ 7459 h 118880"/>
                <a:gd name="connsiteX12" fmla="*/ 75058 w 137062"/>
                <a:gd name="connsiteY12" fmla="*/ 7459 h 118880"/>
                <a:gd name="connsiteX13" fmla="*/ 75991 w 137062"/>
                <a:gd name="connsiteY13" fmla="*/ 466 h 118880"/>
                <a:gd name="connsiteX14" fmla="*/ 91841 w 137062"/>
                <a:gd name="connsiteY14" fmla="*/ 466 h 118880"/>
                <a:gd name="connsiteX15" fmla="*/ 91375 w 137062"/>
                <a:gd name="connsiteY15" fmla="*/ 6527 h 118880"/>
                <a:gd name="connsiteX16" fmla="*/ 117016 w 137062"/>
                <a:gd name="connsiteY16" fmla="*/ 6527 h 118880"/>
                <a:gd name="connsiteX17" fmla="*/ 117948 w 137062"/>
                <a:gd name="connsiteY17" fmla="*/ 0 h 118880"/>
                <a:gd name="connsiteX18" fmla="*/ 135198 w 137062"/>
                <a:gd name="connsiteY18" fmla="*/ 0 h 118880"/>
                <a:gd name="connsiteX19" fmla="*/ 134265 w 137062"/>
                <a:gd name="connsiteY19" fmla="*/ 6527 h 118880"/>
                <a:gd name="connsiteX20" fmla="*/ 137063 w 137062"/>
                <a:gd name="connsiteY20" fmla="*/ 6527 h 118880"/>
                <a:gd name="connsiteX21" fmla="*/ 134732 w 137062"/>
                <a:gd name="connsiteY21" fmla="*/ 21911 h 118880"/>
                <a:gd name="connsiteX22" fmla="*/ 131934 w 137062"/>
                <a:gd name="connsiteY22" fmla="*/ 21911 h 118880"/>
                <a:gd name="connsiteX23" fmla="*/ 127272 w 137062"/>
                <a:gd name="connsiteY23" fmla="*/ 51282 h 118880"/>
                <a:gd name="connsiteX24" fmla="*/ 112354 w 137062"/>
                <a:gd name="connsiteY24" fmla="*/ 65268 h 118880"/>
                <a:gd name="connsiteX25" fmla="*/ 103030 w 137062"/>
                <a:gd name="connsiteY25" fmla="*/ 65268 h 118880"/>
                <a:gd name="connsiteX26" fmla="*/ 102098 w 137062"/>
                <a:gd name="connsiteY26" fmla="*/ 70396 h 118880"/>
                <a:gd name="connsiteX27" fmla="*/ 126806 w 137062"/>
                <a:gd name="connsiteY27" fmla="*/ 70396 h 118880"/>
                <a:gd name="connsiteX28" fmla="*/ 124475 w 137062"/>
                <a:gd name="connsiteY28" fmla="*/ 84848 h 118880"/>
                <a:gd name="connsiteX29" fmla="*/ 99767 w 137062"/>
                <a:gd name="connsiteY29" fmla="*/ 84848 h 118880"/>
                <a:gd name="connsiteX30" fmla="*/ 99300 w 137062"/>
                <a:gd name="connsiteY30" fmla="*/ 88112 h 118880"/>
                <a:gd name="connsiteX31" fmla="*/ 115151 w 137062"/>
                <a:gd name="connsiteY31" fmla="*/ 88112 h 118880"/>
                <a:gd name="connsiteX32" fmla="*/ 115151 w 137062"/>
                <a:gd name="connsiteY32" fmla="*/ 101631 h 118880"/>
                <a:gd name="connsiteX33" fmla="*/ 118415 w 137062"/>
                <a:gd name="connsiteY33" fmla="*/ 106293 h 118880"/>
                <a:gd name="connsiteX34" fmla="*/ 121212 w 137062"/>
                <a:gd name="connsiteY34" fmla="*/ 106293 h 118880"/>
                <a:gd name="connsiteX35" fmla="*/ 119347 w 137062"/>
                <a:gd name="connsiteY35" fmla="*/ 118415 h 118880"/>
                <a:gd name="connsiteX36" fmla="*/ 107692 w 137062"/>
                <a:gd name="connsiteY36" fmla="*/ 118415 h 118880"/>
                <a:gd name="connsiteX37" fmla="*/ 99300 w 137062"/>
                <a:gd name="connsiteY37" fmla="*/ 109557 h 118880"/>
                <a:gd name="connsiteX38" fmla="*/ 99300 w 137062"/>
                <a:gd name="connsiteY38" fmla="*/ 97436 h 118880"/>
                <a:gd name="connsiteX39" fmla="*/ 97902 w 137062"/>
                <a:gd name="connsiteY39" fmla="*/ 97436 h 118880"/>
                <a:gd name="connsiteX40" fmla="*/ 94639 w 137062"/>
                <a:gd name="connsiteY40" fmla="*/ 118881 h 118880"/>
                <a:gd name="connsiteX41" fmla="*/ 77389 w 137062"/>
                <a:gd name="connsiteY41" fmla="*/ 118881 h 118880"/>
                <a:gd name="connsiteX42" fmla="*/ 80653 w 137062"/>
                <a:gd name="connsiteY42" fmla="*/ 97436 h 118880"/>
                <a:gd name="connsiteX43" fmla="*/ 79254 w 137062"/>
                <a:gd name="connsiteY43" fmla="*/ 97436 h 118880"/>
                <a:gd name="connsiteX44" fmla="*/ 73660 w 137062"/>
                <a:gd name="connsiteY44" fmla="*/ 110489 h 118880"/>
                <a:gd name="connsiteX45" fmla="*/ 61538 w 137062"/>
                <a:gd name="connsiteY45" fmla="*/ 118415 h 118880"/>
                <a:gd name="connsiteX46" fmla="*/ 42424 w 137062"/>
                <a:gd name="connsiteY46" fmla="*/ 118415 h 118880"/>
                <a:gd name="connsiteX47" fmla="*/ 34965 w 137062"/>
                <a:gd name="connsiteY47" fmla="*/ 114685 h 118880"/>
                <a:gd name="connsiteX48" fmla="*/ 29837 w 137062"/>
                <a:gd name="connsiteY48" fmla="*/ 108624 h 118880"/>
                <a:gd name="connsiteX49" fmla="*/ 24242 w 137062"/>
                <a:gd name="connsiteY49" fmla="*/ 114219 h 118880"/>
                <a:gd name="connsiteX50" fmla="*/ 13054 w 137062"/>
                <a:gd name="connsiteY50" fmla="*/ 118881 h 118880"/>
                <a:gd name="connsiteX51" fmla="*/ 0 w 137062"/>
                <a:gd name="connsiteY51" fmla="*/ 118881 h 118880"/>
                <a:gd name="connsiteX52" fmla="*/ 2331 w 137062"/>
                <a:gd name="connsiteY52" fmla="*/ 104895 h 118880"/>
                <a:gd name="connsiteX53" fmla="*/ 6993 w 137062"/>
                <a:gd name="connsiteY53" fmla="*/ 104895 h 118880"/>
                <a:gd name="connsiteX54" fmla="*/ 15385 w 137062"/>
                <a:gd name="connsiteY54" fmla="*/ 99767 h 118880"/>
                <a:gd name="connsiteX55" fmla="*/ 20513 w 137062"/>
                <a:gd name="connsiteY55" fmla="*/ 94638 h 118880"/>
                <a:gd name="connsiteX56" fmla="*/ 13520 w 137062"/>
                <a:gd name="connsiteY56" fmla="*/ 83916 h 118880"/>
                <a:gd name="connsiteX57" fmla="*/ 12587 w 137062"/>
                <a:gd name="connsiteY57" fmla="*/ 77389 h 118880"/>
                <a:gd name="connsiteX58" fmla="*/ 20047 w 137062"/>
                <a:gd name="connsiteY58" fmla="*/ 29837 h 118880"/>
                <a:gd name="connsiteX59" fmla="*/ 12587 w 137062"/>
                <a:gd name="connsiteY59" fmla="*/ 29837 h 118880"/>
                <a:gd name="connsiteX60" fmla="*/ 35431 w 137062"/>
                <a:gd name="connsiteY60" fmla="*/ 28904 h 118880"/>
                <a:gd name="connsiteX61" fmla="*/ 28438 w 137062"/>
                <a:gd name="connsiteY61" fmla="*/ 73659 h 118880"/>
                <a:gd name="connsiteX62" fmla="*/ 32634 w 137062"/>
                <a:gd name="connsiteY62" fmla="*/ 81119 h 118880"/>
                <a:gd name="connsiteX63" fmla="*/ 39161 w 137062"/>
                <a:gd name="connsiteY63" fmla="*/ 72727 h 118880"/>
                <a:gd name="connsiteX64" fmla="*/ 46154 w 137062"/>
                <a:gd name="connsiteY64" fmla="*/ 29371 h 118880"/>
                <a:gd name="connsiteX65" fmla="*/ 35431 w 137062"/>
                <a:gd name="connsiteY65" fmla="*/ 29371 h 118880"/>
                <a:gd name="connsiteX66" fmla="*/ 65734 w 137062"/>
                <a:gd name="connsiteY66" fmla="*/ 66200 h 118880"/>
                <a:gd name="connsiteX67" fmla="*/ 72727 w 137062"/>
                <a:gd name="connsiteY67" fmla="*/ 22378 h 118880"/>
                <a:gd name="connsiteX68" fmla="*/ 69930 w 137062"/>
                <a:gd name="connsiteY68" fmla="*/ 22378 h 118880"/>
                <a:gd name="connsiteX69" fmla="*/ 68998 w 137062"/>
                <a:gd name="connsiteY69" fmla="*/ 28904 h 118880"/>
                <a:gd name="connsiteX70" fmla="*/ 63403 w 137062"/>
                <a:gd name="connsiteY70" fmla="*/ 28904 h 118880"/>
                <a:gd name="connsiteX71" fmla="*/ 55944 w 137062"/>
                <a:gd name="connsiteY71" fmla="*/ 75524 h 118880"/>
                <a:gd name="connsiteX72" fmla="*/ 53147 w 137062"/>
                <a:gd name="connsiteY72" fmla="*/ 81585 h 118880"/>
                <a:gd name="connsiteX73" fmla="*/ 41958 w 137062"/>
                <a:gd name="connsiteY73" fmla="*/ 94172 h 118880"/>
                <a:gd name="connsiteX74" fmla="*/ 46620 w 137062"/>
                <a:gd name="connsiteY74" fmla="*/ 100699 h 118880"/>
                <a:gd name="connsiteX75" fmla="*/ 52214 w 137062"/>
                <a:gd name="connsiteY75" fmla="*/ 103962 h 118880"/>
                <a:gd name="connsiteX76" fmla="*/ 55478 w 137062"/>
                <a:gd name="connsiteY76" fmla="*/ 103962 h 118880"/>
                <a:gd name="connsiteX77" fmla="*/ 59674 w 137062"/>
                <a:gd name="connsiteY77" fmla="*/ 100233 h 118880"/>
                <a:gd name="connsiteX78" fmla="*/ 65268 w 137062"/>
                <a:gd name="connsiteY78" fmla="*/ 87645 h 118880"/>
                <a:gd name="connsiteX79" fmla="*/ 80186 w 137062"/>
                <a:gd name="connsiteY79" fmla="*/ 87645 h 118880"/>
                <a:gd name="connsiteX80" fmla="*/ 80653 w 137062"/>
                <a:gd name="connsiteY80" fmla="*/ 84848 h 118880"/>
                <a:gd name="connsiteX81" fmla="*/ 56410 w 137062"/>
                <a:gd name="connsiteY81" fmla="*/ 84848 h 118880"/>
                <a:gd name="connsiteX82" fmla="*/ 58741 w 137062"/>
                <a:gd name="connsiteY82" fmla="*/ 70396 h 118880"/>
                <a:gd name="connsiteX83" fmla="*/ 82984 w 137062"/>
                <a:gd name="connsiteY83" fmla="*/ 70396 h 118880"/>
                <a:gd name="connsiteX84" fmla="*/ 83916 w 137062"/>
                <a:gd name="connsiteY84" fmla="*/ 65734 h 118880"/>
                <a:gd name="connsiteX85" fmla="*/ 65734 w 137062"/>
                <a:gd name="connsiteY85" fmla="*/ 65734 h 118880"/>
                <a:gd name="connsiteX86" fmla="*/ 89044 w 137062"/>
                <a:gd name="connsiteY86" fmla="*/ 22378 h 118880"/>
                <a:gd name="connsiteX87" fmla="*/ 88112 w 137062"/>
                <a:gd name="connsiteY87" fmla="*/ 29837 h 118880"/>
                <a:gd name="connsiteX88" fmla="*/ 113286 w 137062"/>
                <a:gd name="connsiteY88" fmla="*/ 29837 h 118880"/>
                <a:gd name="connsiteX89" fmla="*/ 114685 w 137062"/>
                <a:gd name="connsiteY89" fmla="*/ 22378 h 118880"/>
                <a:gd name="connsiteX90" fmla="*/ 89044 w 137062"/>
                <a:gd name="connsiteY90" fmla="*/ 22378 h 118880"/>
                <a:gd name="connsiteX91" fmla="*/ 85315 w 137062"/>
                <a:gd name="connsiteY91" fmla="*/ 43823 h 118880"/>
                <a:gd name="connsiteX92" fmla="*/ 83916 w 137062"/>
                <a:gd name="connsiteY92" fmla="*/ 51282 h 118880"/>
                <a:gd name="connsiteX93" fmla="*/ 106760 w 137062"/>
                <a:gd name="connsiteY93" fmla="*/ 51282 h 118880"/>
                <a:gd name="connsiteX94" fmla="*/ 110023 w 137062"/>
                <a:gd name="connsiteY94" fmla="*/ 48018 h 118880"/>
                <a:gd name="connsiteX95" fmla="*/ 110489 w 137062"/>
                <a:gd name="connsiteY95" fmla="*/ 43823 h 118880"/>
                <a:gd name="connsiteX96" fmla="*/ 85315 w 137062"/>
                <a:gd name="connsiteY96" fmla="*/ 43823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37062" h="118880">
                  <a:moveTo>
                    <a:pt x="12587" y="29371"/>
                  </a:moveTo>
                  <a:lnTo>
                    <a:pt x="14918" y="14452"/>
                  </a:lnTo>
                  <a:lnTo>
                    <a:pt x="20979" y="14452"/>
                  </a:lnTo>
                  <a:lnTo>
                    <a:pt x="23310" y="466"/>
                  </a:lnTo>
                  <a:lnTo>
                    <a:pt x="40093" y="466"/>
                  </a:lnTo>
                  <a:lnTo>
                    <a:pt x="37762" y="14452"/>
                  </a:lnTo>
                  <a:lnTo>
                    <a:pt x="48951" y="14452"/>
                  </a:lnTo>
                  <a:lnTo>
                    <a:pt x="51282" y="466"/>
                  </a:lnTo>
                  <a:lnTo>
                    <a:pt x="68065" y="466"/>
                  </a:lnTo>
                  <a:lnTo>
                    <a:pt x="65734" y="13986"/>
                  </a:lnTo>
                  <a:lnTo>
                    <a:pt x="70862" y="13986"/>
                  </a:lnTo>
                  <a:lnTo>
                    <a:pt x="71795" y="7459"/>
                  </a:lnTo>
                  <a:lnTo>
                    <a:pt x="75058" y="7459"/>
                  </a:lnTo>
                  <a:lnTo>
                    <a:pt x="75991" y="466"/>
                  </a:lnTo>
                  <a:lnTo>
                    <a:pt x="91841" y="466"/>
                  </a:lnTo>
                  <a:lnTo>
                    <a:pt x="91375" y="6527"/>
                  </a:lnTo>
                  <a:lnTo>
                    <a:pt x="117016" y="6527"/>
                  </a:lnTo>
                  <a:lnTo>
                    <a:pt x="117948" y="0"/>
                  </a:lnTo>
                  <a:lnTo>
                    <a:pt x="135198" y="0"/>
                  </a:lnTo>
                  <a:lnTo>
                    <a:pt x="134265" y="6527"/>
                  </a:lnTo>
                  <a:lnTo>
                    <a:pt x="137063" y="6527"/>
                  </a:lnTo>
                  <a:lnTo>
                    <a:pt x="134732" y="21911"/>
                  </a:lnTo>
                  <a:lnTo>
                    <a:pt x="131934" y="21911"/>
                  </a:lnTo>
                  <a:lnTo>
                    <a:pt x="127272" y="51282"/>
                  </a:lnTo>
                  <a:cubicBezTo>
                    <a:pt x="126340" y="61072"/>
                    <a:pt x="121212" y="65734"/>
                    <a:pt x="112354" y="65268"/>
                  </a:cubicBezTo>
                  <a:lnTo>
                    <a:pt x="103030" y="65268"/>
                  </a:lnTo>
                  <a:lnTo>
                    <a:pt x="102098" y="70396"/>
                  </a:lnTo>
                  <a:lnTo>
                    <a:pt x="126806" y="70396"/>
                  </a:lnTo>
                  <a:lnTo>
                    <a:pt x="124475" y="84848"/>
                  </a:lnTo>
                  <a:lnTo>
                    <a:pt x="99767" y="84848"/>
                  </a:lnTo>
                  <a:lnTo>
                    <a:pt x="99300" y="88112"/>
                  </a:lnTo>
                  <a:lnTo>
                    <a:pt x="115151" y="88112"/>
                  </a:lnTo>
                  <a:lnTo>
                    <a:pt x="115151" y="101631"/>
                  </a:lnTo>
                  <a:cubicBezTo>
                    <a:pt x="115151" y="104895"/>
                    <a:pt x="116084" y="106293"/>
                    <a:pt x="118415" y="106293"/>
                  </a:cubicBezTo>
                  <a:lnTo>
                    <a:pt x="121212" y="106293"/>
                  </a:lnTo>
                  <a:lnTo>
                    <a:pt x="119347" y="118415"/>
                  </a:lnTo>
                  <a:lnTo>
                    <a:pt x="107692" y="118415"/>
                  </a:lnTo>
                  <a:cubicBezTo>
                    <a:pt x="102098" y="118881"/>
                    <a:pt x="99300" y="115617"/>
                    <a:pt x="99300" y="109557"/>
                  </a:cubicBezTo>
                  <a:lnTo>
                    <a:pt x="99300" y="97436"/>
                  </a:lnTo>
                  <a:lnTo>
                    <a:pt x="97902" y="97436"/>
                  </a:lnTo>
                  <a:lnTo>
                    <a:pt x="94639" y="118881"/>
                  </a:lnTo>
                  <a:lnTo>
                    <a:pt x="77389" y="118881"/>
                  </a:lnTo>
                  <a:lnTo>
                    <a:pt x="80653" y="97436"/>
                  </a:lnTo>
                  <a:lnTo>
                    <a:pt x="79254" y="97436"/>
                  </a:lnTo>
                  <a:lnTo>
                    <a:pt x="73660" y="110489"/>
                  </a:lnTo>
                  <a:cubicBezTo>
                    <a:pt x="70862" y="115617"/>
                    <a:pt x="66667" y="118415"/>
                    <a:pt x="61538" y="118415"/>
                  </a:cubicBezTo>
                  <a:lnTo>
                    <a:pt x="42424" y="118415"/>
                  </a:lnTo>
                  <a:cubicBezTo>
                    <a:pt x="40093" y="118881"/>
                    <a:pt x="37296" y="117482"/>
                    <a:pt x="34965" y="114685"/>
                  </a:cubicBezTo>
                  <a:lnTo>
                    <a:pt x="29837" y="108624"/>
                  </a:lnTo>
                  <a:lnTo>
                    <a:pt x="24242" y="114219"/>
                  </a:lnTo>
                  <a:cubicBezTo>
                    <a:pt x="20979" y="117482"/>
                    <a:pt x="17249" y="118881"/>
                    <a:pt x="13054" y="118881"/>
                  </a:cubicBezTo>
                  <a:lnTo>
                    <a:pt x="0" y="118881"/>
                  </a:lnTo>
                  <a:lnTo>
                    <a:pt x="2331" y="104895"/>
                  </a:lnTo>
                  <a:lnTo>
                    <a:pt x="6993" y="104895"/>
                  </a:lnTo>
                  <a:cubicBezTo>
                    <a:pt x="9324" y="105361"/>
                    <a:pt x="12121" y="103496"/>
                    <a:pt x="15385" y="99767"/>
                  </a:cubicBezTo>
                  <a:lnTo>
                    <a:pt x="20513" y="94638"/>
                  </a:lnTo>
                  <a:lnTo>
                    <a:pt x="13520" y="83916"/>
                  </a:lnTo>
                  <a:cubicBezTo>
                    <a:pt x="12121" y="82517"/>
                    <a:pt x="12121" y="80186"/>
                    <a:pt x="12587" y="77389"/>
                  </a:cubicBezTo>
                  <a:lnTo>
                    <a:pt x="20047" y="29837"/>
                  </a:lnTo>
                  <a:lnTo>
                    <a:pt x="12587" y="29837"/>
                  </a:lnTo>
                  <a:close/>
                  <a:moveTo>
                    <a:pt x="35431" y="28904"/>
                  </a:moveTo>
                  <a:lnTo>
                    <a:pt x="28438" y="73659"/>
                  </a:lnTo>
                  <a:lnTo>
                    <a:pt x="32634" y="81119"/>
                  </a:lnTo>
                  <a:lnTo>
                    <a:pt x="39161" y="72727"/>
                  </a:lnTo>
                  <a:lnTo>
                    <a:pt x="46154" y="29371"/>
                  </a:lnTo>
                  <a:lnTo>
                    <a:pt x="35431" y="29371"/>
                  </a:lnTo>
                  <a:close/>
                  <a:moveTo>
                    <a:pt x="65734" y="66200"/>
                  </a:moveTo>
                  <a:lnTo>
                    <a:pt x="72727" y="22378"/>
                  </a:lnTo>
                  <a:lnTo>
                    <a:pt x="69930" y="22378"/>
                  </a:lnTo>
                  <a:lnTo>
                    <a:pt x="68998" y="28904"/>
                  </a:lnTo>
                  <a:lnTo>
                    <a:pt x="63403" y="28904"/>
                  </a:lnTo>
                  <a:lnTo>
                    <a:pt x="55944" y="75524"/>
                  </a:lnTo>
                  <a:cubicBezTo>
                    <a:pt x="55478" y="77389"/>
                    <a:pt x="54545" y="79720"/>
                    <a:pt x="53147" y="81585"/>
                  </a:cubicBezTo>
                  <a:lnTo>
                    <a:pt x="41958" y="94172"/>
                  </a:lnTo>
                  <a:lnTo>
                    <a:pt x="46620" y="100699"/>
                  </a:lnTo>
                  <a:cubicBezTo>
                    <a:pt x="48485" y="103030"/>
                    <a:pt x="50350" y="103962"/>
                    <a:pt x="52214" y="103962"/>
                  </a:cubicBezTo>
                  <a:lnTo>
                    <a:pt x="55478" y="103962"/>
                  </a:lnTo>
                  <a:cubicBezTo>
                    <a:pt x="56876" y="103962"/>
                    <a:pt x="58275" y="102564"/>
                    <a:pt x="59674" y="100233"/>
                  </a:cubicBezTo>
                  <a:lnTo>
                    <a:pt x="65268" y="87645"/>
                  </a:lnTo>
                  <a:lnTo>
                    <a:pt x="80186" y="87645"/>
                  </a:lnTo>
                  <a:lnTo>
                    <a:pt x="80653" y="84848"/>
                  </a:lnTo>
                  <a:lnTo>
                    <a:pt x="56410" y="84848"/>
                  </a:lnTo>
                  <a:lnTo>
                    <a:pt x="58741" y="70396"/>
                  </a:lnTo>
                  <a:lnTo>
                    <a:pt x="82984" y="70396"/>
                  </a:lnTo>
                  <a:lnTo>
                    <a:pt x="83916" y="65734"/>
                  </a:lnTo>
                  <a:lnTo>
                    <a:pt x="65734" y="65734"/>
                  </a:lnTo>
                  <a:close/>
                  <a:moveTo>
                    <a:pt x="89044" y="22378"/>
                  </a:moveTo>
                  <a:lnTo>
                    <a:pt x="88112" y="29837"/>
                  </a:lnTo>
                  <a:lnTo>
                    <a:pt x="113286" y="29837"/>
                  </a:lnTo>
                  <a:lnTo>
                    <a:pt x="114685" y="22378"/>
                  </a:lnTo>
                  <a:lnTo>
                    <a:pt x="89044" y="22378"/>
                  </a:lnTo>
                  <a:close/>
                  <a:moveTo>
                    <a:pt x="85315" y="43823"/>
                  </a:moveTo>
                  <a:lnTo>
                    <a:pt x="83916" y="51282"/>
                  </a:lnTo>
                  <a:lnTo>
                    <a:pt x="106760" y="51282"/>
                  </a:lnTo>
                  <a:cubicBezTo>
                    <a:pt x="108624" y="51282"/>
                    <a:pt x="109557" y="50349"/>
                    <a:pt x="110023" y="48018"/>
                  </a:cubicBezTo>
                  <a:lnTo>
                    <a:pt x="110489" y="43823"/>
                  </a:lnTo>
                  <a:lnTo>
                    <a:pt x="85315" y="43823"/>
                  </a:lnTo>
                  <a:close/>
                </a:path>
              </a:pathLst>
            </a:custGeom>
            <a:solidFill>
              <a:schemeClr val="accent1"/>
            </a:solidFill>
            <a:ln w="4651"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6D6CC53D-F343-475C-9DBE-9AA0D19F6C23}"/>
                </a:ext>
              </a:extLst>
            </p:cNvPr>
            <p:cNvSpPr/>
            <p:nvPr/>
          </p:nvSpPr>
          <p:spPr>
            <a:xfrm>
              <a:off x="9946604" y="414790"/>
              <a:ext cx="80344" cy="70890"/>
            </a:xfrm>
            <a:custGeom>
              <a:avLst/>
              <a:gdLst>
                <a:gd name="connsiteX0" fmla="*/ 13520 w 134731"/>
                <a:gd name="connsiteY0" fmla="*/ 10723 h 118880"/>
                <a:gd name="connsiteX1" fmla="*/ 41492 w 134731"/>
                <a:gd name="connsiteY1" fmla="*/ 10723 h 118880"/>
                <a:gd name="connsiteX2" fmla="*/ 42890 w 134731"/>
                <a:gd name="connsiteY2" fmla="*/ 466 h 118880"/>
                <a:gd name="connsiteX3" fmla="*/ 60140 w 134731"/>
                <a:gd name="connsiteY3" fmla="*/ 466 h 118880"/>
                <a:gd name="connsiteX4" fmla="*/ 58741 w 134731"/>
                <a:gd name="connsiteY4" fmla="*/ 10723 h 118880"/>
                <a:gd name="connsiteX5" fmla="*/ 65734 w 134731"/>
                <a:gd name="connsiteY5" fmla="*/ 10723 h 118880"/>
                <a:gd name="connsiteX6" fmla="*/ 63403 w 134731"/>
                <a:gd name="connsiteY6" fmla="*/ 26107 h 118880"/>
                <a:gd name="connsiteX7" fmla="*/ 56410 w 134731"/>
                <a:gd name="connsiteY7" fmla="*/ 26107 h 118880"/>
                <a:gd name="connsiteX8" fmla="*/ 55478 w 134731"/>
                <a:gd name="connsiteY8" fmla="*/ 32634 h 118880"/>
                <a:gd name="connsiteX9" fmla="*/ 60140 w 134731"/>
                <a:gd name="connsiteY9" fmla="*/ 32634 h 118880"/>
                <a:gd name="connsiteX10" fmla="*/ 57343 w 134731"/>
                <a:gd name="connsiteY10" fmla="*/ 49417 h 118880"/>
                <a:gd name="connsiteX11" fmla="*/ 52681 w 134731"/>
                <a:gd name="connsiteY11" fmla="*/ 49417 h 118880"/>
                <a:gd name="connsiteX12" fmla="*/ 43823 w 134731"/>
                <a:gd name="connsiteY12" fmla="*/ 105361 h 118880"/>
                <a:gd name="connsiteX13" fmla="*/ 28438 w 134731"/>
                <a:gd name="connsiteY13" fmla="*/ 118415 h 118880"/>
                <a:gd name="connsiteX14" fmla="*/ 0 w 134731"/>
                <a:gd name="connsiteY14" fmla="*/ 118415 h 118880"/>
                <a:gd name="connsiteX15" fmla="*/ 2331 w 134731"/>
                <a:gd name="connsiteY15" fmla="*/ 104429 h 118880"/>
                <a:gd name="connsiteX16" fmla="*/ 22844 w 134731"/>
                <a:gd name="connsiteY16" fmla="*/ 104429 h 118880"/>
                <a:gd name="connsiteX17" fmla="*/ 26573 w 134731"/>
                <a:gd name="connsiteY17" fmla="*/ 101165 h 118880"/>
                <a:gd name="connsiteX18" fmla="*/ 31235 w 134731"/>
                <a:gd name="connsiteY18" fmla="*/ 72727 h 118880"/>
                <a:gd name="connsiteX19" fmla="*/ 17716 w 134731"/>
                <a:gd name="connsiteY19" fmla="*/ 90909 h 118880"/>
                <a:gd name="connsiteX20" fmla="*/ 13520 w 134731"/>
                <a:gd name="connsiteY20" fmla="*/ 95105 h 118880"/>
                <a:gd name="connsiteX21" fmla="*/ 6993 w 134731"/>
                <a:gd name="connsiteY21" fmla="*/ 96037 h 118880"/>
                <a:gd name="connsiteX22" fmla="*/ 0 w 134731"/>
                <a:gd name="connsiteY22" fmla="*/ 96037 h 118880"/>
                <a:gd name="connsiteX23" fmla="*/ 2331 w 134731"/>
                <a:gd name="connsiteY23" fmla="*/ 81119 h 118880"/>
                <a:gd name="connsiteX24" fmla="*/ 3730 w 134731"/>
                <a:gd name="connsiteY24" fmla="*/ 81119 h 118880"/>
                <a:gd name="connsiteX25" fmla="*/ 9790 w 134731"/>
                <a:gd name="connsiteY25" fmla="*/ 76457 h 118880"/>
                <a:gd name="connsiteX26" fmla="*/ 36830 w 134731"/>
                <a:gd name="connsiteY26" fmla="*/ 40093 h 118880"/>
                <a:gd name="connsiteX27" fmla="*/ 39161 w 134731"/>
                <a:gd name="connsiteY27" fmla="*/ 26107 h 118880"/>
                <a:gd name="connsiteX28" fmla="*/ 11189 w 134731"/>
                <a:gd name="connsiteY28" fmla="*/ 26107 h 118880"/>
                <a:gd name="connsiteX29" fmla="*/ 13520 w 134731"/>
                <a:gd name="connsiteY29" fmla="*/ 10723 h 118880"/>
                <a:gd name="connsiteX30" fmla="*/ 89510 w 134731"/>
                <a:gd name="connsiteY30" fmla="*/ 11189 h 118880"/>
                <a:gd name="connsiteX31" fmla="*/ 91375 w 134731"/>
                <a:gd name="connsiteY31" fmla="*/ 0 h 118880"/>
                <a:gd name="connsiteX32" fmla="*/ 110023 w 134731"/>
                <a:gd name="connsiteY32" fmla="*/ 0 h 118880"/>
                <a:gd name="connsiteX33" fmla="*/ 108158 w 134731"/>
                <a:gd name="connsiteY33" fmla="*/ 11189 h 118880"/>
                <a:gd name="connsiteX34" fmla="*/ 134732 w 134731"/>
                <a:gd name="connsiteY34" fmla="*/ 11189 h 118880"/>
                <a:gd name="connsiteX35" fmla="*/ 132401 w 134731"/>
                <a:gd name="connsiteY35" fmla="*/ 25175 h 118880"/>
                <a:gd name="connsiteX36" fmla="*/ 105827 w 134731"/>
                <a:gd name="connsiteY36" fmla="*/ 25175 h 118880"/>
                <a:gd name="connsiteX37" fmla="*/ 103496 w 134731"/>
                <a:gd name="connsiteY37" fmla="*/ 40559 h 118880"/>
                <a:gd name="connsiteX38" fmla="*/ 130070 w 134731"/>
                <a:gd name="connsiteY38" fmla="*/ 40559 h 118880"/>
                <a:gd name="connsiteX39" fmla="*/ 128205 w 134731"/>
                <a:gd name="connsiteY39" fmla="*/ 53613 h 118880"/>
                <a:gd name="connsiteX40" fmla="*/ 98368 w 134731"/>
                <a:gd name="connsiteY40" fmla="*/ 89044 h 118880"/>
                <a:gd name="connsiteX41" fmla="*/ 106293 w 134731"/>
                <a:gd name="connsiteY41" fmla="*/ 101631 h 118880"/>
                <a:gd name="connsiteX42" fmla="*/ 112820 w 134731"/>
                <a:gd name="connsiteY42" fmla="*/ 104895 h 118880"/>
                <a:gd name="connsiteX43" fmla="*/ 120279 w 134731"/>
                <a:gd name="connsiteY43" fmla="*/ 104895 h 118880"/>
                <a:gd name="connsiteX44" fmla="*/ 117948 w 134731"/>
                <a:gd name="connsiteY44" fmla="*/ 118881 h 118880"/>
                <a:gd name="connsiteX45" fmla="*/ 100233 w 134731"/>
                <a:gd name="connsiteY45" fmla="*/ 118881 h 118880"/>
                <a:gd name="connsiteX46" fmla="*/ 92774 w 134731"/>
                <a:gd name="connsiteY46" fmla="*/ 114685 h 118880"/>
                <a:gd name="connsiteX47" fmla="*/ 86247 w 134731"/>
                <a:gd name="connsiteY47" fmla="*/ 103496 h 118880"/>
                <a:gd name="connsiteX48" fmla="*/ 73660 w 134731"/>
                <a:gd name="connsiteY48" fmla="*/ 117016 h 118880"/>
                <a:gd name="connsiteX49" fmla="*/ 66667 w 134731"/>
                <a:gd name="connsiteY49" fmla="*/ 118881 h 118880"/>
                <a:gd name="connsiteX50" fmla="*/ 48019 w 134731"/>
                <a:gd name="connsiteY50" fmla="*/ 118881 h 118880"/>
                <a:gd name="connsiteX51" fmla="*/ 50350 w 134731"/>
                <a:gd name="connsiteY51" fmla="*/ 104895 h 118880"/>
                <a:gd name="connsiteX52" fmla="*/ 61538 w 134731"/>
                <a:gd name="connsiteY52" fmla="*/ 104895 h 118880"/>
                <a:gd name="connsiteX53" fmla="*/ 67133 w 134731"/>
                <a:gd name="connsiteY53" fmla="*/ 101631 h 118880"/>
                <a:gd name="connsiteX54" fmla="*/ 79254 w 134731"/>
                <a:gd name="connsiteY54" fmla="*/ 89044 h 118880"/>
                <a:gd name="connsiteX55" fmla="*/ 62005 w 134731"/>
                <a:gd name="connsiteY55" fmla="*/ 61072 h 118880"/>
                <a:gd name="connsiteX56" fmla="*/ 82517 w 134731"/>
                <a:gd name="connsiteY56" fmla="*/ 61072 h 118880"/>
                <a:gd name="connsiteX57" fmla="*/ 90909 w 134731"/>
                <a:gd name="connsiteY57" fmla="*/ 75058 h 118880"/>
                <a:gd name="connsiteX58" fmla="*/ 107226 w 134731"/>
                <a:gd name="connsiteY58" fmla="*/ 55011 h 118880"/>
                <a:gd name="connsiteX59" fmla="*/ 61072 w 134731"/>
                <a:gd name="connsiteY59" fmla="*/ 55011 h 118880"/>
                <a:gd name="connsiteX60" fmla="*/ 63403 w 134731"/>
                <a:gd name="connsiteY60" fmla="*/ 41025 h 118880"/>
                <a:gd name="connsiteX61" fmla="*/ 84848 w 134731"/>
                <a:gd name="connsiteY61" fmla="*/ 41025 h 118880"/>
                <a:gd name="connsiteX62" fmla="*/ 87179 w 134731"/>
                <a:gd name="connsiteY62" fmla="*/ 25641 h 118880"/>
                <a:gd name="connsiteX63" fmla="*/ 66667 w 134731"/>
                <a:gd name="connsiteY63" fmla="*/ 25641 h 118880"/>
                <a:gd name="connsiteX64" fmla="*/ 68998 w 134731"/>
                <a:gd name="connsiteY64" fmla="*/ 11655 h 118880"/>
                <a:gd name="connsiteX65" fmla="*/ 89510 w 134731"/>
                <a:gd name="connsiteY65" fmla="*/ 11655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731" h="118880">
                  <a:moveTo>
                    <a:pt x="13520" y="10723"/>
                  </a:moveTo>
                  <a:lnTo>
                    <a:pt x="41492" y="10723"/>
                  </a:lnTo>
                  <a:lnTo>
                    <a:pt x="42890" y="466"/>
                  </a:lnTo>
                  <a:lnTo>
                    <a:pt x="60140" y="466"/>
                  </a:lnTo>
                  <a:lnTo>
                    <a:pt x="58741" y="10723"/>
                  </a:lnTo>
                  <a:lnTo>
                    <a:pt x="65734" y="10723"/>
                  </a:lnTo>
                  <a:lnTo>
                    <a:pt x="63403" y="26107"/>
                  </a:lnTo>
                  <a:lnTo>
                    <a:pt x="56410" y="26107"/>
                  </a:lnTo>
                  <a:lnTo>
                    <a:pt x="55478" y="32634"/>
                  </a:lnTo>
                  <a:lnTo>
                    <a:pt x="60140" y="32634"/>
                  </a:lnTo>
                  <a:lnTo>
                    <a:pt x="57343" y="49417"/>
                  </a:lnTo>
                  <a:lnTo>
                    <a:pt x="52681" y="49417"/>
                  </a:lnTo>
                  <a:lnTo>
                    <a:pt x="43823" y="105361"/>
                  </a:lnTo>
                  <a:cubicBezTo>
                    <a:pt x="42890" y="114685"/>
                    <a:pt x="37762" y="118881"/>
                    <a:pt x="28438" y="118415"/>
                  </a:cubicBezTo>
                  <a:lnTo>
                    <a:pt x="0" y="118415"/>
                  </a:lnTo>
                  <a:lnTo>
                    <a:pt x="2331" y="104429"/>
                  </a:lnTo>
                  <a:lnTo>
                    <a:pt x="22844" y="104429"/>
                  </a:lnTo>
                  <a:cubicBezTo>
                    <a:pt x="25175" y="104895"/>
                    <a:pt x="26573" y="103962"/>
                    <a:pt x="26573" y="101165"/>
                  </a:cubicBezTo>
                  <a:lnTo>
                    <a:pt x="31235" y="72727"/>
                  </a:lnTo>
                  <a:lnTo>
                    <a:pt x="17716" y="90909"/>
                  </a:lnTo>
                  <a:cubicBezTo>
                    <a:pt x="15385" y="93240"/>
                    <a:pt x="13986" y="94638"/>
                    <a:pt x="13520" y="95105"/>
                  </a:cubicBezTo>
                  <a:cubicBezTo>
                    <a:pt x="12587" y="96037"/>
                    <a:pt x="10256" y="96037"/>
                    <a:pt x="6993" y="96037"/>
                  </a:cubicBezTo>
                  <a:lnTo>
                    <a:pt x="0" y="96037"/>
                  </a:lnTo>
                  <a:lnTo>
                    <a:pt x="2331" y="81119"/>
                  </a:lnTo>
                  <a:lnTo>
                    <a:pt x="3730" y="81119"/>
                  </a:lnTo>
                  <a:cubicBezTo>
                    <a:pt x="5128" y="81585"/>
                    <a:pt x="6993" y="79720"/>
                    <a:pt x="9790" y="76457"/>
                  </a:cubicBezTo>
                  <a:lnTo>
                    <a:pt x="36830" y="40093"/>
                  </a:lnTo>
                  <a:lnTo>
                    <a:pt x="39161" y="26107"/>
                  </a:lnTo>
                  <a:lnTo>
                    <a:pt x="11189" y="26107"/>
                  </a:lnTo>
                  <a:lnTo>
                    <a:pt x="13520" y="10723"/>
                  </a:lnTo>
                  <a:close/>
                  <a:moveTo>
                    <a:pt x="89510" y="11189"/>
                  </a:moveTo>
                  <a:lnTo>
                    <a:pt x="91375" y="0"/>
                  </a:lnTo>
                  <a:lnTo>
                    <a:pt x="110023" y="0"/>
                  </a:lnTo>
                  <a:lnTo>
                    <a:pt x="108158" y="11189"/>
                  </a:lnTo>
                  <a:lnTo>
                    <a:pt x="134732" y="11189"/>
                  </a:lnTo>
                  <a:lnTo>
                    <a:pt x="132401" y="25175"/>
                  </a:lnTo>
                  <a:lnTo>
                    <a:pt x="105827" y="25175"/>
                  </a:lnTo>
                  <a:lnTo>
                    <a:pt x="103496" y="40559"/>
                  </a:lnTo>
                  <a:lnTo>
                    <a:pt x="130070" y="40559"/>
                  </a:lnTo>
                  <a:lnTo>
                    <a:pt x="128205" y="53613"/>
                  </a:lnTo>
                  <a:lnTo>
                    <a:pt x="98368" y="89044"/>
                  </a:lnTo>
                  <a:lnTo>
                    <a:pt x="106293" y="101631"/>
                  </a:lnTo>
                  <a:cubicBezTo>
                    <a:pt x="107692" y="103962"/>
                    <a:pt x="110023" y="104895"/>
                    <a:pt x="112820" y="104895"/>
                  </a:cubicBezTo>
                  <a:lnTo>
                    <a:pt x="120279" y="104895"/>
                  </a:lnTo>
                  <a:lnTo>
                    <a:pt x="117948" y="118881"/>
                  </a:lnTo>
                  <a:lnTo>
                    <a:pt x="100233" y="118881"/>
                  </a:lnTo>
                  <a:cubicBezTo>
                    <a:pt x="96503" y="118881"/>
                    <a:pt x="94172" y="117482"/>
                    <a:pt x="92774" y="114685"/>
                  </a:cubicBezTo>
                  <a:lnTo>
                    <a:pt x="86247" y="103496"/>
                  </a:lnTo>
                  <a:lnTo>
                    <a:pt x="73660" y="117016"/>
                  </a:lnTo>
                  <a:cubicBezTo>
                    <a:pt x="72727" y="118415"/>
                    <a:pt x="70396" y="118881"/>
                    <a:pt x="66667" y="118881"/>
                  </a:cubicBezTo>
                  <a:lnTo>
                    <a:pt x="48019" y="118881"/>
                  </a:lnTo>
                  <a:lnTo>
                    <a:pt x="50350" y="104895"/>
                  </a:lnTo>
                  <a:lnTo>
                    <a:pt x="61538" y="104895"/>
                  </a:lnTo>
                  <a:cubicBezTo>
                    <a:pt x="63403" y="105361"/>
                    <a:pt x="65268" y="104429"/>
                    <a:pt x="67133" y="101631"/>
                  </a:cubicBezTo>
                  <a:lnTo>
                    <a:pt x="79254" y="89044"/>
                  </a:lnTo>
                  <a:lnTo>
                    <a:pt x="62005" y="61072"/>
                  </a:lnTo>
                  <a:lnTo>
                    <a:pt x="82517" y="61072"/>
                  </a:lnTo>
                  <a:lnTo>
                    <a:pt x="90909" y="75058"/>
                  </a:lnTo>
                  <a:lnTo>
                    <a:pt x="107226" y="55011"/>
                  </a:lnTo>
                  <a:lnTo>
                    <a:pt x="61072" y="55011"/>
                  </a:lnTo>
                  <a:lnTo>
                    <a:pt x="63403" y="41025"/>
                  </a:lnTo>
                  <a:lnTo>
                    <a:pt x="84848" y="41025"/>
                  </a:lnTo>
                  <a:lnTo>
                    <a:pt x="87179" y="25641"/>
                  </a:lnTo>
                  <a:lnTo>
                    <a:pt x="66667" y="25641"/>
                  </a:lnTo>
                  <a:lnTo>
                    <a:pt x="68998" y="11655"/>
                  </a:lnTo>
                  <a:lnTo>
                    <a:pt x="89510" y="11655"/>
                  </a:lnTo>
                  <a:close/>
                </a:path>
              </a:pathLst>
            </a:custGeom>
            <a:solidFill>
              <a:schemeClr val="accent1"/>
            </a:solidFill>
            <a:ln w="4651"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865088DE-8545-4FDB-A8A2-F10D79265EBF}"/>
                </a:ext>
              </a:extLst>
            </p:cNvPr>
            <p:cNvSpPr/>
            <p:nvPr/>
          </p:nvSpPr>
          <p:spPr>
            <a:xfrm>
              <a:off x="10027504" y="414234"/>
              <a:ext cx="81733" cy="71465"/>
            </a:xfrm>
            <a:custGeom>
              <a:avLst/>
              <a:gdLst>
                <a:gd name="connsiteX0" fmla="*/ 33566 w 137062"/>
                <a:gd name="connsiteY0" fmla="*/ 106760 h 119842"/>
                <a:gd name="connsiteX1" fmla="*/ 16317 w 137062"/>
                <a:gd name="connsiteY1" fmla="*/ 118881 h 119842"/>
                <a:gd name="connsiteX2" fmla="*/ 0 w 137062"/>
                <a:gd name="connsiteY2" fmla="*/ 118881 h 119842"/>
                <a:gd name="connsiteX3" fmla="*/ 2331 w 137062"/>
                <a:gd name="connsiteY3" fmla="*/ 104895 h 119842"/>
                <a:gd name="connsiteX4" fmla="*/ 9790 w 137062"/>
                <a:gd name="connsiteY4" fmla="*/ 104895 h 119842"/>
                <a:gd name="connsiteX5" fmla="*/ 14452 w 137062"/>
                <a:gd name="connsiteY5" fmla="*/ 100699 h 119842"/>
                <a:gd name="connsiteX6" fmla="*/ 34965 w 137062"/>
                <a:gd name="connsiteY6" fmla="*/ 36830 h 119842"/>
                <a:gd name="connsiteX7" fmla="*/ 55011 w 137062"/>
                <a:gd name="connsiteY7" fmla="*/ 36830 h 119842"/>
                <a:gd name="connsiteX8" fmla="*/ 33566 w 137062"/>
                <a:gd name="connsiteY8" fmla="*/ 106760 h 119842"/>
                <a:gd name="connsiteX9" fmla="*/ 88578 w 137062"/>
                <a:gd name="connsiteY9" fmla="*/ 466 h 119842"/>
                <a:gd name="connsiteX10" fmla="*/ 86247 w 137062"/>
                <a:gd name="connsiteY10" fmla="*/ 14918 h 119842"/>
                <a:gd name="connsiteX11" fmla="*/ 112820 w 137062"/>
                <a:gd name="connsiteY11" fmla="*/ 14918 h 119842"/>
                <a:gd name="connsiteX12" fmla="*/ 115617 w 137062"/>
                <a:gd name="connsiteY12" fmla="*/ 11655 h 119842"/>
                <a:gd name="connsiteX13" fmla="*/ 116550 w 137062"/>
                <a:gd name="connsiteY13" fmla="*/ 5128 h 119842"/>
                <a:gd name="connsiteX14" fmla="*/ 137063 w 137062"/>
                <a:gd name="connsiteY14" fmla="*/ 5128 h 119842"/>
                <a:gd name="connsiteX15" fmla="*/ 135198 w 137062"/>
                <a:gd name="connsiteY15" fmla="*/ 16317 h 119842"/>
                <a:gd name="connsiteX16" fmla="*/ 120746 w 137062"/>
                <a:gd name="connsiteY16" fmla="*/ 31235 h 119842"/>
                <a:gd name="connsiteX17" fmla="*/ 83450 w 137062"/>
                <a:gd name="connsiteY17" fmla="*/ 31235 h 119842"/>
                <a:gd name="connsiteX18" fmla="*/ 68997 w 137062"/>
                <a:gd name="connsiteY18" fmla="*/ 119347 h 119842"/>
                <a:gd name="connsiteX19" fmla="*/ 49883 w 137062"/>
                <a:gd name="connsiteY19" fmla="*/ 119347 h 119842"/>
                <a:gd name="connsiteX20" fmla="*/ 64335 w 137062"/>
                <a:gd name="connsiteY20" fmla="*/ 31235 h 119842"/>
                <a:gd name="connsiteX21" fmla="*/ 13986 w 137062"/>
                <a:gd name="connsiteY21" fmla="*/ 31235 h 119842"/>
                <a:gd name="connsiteX22" fmla="*/ 16783 w 137062"/>
                <a:gd name="connsiteY22" fmla="*/ 14452 h 119842"/>
                <a:gd name="connsiteX23" fmla="*/ 66666 w 137062"/>
                <a:gd name="connsiteY23" fmla="*/ 14452 h 119842"/>
                <a:gd name="connsiteX24" fmla="*/ 68997 w 137062"/>
                <a:gd name="connsiteY24" fmla="*/ 0 h 119842"/>
                <a:gd name="connsiteX25" fmla="*/ 88578 w 137062"/>
                <a:gd name="connsiteY25" fmla="*/ 0 h 119842"/>
                <a:gd name="connsiteX26" fmla="*/ 110489 w 137062"/>
                <a:gd name="connsiteY26" fmla="*/ 36830 h 119842"/>
                <a:gd name="connsiteX27" fmla="*/ 99767 w 137062"/>
                <a:gd name="connsiteY27" fmla="*/ 102098 h 119842"/>
                <a:gd name="connsiteX28" fmla="*/ 102098 w 137062"/>
                <a:gd name="connsiteY28" fmla="*/ 105361 h 119842"/>
                <a:gd name="connsiteX29" fmla="*/ 121212 w 137062"/>
                <a:gd name="connsiteY29" fmla="*/ 105361 h 119842"/>
                <a:gd name="connsiteX30" fmla="*/ 118881 w 137062"/>
                <a:gd name="connsiteY30" fmla="*/ 119813 h 119842"/>
                <a:gd name="connsiteX31" fmla="*/ 89976 w 137062"/>
                <a:gd name="connsiteY31" fmla="*/ 119813 h 119842"/>
                <a:gd name="connsiteX32" fmla="*/ 79720 w 137062"/>
                <a:gd name="connsiteY32" fmla="*/ 103962 h 119842"/>
                <a:gd name="connsiteX33" fmla="*/ 90443 w 137062"/>
                <a:gd name="connsiteY33" fmla="*/ 37296 h 119842"/>
                <a:gd name="connsiteX34" fmla="*/ 110489 w 137062"/>
                <a:gd name="connsiteY34" fmla="*/ 37296 h 11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062" h="119842">
                  <a:moveTo>
                    <a:pt x="33566" y="106760"/>
                  </a:moveTo>
                  <a:cubicBezTo>
                    <a:pt x="31235" y="115151"/>
                    <a:pt x="25641" y="118881"/>
                    <a:pt x="16317" y="118881"/>
                  </a:cubicBezTo>
                  <a:lnTo>
                    <a:pt x="0" y="118881"/>
                  </a:lnTo>
                  <a:lnTo>
                    <a:pt x="2331" y="104895"/>
                  </a:lnTo>
                  <a:lnTo>
                    <a:pt x="9790" y="104895"/>
                  </a:lnTo>
                  <a:cubicBezTo>
                    <a:pt x="12121" y="104895"/>
                    <a:pt x="13520" y="103496"/>
                    <a:pt x="14452" y="100699"/>
                  </a:cubicBezTo>
                  <a:lnTo>
                    <a:pt x="34965" y="36830"/>
                  </a:lnTo>
                  <a:lnTo>
                    <a:pt x="55011" y="36830"/>
                  </a:lnTo>
                  <a:lnTo>
                    <a:pt x="33566" y="106760"/>
                  </a:lnTo>
                  <a:close/>
                  <a:moveTo>
                    <a:pt x="88578" y="466"/>
                  </a:moveTo>
                  <a:lnTo>
                    <a:pt x="86247" y="14918"/>
                  </a:lnTo>
                  <a:lnTo>
                    <a:pt x="112820" y="14918"/>
                  </a:lnTo>
                  <a:cubicBezTo>
                    <a:pt x="114219" y="15385"/>
                    <a:pt x="115151" y="14452"/>
                    <a:pt x="115617" y="11655"/>
                  </a:cubicBezTo>
                  <a:lnTo>
                    <a:pt x="116550" y="5128"/>
                  </a:lnTo>
                  <a:lnTo>
                    <a:pt x="137063" y="5128"/>
                  </a:lnTo>
                  <a:lnTo>
                    <a:pt x="135198" y="16317"/>
                  </a:lnTo>
                  <a:cubicBezTo>
                    <a:pt x="133799" y="27040"/>
                    <a:pt x="129137" y="32168"/>
                    <a:pt x="120746" y="31235"/>
                  </a:cubicBezTo>
                  <a:lnTo>
                    <a:pt x="83450" y="31235"/>
                  </a:lnTo>
                  <a:lnTo>
                    <a:pt x="68997" y="119347"/>
                  </a:lnTo>
                  <a:lnTo>
                    <a:pt x="49883" y="119347"/>
                  </a:lnTo>
                  <a:lnTo>
                    <a:pt x="64335" y="31235"/>
                  </a:lnTo>
                  <a:lnTo>
                    <a:pt x="13986" y="31235"/>
                  </a:lnTo>
                  <a:lnTo>
                    <a:pt x="16783" y="14452"/>
                  </a:lnTo>
                  <a:lnTo>
                    <a:pt x="66666" y="14452"/>
                  </a:lnTo>
                  <a:lnTo>
                    <a:pt x="68997" y="0"/>
                  </a:lnTo>
                  <a:lnTo>
                    <a:pt x="88578" y="0"/>
                  </a:lnTo>
                  <a:close/>
                  <a:moveTo>
                    <a:pt x="110489" y="36830"/>
                  </a:moveTo>
                  <a:lnTo>
                    <a:pt x="99767" y="102098"/>
                  </a:lnTo>
                  <a:cubicBezTo>
                    <a:pt x="99300" y="103962"/>
                    <a:pt x="100233" y="105361"/>
                    <a:pt x="102098" y="105361"/>
                  </a:cubicBezTo>
                  <a:lnTo>
                    <a:pt x="121212" y="105361"/>
                  </a:lnTo>
                  <a:lnTo>
                    <a:pt x="118881" y="119813"/>
                  </a:lnTo>
                  <a:lnTo>
                    <a:pt x="89976" y="119813"/>
                  </a:lnTo>
                  <a:cubicBezTo>
                    <a:pt x="81119" y="120279"/>
                    <a:pt x="77855" y="115151"/>
                    <a:pt x="79720" y="103962"/>
                  </a:cubicBezTo>
                  <a:lnTo>
                    <a:pt x="90443" y="37296"/>
                  </a:lnTo>
                  <a:lnTo>
                    <a:pt x="110489" y="37296"/>
                  </a:lnTo>
                  <a:close/>
                </a:path>
              </a:pathLst>
            </a:custGeom>
            <a:solidFill>
              <a:schemeClr val="accent1"/>
            </a:solidFill>
            <a:ln w="4651"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62D43F80-C14B-43BE-9162-7292124DD278}"/>
                </a:ext>
              </a:extLst>
            </p:cNvPr>
            <p:cNvSpPr/>
            <p:nvPr/>
          </p:nvSpPr>
          <p:spPr>
            <a:xfrm>
              <a:off x="10114242" y="414790"/>
              <a:ext cx="80065" cy="71169"/>
            </a:xfrm>
            <a:custGeom>
              <a:avLst/>
              <a:gdLst>
                <a:gd name="connsiteX0" fmla="*/ 35431 w 134265"/>
                <a:gd name="connsiteY0" fmla="*/ 7459 h 119346"/>
                <a:gd name="connsiteX1" fmla="*/ 40559 w 134265"/>
                <a:gd name="connsiteY1" fmla="*/ 0 h 119346"/>
                <a:gd name="connsiteX2" fmla="*/ 63869 w 134265"/>
                <a:gd name="connsiteY2" fmla="*/ 0 h 119346"/>
                <a:gd name="connsiteX3" fmla="*/ 59673 w 134265"/>
                <a:gd name="connsiteY3" fmla="*/ 7459 h 119346"/>
                <a:gd name="connsiteX4" fmla="*/ 134265 w 134265"/>
                <a:gd name="connsiteY4" fmla="*/ 7459 h 119346"/>
                <a:gd name="connsiteX5" fmla="*/ 131934 w 134265"/>
                <a:gd name="connsiteY5" fmla="*/ 22844 h 119346"/>
                <a:gd name="connsiteX6" fmla="*/ 48951 w 134265"/>
                <a:gd name="connsiteY6" fmla="*/ 22844 h 119346"/>
                <a:gd name="connsiteX7" fmla="*/ 43823 w 134265"/>
                <a:gd name="connsiteY7" fmla="*/ 30769 h 119346"/>
                <a:gd name="connsiteX8" fmla="*/ 128205 w 134265"/>
                <a:gd name="connsiteY8" fmla="*/ 30769 h 119346"/>
                <a:gd name="connsiteX9" fmla="*/ 116084 w 134265"/>
                <a:gd name="connsiteY9" fmla="*/ 106293 h 119346"/>
                <a:gd name="connsiteX10" fmla="*/ 112354 w 134265"/>
                <a:gd name="connsiteY10" fmla="*/ 116550 h 119346"/>
                <a:gd name="connsiteX11" fmla="*/ 101165 w 134265"/>
                <a:gd name="connsiteY11" fmla="*/ 119347 h 119346"/>
                <a:gd name="connsiteX12" fmla="*/ 47552 w 134265"/>
                <a:gd name="connsiteY12" fmla="*/ 119347 h 119346"/>
                <a:gd name="connsiteX13" fmla="*/ 49883 w 134265"/>
                <a:gd name="connsiteY13" fmla="*/ 105361 h 119346"/>
                <a:gd name="connsiteX14" fmla="*/ 90443 w 134265"/>
                <a:gd name="connsiteY14" fmla="*/ 105361 h 119346"/>
                <a:gd name="connsiteX15" fmla="*/ 95105 w 134265"/>
                <a:gd name="connsiteY15" fmla="*/ 102564 h 119346"/>
                <a:gd name="connsiteX16" fmla="*/ 96037 w 134265"/>
                <a:gd name="connsiteY16" fmla="*/ 97436 h 119346"/>
                <a:gd name="connsiteX17" fmla="*/ 24242 w 134265"/>
                <a:gd name="connsiteY17" fmla="*/ 97436 h 119346"/>
                <a:gd name="connsiteX18" fmla="*/ 20513 w 134265"/>
                <a:gd name="connsiteY18" fmla="*/ 119347 h 119346"/>
                <a:gd name="connsiteX19" fmla="*/ 0 w 134265"/>
                <a:gd name="connsiteY19" fmla="*/ 119347 h 119346"/>
                <a:gd name="connsiteX20" fmla="*/ 10256 w 134265"/>
                <a:gd name="connsiteY20" fmla="*/ 55478 h 119346"/>
                <a:gd name="connsiteX21" fmla="*/ 2797 w 134265"/>
                <a:gd name="connsiteY21" fmla="*/ 55478 h 119346"/>
                <a:gd name="connsiteX22" fmla="*/ 5594 w 134265"/>
                <a:gd name="connsiteY22" fmla="*/ 38694 h 119346"/>
                <a:gd name="connsiteX23" fmla="*/ 11655 w 134265"/>
                <a:gd name="connsiteY23" fmla="*/ 38694 h 119346"/>
                <a:gd name="connsiteX24" fmla="*/ 18182 w 134265"/>
                <a:gd name="connsiteY24" fmla="*/ 35431 h 119346"/>
                <a:gd name="connsiteX25" fmla="*/ 26107 w 134265"/>
                <a:gd name="connsiteY25" fmla="*/ 23310 h 119346"/>
                <a:gd name="connsiteX26" fmla="*/ 8392 w 134265"/>
                <a:gd name="connsiteY26" fmla="*/ 23310 h 119346"/>
                <a:gd name="connsiteX27" fmla="*/ 10723 w 134265"/>
                <a:gd name="connsiteY27" fmla="*/ 7925 h 119346"/>
                <a:gd name="connsiteX28" fmla="*/ 35431 w 134265"/>
                <a:gd name="connsiteY28" fmla="*/ 7925 h 119346"/>
                <a:gd name="connsiteX29" fmla="*/ 102098 w 134265"/>
                <a:gd name="connsiteY29" fmla="*/ 56876 h 119346"/>
                <a:gd name="connsiteX30" fmla="*/ 103962 w 134265"/>
                <a:gd name="connsiteY30" fmla="*/ 46620 h 119346"/>
                <a:gd name="connsiteX31" fmla="*/ 31701 w 134265"/>
                <a:gd name="connsiteY31" fmla="*/ 46620 h 119346"/>
                <a:gd name="connsiteX32" fmla="*/ 30303 w 134265"/>
                <a:gd name="connsiteY32" fmla="*/ 56876 h 119346"/>
                <a:gd name="connsiteX33" fmla="*/ 102098 w 134265"/>
                <a:gd name="connsiteY33" fmla="*/ 56876 h 119346"/>
                <a:gd name="connsiteX34" fmla="*/ 99300 w 134265"/>
                <a:gd name="connsiteY34" fmla="*/ 72261 h 119346"/>
                <a:gd name="connsiteX35" fmla="*/ 27506 w 134265"/>
                <a:gd name="connsiteY35" fmla="*/ 72261 h 119346"/>
                <a:gd name="connsiteX36" fmla="*/ 26107 w 134265"/>
                <a:gd name="connsiteY36" fmla="*/ 82517 h 119346"/>
                <a:gd name="connsiteX37" fmla="*/ 97902 w 134265"/>
                <a:gd name="connsiteY37" fmla="*/ 82517 h 119346"/>
                <a:gd name="connsiteX38" fmla="*/ 99300 w 134265"/>
                <a:gd name="connsiteY38" fmla="*/ 72261 h 1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4265" h="119346">
                  <a:moveTo>
                    <a:pt x="35431" y="7459"/>
                  </a:moveTo>
                  <a:lnTo>
                    <a:pt x="40559" y="0"/>
                  </a:lnTo>
                  <a:lnTo>
                    <a:pt x="63869" y="0"/>
                  </a:lnTo>
                  <a:lnTo>
                    <a:pt x="59673" y="7459"/>
                  </a:lnTo>
                  <a:lnTo>
                    <a:pt x="134265" y="7459"/>
                  </a:lnTo>
                  <a:lnTo>
                    <a:pt x="131934" y="22844"/>
                  </a:lnTo>
                  <a:lnTo>
                    <a:pt x="48951" y="22844"/>
                  </a:lnTo>
                  <a:lnTo>
                    <a:pt x="43823" y="30769"/>
                  </a:lnTo>
                  <a:lnTo>
                    <a:pt x="128205" y="30769"/>
                  </a:lnTo>
                  <a:lnTo>
                    <a:pt x="116084" y="106293"/>
                  </a:lnTo>
                  <a:cubicBezTo>
                    <a:pt x="115151" y="111422"/>
                    <a:pt x="113753" y="115151"/>
                    <a:pt x="112354" y="116550"/>
                  </a:cubicBezTo>
                  <a:cubicBezTo>
                    <a:pt x="110489" y="118415"/>
                    <a:pt x="106293" y="119347"/>
                    <a:pt x="101165" y="119347"/>
                  </a:cubicBezTo>
                  <a:lnTo>
                    <a:pt x="47552" y="119347"/>
                  </a:lnTo>
                  <a:lnTo>
                    <a:pt x="49883" y="105361"/>
                  </a:lnTo>
                  <a:lnTo>
                    <a:pt x="90443" y="105361"/>
                  </a:lnTo>
                  <a:cubicBezTo>
                    <a:pt x="93706" y="105827"/>
                    <a:pt x="95105" y="104895"/>
                    <a:pt x="95105" y="102564"/>
                  </a:cubicBezTo>
                  <a:lnTo>
                    <a:pt x="96037" y="97436"/>
                  </a:lnTo>
                  <a:lnTo>
                    <a:pt x="24242" y="97436"/>
                  </a:lnTo>
                  <a:lnTo>
                    <a:pt x="20513" y="119347"/>
                  </a:lnTo>
                  <a:lnTo>
                    <a:pt x="0" y="119347"/>
                  </a:lnTo>
                  <a:lnTo>
                    <a:pt x="10256" y="55478"/>
                  </a:lnTo>
                  <a:lnTo>
                    <a:pt x="2797" y="55478"/>
                  </a:lnTo>
                  <a:lnTo>
                    <a:pt x="5594" y="38694"/>
                  </a:lnTo>
                  <a:lnTo>
                    <a:pt x="11655" y="38694"/>
                  </a:lnTo>
                  <a:cubicBezTo>
                    <a:pt x="14918" y="38694"/>
                    <a:pt x="17249" y="37762"/>
                    <a:pt x="18182" y="35431"/>
                  </a:cubicBezTo>
                  <a:lnTo>
                    <a:pt x="26107" y="23310"/>
                  </a:lnTo>
                  <a:lnTo>
                    <a:pt x="8392" y="23310"/>
                  </a:lnTo>
                  <a:lnTo>
                    <a:pt x="10723" y="7925"/>
                  </a:lnTo>
                  <a:lnTo>
                    <a:pt x="35431" y="7925"/>
                  </a:lnTo>
                  <a:close/>
                  <a:moveTo>
                    <a:pt x="102098" y="56876"/>
                  </a:moveTo>
                  <a:lnTo>
                    <a:pt x="103962" y="46620"/>
                  </a:lnTo>
                  <a:lnTo>
                    <a:pt x="31701" y="46620"/>
                  </a:lnTo>
                  <a:lnTo>
                    <a:pt x="30303" y="56876"/>
                  </a:lnTo>
                  <a:lnTo>
                    <a:pt x="102098" y="56876"/>
                  </a:lnTo>
                  <a:close/>
                  <a:moveTo>
                    <a:pt x="99300" y="72261"/>
                  </a:moveTo>
                  <a:lnTo>
                    <a:pt x="27506" y="72261"/>
                  </a:lnTo>
                  <a:lnTo>
                    <a:pt x="26107" y="82517"/>
                  </a:lnTo>
                  <a:lnTo>
                    <a:pt x="97902" y="82517"/>
                  </a:lnTo>
                  <a:lnTo>
                    <a:pt x="99300" y="72261"/>
                  </a:lnTo>
                  <a:close/>
                </a:path>
              </a:pathLst>
            </a:custGeom>
            <a:solidFill>
              <a:schemeClr val="accent1"/>
            </a:solidFill>
            <a:ln w="4651"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7E4C53B3-410E-4F72-9487-006F0C315321}"/>
                </a:ext>
              </a:extLst>
            </p:cNvPr>
            <p:cNvSpPr/>
            <p:nvPr/>
          </p:nvSpPr>
          <p:spPr>
            <a:xfrm>
              <a:off x="10194307" y="414790"/>
              <a:ext cx="82845" cy="71252"/>
            </a:xfrm>
            <a:custGeom>
              <a:avLst/>
              <a:gdLst>
                <a:gd name="connsiteX0" fmla="*/ 19114 w 138927"/>
                <a:gd name="connsiteY0" fmla="*/ 466 h 119485"/>
                <a:gd name="connsiteX1" fmla="*/ 65734 w 138927"/>
                <a:gd name="connsiteY1" fmla="*/ 466 h 119485"/>
                <a:gd name="connsiteX2" fmla="*/ 58275 w 138927"/>
                <a:gd name="connsiteY2" fmla="*/ 46154 h 119485"/>
                <a:gd name="connsiteX3" fmla="*/ 51748 w 138927"/>
                <a:gd name="connsiteY3" fmla="*/ 55944 h 119485"/>
                <a:gd name="connsiteX4" fmla="*/ 55478 w 138927"/>
                <a:gd name="connsiteY4" fmla="*/ 64335 h 119485"/>
                <a:gd name="connsiteX5" fmla="*/ 49417 w 138927"/>
                <a:gd name="connsiteY5" fmla="*/ 101631 h 119485"/>
                <a:gd name="connsiteX6" fmla="*/ 35431 w 138927"/>
                <a:gd name="connsiteY6" fmla="*/ 113753 h 119485"/>
                <a:gd name="connsiteX7" fmla="*/ 18648 w 138927"/>
                <a:gd name="connsiteY7" fmla="*/ 113753 h 119485"/>
                <a:gd name="connsiteX8" fmla="*/ 17716 w 138927"/>
                <a:gd name="connsiteY8" fmla="*/ 118881 h 119485"/>
                <a:gd name="connsiteX9" fmla="*/ 0 w 138927"/>
                <a:gd name="connsiteY9" fmla="*/ 118881 h 119485"/>
                <a:gd name="connsiteX10" fmla="*/ 19114 w 138927"/>
                <a:gd name="connsiteY10" fmla="*/ 466 h 119485"/>
                <a:gd name="connsiteX11" fmla="*/ 45221 w 138927"/>
                <a:gd name="connsiteY11" fmla="*/ 15851 h 119485"/>
                <a:gd name="connsiteX12" fmla="*/ 34499 w 138927"/>
                <a:gd name="connsiteY12" fmla="*/ 15851 h 119485"/>
                <a:gd name="connsiteX13" fmla="*/ 29370 w 138927"/>
                <a:gd name="connsiteY13" fmla="*/ 48485 h 119485"/>
                <a:gd name="connsiteX14" fmla="*/ 38228 w 138927"/>
                <a:gd name="connsiteY14" fmla="*/ 48485 h 119485"/>
                <a:gd name="connsiteX15" fmla="*/ 41025 w 138927"/>
                <a:gd name="connsiteY15" fmla="*/ 44755 h 119485"/>
                <a:gd name="connsiteX16" fmla="*/ 45221 w 138927"/>
                <a:gd name="connsiteY16" fmla="*/ 15851 h 119485"/>
                <a:gd name="connsiteX17" fmla="*/ 37296 w 138927"/>
                <a:gd name="connsiteY17" fmla="*/ 63869 h 119485"/>
                <a:gd name="connsiteX18" fmla="*/ 27039 w 138927"/>
                <a:gd name="connsiteY18" fmla="*/ 63869 h 119485"/>
                <a:gd name="connsiteX19" fmla="*/ 21445 w 138927"/>
                <a:gd name="connsiteY19" fmla="*/ 98834 h 119485"/>
                <a:gd name="connsiteX20" fmla="*/ 29370 w 138927"/>
                <a:gd name="connsiteY20" fmla="*/ 98834 h 119485"/>
                <a:gd name="connsiteX21" fmla="*/ 32168 w 138927"/>
                <a:gd name="connsiteY21" fmla="*/ 94638 h 119485"/>
                <a:gd name="connsiteX22" fmla="*/ 37296 w 138927"/>
                <a:gd name="connsiteY22" fmla="*/ 63869 h 119485"/>
                <a:gd name="connsiteX23" fmla="*/ 138927 w 138927"/>
                <a:gd name="connsiteY23" fmla="*/ 0 h 119485"/>
                <a:gd name="connsiteX24" fmla="*/ 130536 w 138927"/>
                <a:gd name="connsiteY24" fmla="*/ 52214 h 119485"/>
                <a:gd name="connsiteX25" fmla="*/ 112354 w 138927"/>
                <a:gd name="connsiteY25" fmla="*/ 67133 h 119485"/>
                <a:gd name="connsiteX26" fmla="*/ 78788 w 138927"/>
                <a:gd name="connsiteY26" fmla="*/ 67133 h 119485"/>
                <a:gd name="connsiteX27" fmla="*/ 73193 w 138927"/>
                <a:gd name="connsiteY27" fmla="*/ 101165 h 119485"/>
                <a:gd name="connsiteX28" fmla="*/ 75058 w 138927"/>
                <a:gd name="connsiteY28" fmla="*/ 103962 h 119485"/>
                <a:gd name="connsiteX29" fmla="*/ 88578 w 138927"/>
                <a:gd name="connsiteY29" fmla="*/ 103962 h 119485"/>
                <a:gd name="connsiteX30" fmla="*/ 86247 w 138927"/>
                <a:gd name="connsiteY30" fmla="*/ 119347 h 119485"/>
                <a:gd name="connsiteX31" fmla="*/ 60606 w 138927"/>
                <a:gd name="connsiteY31" fmla="*/ 119347 h 119485"/>
                <a:gd name="connsiteX32" fmla="*/ 52680 w 138927"/>
                <a:gd name="connsiteY32" fmla="*/ 107226 h 119485"/>
                <a:gd name="connsiteX33" fmla="*/ 69930 w 138927"/>
                <a:gd name="connsiteY33" fmla="*/ 466 h 119485"/>
                <a:gd name="connsiteX34" fmla="*/ 138927 w 138927"/>
                <a:gd name="connsiteY34" fmla="*/ 466 h 119485"/>
                <a:gd name="connsiteX35" fmla="*/ 117016 w 138927"/>
                <a:gd name="connsiteY35" fmla="*/ 15385 h 119485"/>
                <a:gd name="connsiteX36" fmla="*/ 87179 w 138927"/>
                <a:gd name="connsiteY36" fmla="*/ 15385 h 119485"/>
                <a:gd name="connsiteX37" fmla="*/ 85781 w 138927"/>
                <a:gd name="connsiteY37" fmla="*/ 24709 h 119485"/>
                <a:gd name="connsiteX38" fmla="*/ 115617 w 138927"/>
                <a:gd name="connsiteY38" fmla="*/ 24709 h 119485"/>
                <a:gd name="connsiteX39" fmla="*/ 117016 w 138927"/>
                <a:gd name="connsiteY39" fmla="*/ 15385 h 119485"/>
                <a:gd name="connsiteX40" fmla="*/ 112820 w 138927"/>
                <a:gd name="connsiteY40" fmla="*/ 40093 h 119485"/>
                <a:gd name="connsiteX41" fmla="*/ 82983 w 138927"/>
                <a:gd name="connsiteY41" fmla="*/ 40093 h 119485"/>
                <a:gd name="connsiteX42" fmla="*/ 81585 w 138927"/>
                <a:gd name="connsiteY42" fmla="*/ 50349 h 119485"/>
                <a:gd name="connsiteX43" fmla="*/ 107226 w 138927"/>
                <a:gd name="connsiteY43" fmla="*/ 50349 h 119485"/>
                <a:gd name="connsiteX44" fmla="*/ 112354 w 138927"/>
                <a:gd name="connsiteY44" fmla="*/ 45221 h 119485"/>
                <a:gd name="connsiteX45" fmla="*/ 112820 w 138927"/>
                <a:gd name="connsiteY45" fmla="*/ 40093 h 119485"/>
                <a:gd name="connsiteX46" fmla="*/ 100699 w 138927"/>
                <a:gd name="connsiteY46" fmla="*/ 71328 h 119485"/>
                <a:gd name="connsiteX47" fmla="*/ 103030 w 138927"/>
                <a:gd name="connsiteY47" fmla="*/ 75058 h 119485"/>
                <a:gd name="connsiteX48" fmla="*/ 109091 w 138927"/>
                <a:gd name="connsiteY48" fmla="*/ 75058 h 119485"/>
                <a:gd name="connsiteX49" fmla="*/ 111888 w 138927"/>
                <a:gd name="connsiteY49" fmla="*/ 73659 h 119485"/>
                <a:gd name="connsiteX50" fmla="*/ 112820 w 138927"/>
                <a:gd name="connsiteY50" fmla="*/ 71328 h 119485"/>
                <a:gd name="connsiteX51" fmla="*/ 128671 w 138927"/>
                <a:gd name="connsiteY51" fmla="*/ 71328 h 119485"/>
                <a:gd name="connsiteX52" fmla="*/ 122610 w 138927"/>
                <a:gd name="connsiteY52" fmla="*/ 82517 h 119485"/>
                <a:gd name="connsiteX53" fmla="*/ 114219 w 138927"/>
                <a:gd name="connsiteY53" fmla="*/ 86713 h 119485"/>
                <a:gd name="connsiteX54" fmla="*/ 106760 w 138927"/>
                <a:gd name="connsiteY54" fmla="*/ 86713 h 119485"/>
                <a:gd name="connsiteX55" fmla="*/ 112820 w 138927"/>
                <a:gd name="connsiteY55" fmla="*/ 100699 h 119485"/>
                <a:gd name="connsiteX56" fmla="*/ 117016 w 138927"/>
                <a:gd name="connsiteY56" fmla="*/ 103962 h 119485"/>
                <a:gd name="connsiteX57" fmla="*/ 123077 w 138927"/>
                <a:gd name="connsiteY57" fmla="*/ 103962 h 119485"/>
                <a:gd name="connsiteX58" fmla="*/ 120746 w 138927"/>
                <a:gd name="connsiteY58" fmla="*/ 118881 h 119485"/>
                <a:gd name="connsiteX59" fmla="*/ 108158 w 138927"/>
                <a:gd name="connsiteY59" fmla="*/ 118881 h 119485"/>
                <a:gd name="connsiteX60" fmla="*/ 99300 w 138927"/>
                <a:gd name="connsiteY60" fmla="*/ 117948 h 119485"/>
                <a:gd name="connsiteX61" fmla="*/ 95571 w 138927"/>
                <a:gd name="connsiteY61" fmla="*/ 111888 h 119485"/>
                <a:gd name="connsiteX62" fmla="*/ 80652 w 138927"/>
                <a:gd name="connsiteY62" fmla="*/ 71328 h 119485"/>
                <a:gd name="connsiteX63" fmla="*/ 100699 w 138927"/>
                <a:gd name="connsiteY63" fmla="*/ 71328 h 1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927" h="119485">
                  <a:moveTo>
                    <a:pt x="19114" y="466"/>
                  </a:moveTo>
                  <a:lnTo>
                    <a:pt x="65734" y="466"/>
                  </a:lnTo>
                  <a:lnTo>
                    <a:pt x="58275" y="46154"/>
                  </a:lnTo>
                  <a:cubicBezTo>
                    <a:pt x="57342" y="50816"/>
                    <a:pt x="55478" y="54079"/>
                    <a:pt x="51748" y="55944"/>
                  </a:cubicBezTo>
                  <a:cubicBezTo>
                    <a:pt x="54545" y="58275"/>
                    <a:pt x="55944" y="61072"/>
                    <a:pt x="55478" y="64335"/>
                  </a:cubicBezTo>
                  <a:lnTo>
                    <a:pt x="49417" y="101631"/>
                  </a:lnTo>
                  <a:cubicBezTo>
                    <a:pt x="48485" y="110489"/>
                    <a:pt x="44289" y="114685"/>
                    <a:pt x="35431" y="113753"/>
                  </a:cubicBezTo>
                  <a:lnTo>
                    <a:pt x="18648" y="113753"/>
                  </a:lnTo>
                  <a:lnTo>
                    <a:pt x="17716" y="118881"/>
                  </a:lnTo>
                  <a:lnTo>
                    <a:pt x="0" y="118881"/>
                  </a:lnTo>
                  <a:lnTo>
                    <a:pt x="19114" y="466"/>
                  </a:lnTo>
                  <a:close/>
                  <a:moveTo>
                    <a:pt x="45221" y="15851"/>
                  </a:moveTo>
                  <a:lnTo>
                    <a:pt x="34499" y="15851"/>
                  </a:lnTo>
                  <a:lnTo>
                    <a:pt x="29370" y="48485"/>
                  </a:lnTo>
                  <a:lnTo>
                    <a:pt x="38228" y="48485"/>
                  </a:lnTo>
                  <a:cubicBezTo>
                    <a:pt x="39627" y="48485"/>
                    <a:pt x="40559" y="47086"/>
                    <a:pt x="41025" y="44755"/>
                  </a:cubicBezTo>
                  <a:lnTo>
                    <a:pt x="45221" y="15851"/>
                  </a:lnTo>
                  <a:close/>
                  <a:moveTo>
                    <a:pt x="37296" y="63869"/>
                  </a:moveTo>
                  <a:lnTo>
                    <a:pt x="27039" y="63869"/>
                  </a:lnTo>
                  <a:lnTo>
                    <a:pt x="21445" y="98834"/>
                  </a:lnTo>
                  <a:lnTo>
                    <a:pt x="29370" y="98834"/>
                  </a:lnTo>
                  <a:cubicBezTo>
                    <a:pt x="30769" y="99300"/>
                    <a:pt x="31701" y="97902"/>
                    <a:pt x="32168" y="94638"/>
                  </a:cubicBezTo>
                  <a:lnTo>
                    <a:pt x="37296" y="63869"/>
                  </a:lnTo>
                  <a:close/>
                  <a:moveTo>
                    <a:pt x="138927" y="0"/>
                  </a:moveTo>
                  <a:lnTo>
                    <a:pt x="130536" y="52214"/>
                  </a:lnTo>
                  <a:cubicBezTo>
                    <a:pt x="130070" y="63403"/>
                    <a:pt x="124009" y="68065"/>
                    <a:pt x="112354" y="67133"/>
                  </a:cubicBezTo>
                  <a:lnTo>
                    <a:pt x="78788" y="67133"/>
                  </a:lnTo>
                  <a:lnTo>
                    <a:pt x="73193" y="101165"/>
                  </a:lnTo>
                  <a:cubicBezTo>
                    <a:pt x="73193" y="103030"/>
                    <a:pt x="73659" y="103962"/>
                    <a:pt x="75058" y="103962"/>
                  </a:cubicBezTo>
                  <a:lnTo>
                    <a:pt x="88578" y="103962"/>
                  </a:lnTo>
                  <a:lnTo>
                    <a:pt x="86247" y="119347"/>
                  </a:lnTo>
                  <a:lnTo>
                    <a:pt x="60606" y="119347"/>
                  </a:lnTo>
                  <a:cubicBezTo>
                    <a:pt x="53147" y="120279"/>
                    <a:pt x="50816" y="116550"/>
                    <a:pt x="52680" y="107226"/>
                  </a:cubicBezTo>
                  <a:lnTo>
                    <a:pt x="69930" y="466"/>
                  </a:lnTo>
                  <a:lnTo>
                    <a:pt x="138927" y="466"/>
                  </a:lnTo>
                  <a:close/>
                  <a:moveTo>
                    <a:pt x="117016" y="15385"/>
                  </a:moveTo>
                  <a:lnTo>
                    <a:pt x="87179" y="15385"/>
                  </a:lnTo>
                  <a:lnTo>
                    <a:pt x="85781" y="24709"/>
                  </a:lnTo>
                  <a:lnTo>
                    <a:pt x="115617" y="24709"/>
                  </a:lnTo>
                  <a:lnTo>
                    <a:pt x="117016" y="15385"/>
                  </a:lnTo>
                  <a:close/>
                  <a:moveTo>
                    <a:pt x="112820" y="40093"/>
                  </a:moveTo>
                  <a:lnTo>
                    <a:pt x="82983" y="40093"/>
                  </a:lnTo>
                  <a:lnTo>
                    <a:pt x="81585" y="50349"/>
                  </a:lnTo>
                  <a:lnTo>
                    <a:pt x="107226" y="50349"/>
                  </a:lnTo>
                  <a:cubicBezTo>
                    <a:pt x="110489" y="51282"/>
                    <a:pt x="111888" y="49417"/>
                    <a:pt x="112354" y="45221"/>
                  </a:cubicBezTo>
                  <a:lnTo>
                    <a:pt x="112820" y="40093"/>
                  </a:lnTo>
                  <a:close/>
                  <a:moveTo>
                    <a:pt x="100699" y="71328"/>
                  </a:moveTo>
                  <a:lnTo>
                    <a:pt x="103030" y="75058"/>
                  </a:lnTo>
                  <a:lnTo>
                    <a:pt x="109091" y="75058"/>
                  </a:lnTo>
                  <a:cubicBezTo>
                    <a:pt x="110489" y="75058"/>
                    <a:pt x="111422" y="74592"/>
                    <a:pt x="111888" y="73659"/>
                  </a:cubicBezTo>
                  <a:lnTo>
                    <a:pt x="112820" y="71328"/>
                  </a:lnTo>
                  <a:lnTo>
                    <a:pt x="128671" y="71328"/>
                  </a:lnTo>
                  <a:lnTo>
                    <a:pt x="122610" y="82517"/>
                  </a:lnTo>
                  <a:cubicBezTo>
                    <a:pt x="121212" y="85781"/>
                    <a:pt x="118415" y="87179"/>
                    <a:pt x="114219" y="86713"/>
                  </a:cubicBezTo>
                  <a:lnTo>
                    <a:pt x="106760" y="86713"/>
                  </a:lnTo>
                  <a:lnTo>
                    <a:pt x="112820" y="100699"/>
                  </a:lnTo>
                  <a:cubicBezTo>
                    <a:pt x="113753" y="103030"/>
                    <a:pt x="115151" y="104429"/>
                    <a:pt x="117016" y="103962"/>
                  </a:cubicBezTo>
                  <a:lnTo>
                    <a:pt x="123077" y="103962"/>
                  </a:lnTo>
                  <a:lnTo>
                    <a:pt x="120746" y="118881"/>
                  </a:lnTo>
                  <a:lnTo>
                    <a:pt x="108158" y="118881"/>
                  </a:lnTo>
                  <a:cubicBezTo>
                    <a:pt x="103496" y="118881"/>
                    <a:pt x="100233" y="118415"/>
                    <a:pt x="99300" y="117948"/>
                  </a:cubicBezTo>
                  <a:cubicBezTo>
                    <a:pt x="97436" y="117016"/>
                    <a:pt x="96503" y="115151"/>
                    <a:pt x="95571" y="111888"/>
                  </a:cubicBezTo>
                  <a:lnTo>
                    <a:pt x="80652" y="71328"/>
                  </a:lnTo>
                  <a:lnTo>
                    <a:pt x="100699" y="71328"/>
                  </a:lnTo>
                  <a:close/>
                </a:path>
              </a:pathLst>
            </a:custGeom>
            <a:solidFill>
              <a:schemeClr val="accent1"/>
            </a:solidFill>
            <a:ln w="4651"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2E33C13-1460-4D6C-A5DC-AB6733CD66E9}"/>
                </a:ext>
              </a:extLst>
            </p:cNvPr>
            <p:cNvSpPr/>
            <p:nvPr/>
          </p:nvSpPr>
          <p:spPr>
            <a:xfrm>
              <a:off x="10280488" y="414738"/>
              <a:ext cx="78953" cy="68997"/>
            </a:xfrm>
            <a:custGeom>
              <a:avLst/>
              <a:gdLst>
                <a:gd name="connsiteX0" fmla="*/ 11655 w 132400"/>
                <a:gd name="connsiteY0" fmla="*/ 44842 h 115704"/>
                <a:gd name="connsiteX1" fmla="*/ 20047 w 132400"/>
                <a:gd name="connsiteY1" fmla="*/ 39714 h 115704"/>
                <a:gd name="connsiteX2" fmla="*/ 30303 w 132400"/>
                <a:gd name="connsiteY2" fmla="*/ 25728 h 115704"/>
                <a:gd name="connsiteX3" fmla="*/ 55011 w 132400"/>
                <a:gd name="connsiteY3" fmla="*/ 25728 h 115704"/>
                <a:gd name="connsiteX4" fmla="*/ 34499 w 132400"/>
                <a:gd name="connsiteY4" fmla="*/ 55099 h 115704"/>
                <a:gd name="connsiteX5" fmla="*/ 15385 w 132400"/>
                <a:gd name="connsiteY5" fmla="*/ 63957 h 115704"/>
                <a:gd name="connsiteX6" fmla="*/ 2331 w 132400"/>
                <a:gd name="connsiteY6" fmla="*/ 63957 h 115704"/>
                <a:gd name="connsiteX7" fmla="*/ 5594 w 132400"/>
                <a:gd name="connsiteY7" fmla="*/ 44842 h 115704"/>
                <a:gd name="connsiteX8" fmla="*/ 11655 w 132400"/>
                <a:gd name="connsiteY8" fmla="*/ 44842 h 115704"/>
                <a:gd name="connsiteX9" fmla="*/ 59673 w 132400"/>
                <a:gd name="connsiteY9" fmla="*/ 37850 h 115704"/>
                <a:gd name="connsiteX10" fmla="*/ 85314 w 132400"/>
                <a:gd name="connsiteY10" fmla="*/ 37850 h 115704"/>
                <a:gd name="connsiteX11" fmla="*/ 40559 w 132400"/>
                <a:gd name="connsiteY11" fmla="*/ 96591 h 115704"/>
                <a:gd name="connsiteX12" fmla="*/ 87645 w 132400"/>
                <a:gd name="connsiteY12" fmla="*/ 96591 h 115704"/>
                <a:gd name="connsiteX13" fmla="*/ 84848 w 132400"/>
                <a:gd name="connsiteY13" fmla="*/ 115239 h 115704"/>
                <a:gd name="connsiteX14" fmla="*/ 0 w 132400"/>
                <a:gd name="connsiteY14" fmla="*/ 115239 h 115704"/>
                <a:gd name="connsiteX15" fmla="*/ 2797 w 132400"/>
                <a:gd name="connsiteY15" fmla="*/ 96591 h 115704"/>
                <a:gd name="connsiteX16" fmla="*/ 13986 w 132400"/>
                <a:gd name="connsiteY16" fmla="*/ 96591 h 115704"/>
                <a:gd name="connsiteX17" fmla="*/ 59673 w 132400"/>
                <a:gd name="connsiteY17" fmla="*/ 37850 h 115704"/>
                <a:gd name="connsiteX18" fmla="*/ 29370 w 132400"/>
                <a:gd name="connsiteY18" fmla="*/ 87 h 115704"/>
                <a:gd name="connsiteX19" fmla="*/ 105361 w 132400"/>
                <a:gd name="connsiteY19" fmla="*/ 87 h 115704"/>
                <a:gd name="connsiteX20" fmla="*/ 110489 w 132400"/>
                <a:gd name="connsiteY20" fmla="*/ 4283 h 115704"/>
                <a:gd name="connsiteX21" fmla="*/ 120279 w 132400"/>
                <a:gd name="connsiteY21" fmla="*/ 23397 h 115704"/>
                <a:gd name="connsiteX22" fmla="*/ 128671 w 132400"/>
                <a:gd name="connsiteY22" fmla="*/ 29924 h 115704"/>
                <a:gd name="connsiteX23" fmla="*/ 132401 w 132400"/>
                <a:gd name="connsiteY23" fmla="*/ 29924 h 115704"/>
                <a:gd name="connsiteX24" fmla="*/ 129603 w 132400"/>
                <a:gd name="connsiteY24" fmla="*/ 48572 h 115704"/>
                <a:gd name="connsiteX25" fmla="*/ 115617 w 132400"/>
                <a:gd name="connsiteY25" fmla="*/ 48572 h 115704"/>
                <a:gd name="connsiteX26" fmla="*/ 103030 w 132400"/>
                <a:gd name="connsiteY26" fmla="*/ 40181 h 115704"/>
                <a:gd name="connsiteX27" fmla="*/ 93240 w 132400"/>
                <a:gd name="connsiteY27" fmla="*/ 22465 h 115704"/>
                <a:gd name="connsiteX28" fmla="*/ 88112 w 132400"/>
                <a:gd name="connsiteY28" fmla="*/ 18735 h 115704"/>
                <a:gd name="connsiteX29" fmla="*/ 27039 w 132400"/>
                <a:gd name="connsiteY29" fmla="*/ 18735 h 115704"/>
                <a:gd name="connsiteX30" fmla="*/ 29370 w 132400"/>
                <a:gd name="connsiteY30" fmla="*/ 87 h 115704"/>
                <a:gd name="connsiteX31" fmla="*/ 75524 w 132400"/>
                <a:gd name="connsiteY31" fmla="*/ 69085 h 115704"/>
                <a:gd name="connsiteX32" fmla="*/ 100233 w 132400"/>
                <a:gd name="connsiteY32" fmla="*/ 69085 h 115704"/>
                <a:gd name="connsiteX33" fmla="*/ 116084 w 132400"/>
                <a:gd name="connsiteY33" fmla="*/ 98455 h 115704"/>
                <a:gd name="connsiteX34" fmla="*/ 118881 w 132400"/>
                <a:gd name="connsiteY34" fmla="*/ 99854 h 115704"/>
                <a:gd name="connsiteX35" fmla="*/ 121212 w 132400"/>
                <a:gd name="connsiteY35" fmla="*/ 99854 h 115704"/>
                <a:gd name="connsiteX36" fmla="*/ 118881 w 132400"/>
                <a:gd name="connsiteY36" fmla="*/ 115705 h 115704"/>
                <a:gd name="connsiteX37" fmla="*/ 108158 w 132400"/>
                <a:gd name="connsiteY37" fmla="*/ 115705 h 115704"/>
                <a:gd name="connsiteX38" fmla="*/ 96969 w 132400"/>
                <a:gd name="connsiteY38" fmla="*/ 109178 h 115704"/>
                <a:gd name="connsiteX39" fmla="*/ 75524 w 132400"/>
                <a:gd name="connsiteY39" fmla="*/ 69085 h 11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2400" h="115704">
                  <a:moveTo>
                    <a:pt x="11655" y="44842"/>
                  </a:moveTo>
                  <a:cubicBezTo>
                    <a:pt x="14918" y="45775"/>
                    <a:pt x="17716" y="43910"/>
                    <a:pt x="20047" y="39714"/>
                  </a:cubicBezTo>
                  <a:lnTo>
                    <a:pt x="30303" y="25728"/>
                  </a:lnTo>
                  <a:lnTo>
                    <a:pt x="55011" y="25728"/>
                  </a:lnTo>
                  <a:lnTo>
                    <a:pt x="34499" y="55099"/>
                  </a:lnTo>
                  <a:cubicBezTo>
                    <a:pt x="29837" y="61159"/>
                    <a:pt x="23310" y="63957"/>
                    <a:pt x="15385" y="63957"/>
                  </a:cubicBezTo>
                  <a:lnTo>
                    <a:pt x="2331" y="63957"/>
                  </a:lnTo>
                  <a:lnTo>
                    <a:pt x="5594" y="44842"/>
                  </a:lnTo>
                  <a:lnTo>
                    <a:pt x="11655" y="44842"/>
                  </a:lnTo>
                  <a:close/>
                  <a:moveTo>
                    <a:pt x="59673" y="37850"/>
                  </a:moveTo>
                  <a:lnTo>
                    <a:pt x="85314" y="37850"/>
                  </a:lnTo>
                  <a:lnTo>
                    <a:pt x="40559" y="96591"/>
                  </a:lnTo>
                  <a:lnTo>
                    <a:pt x="87645" y="96591"/>
                  </a:lnTo>
                  <a:lnTo>
                    <a:pt x="84848" y="115239"/>
                  </a:lnTo>
                  <a:lnTo>
                    <a:pt x="0" y="115239"/>
                  </a:lnTo>
                  <a:lnTo>
                    <a:pt x="2797" y="96591"/>
                  </a:lnTo>
                  <a:lnTo>
                    <a:pt x="13986" y="96591"/>
                  </a:lnTo>
                  <a:lnTo>
                    <a:pt x="59673" y="37850"/>
                  </a:lnTo>
                  <a:close/>
                  <a:moveTo>
                    <a:pt x="29370" y="87"/>
                  </a:moveTo>
                  <a:lnTo>
                    <a:pt x="105361" y="87"/>
                  </a:lnTo>
                  <a:cubicBezTo>
                    <a:pt x="107226" y="-379"/>
                    <a:pt x="109091" y="1020"/>
                    <a:pt x="110489" y="4283"/>
                  </a:cubicBezTo>
                  <a:lnTo>
                    <a:pt x="120279" y="23397"/>
                  </a:lnTo>
                  <a:cubicBezTo>
                    <a:pt x="123077" y="27593"/>
                    <a:pt x="125874" y="29924"/>
                    <a:pt x="128671" y="29924"/>
                  </a:cubicBezTo>
                  <a:lnTo>
                    <a:pt x="132401" y="29924"/>
                  </a:lnTo>
                  <a:lnTo>
                    <a:pt x="129603" y="48572"/>
                  </a:lnTo>
                  <a:lnTo>
                    <a:pt x="115617" y="48572"/>
                  </a:lnTo>
                  <a:cubicBezTo>
                    <a:pt x="110489" y="48572"/>
                    <a:pt x="106293" y="45775"/>
                    <a:pt x="103030" y="40181"/>
                  </a:cubicBezTo>
                  <a:lnTo>
                    <a:pt x="93240" y="22465"/>
                  </a:lnTo>
                  <a:cubicBezTo>
                    <a:pt x="91841" y="20134"/>
                    <a:pt x="89976" y="18735"/>
                    <a:pt x="88112" y="18735"/>
                  </a:cubicBezTo>
                  <a:lnTo>
                    <a:pt x="27039" y="18735"/>
                  </a:lnTo>
                  <a:lnTo>
                    <a:pt x="29370" y="87"/>
                  </a:lnTo>
                  <a:close/>
                  <a:moveTo>
                    <a:pt x="75524" y="69085"/>
                  </a:moveTo>
                  <a:lnTo>
                    <a:pt x="100233" y="69085"/>
                  </a:lnTo>
                  <a:lnTo>
                    <a:pt x="116084" y="98455"/>
                  </a:lnTo>
                  <a:cubicBezTo>
                    <a:pt x="116550" y="99388"/>
                    <a:pt x="117482" y="99854"/>
                    <a:pt x="118881" y="99854"/>
                  </a:cubicBezTo>
                  <a:lnTo>
                    <a:pt x="121212" y="99854"/>
                  </a:lnTo>
                  <a:lnTo>
                    <a:pt x="118881" y="115705"/>
                  </a:lnTo>
                  <a:lnTo>
                    <a:pt x="108158" y="115705"/>
                  </a:lnTo>
                  <a:cubicBezTo>
                    <a:pt x="103030" y="115239"/>
                    <a:pt x="99300" y="113374"/>
                    <a:pt x="96969" y="109178"/>
                  </a:cubicBezTo>
                  <a:lnTo>
                    <a:pt x="75524" y="69085"/>
                  </a:lnTo>
                  <a:close/>
                </a:path>
              </a:pathLst>
            </a:custGeom>
            <a:solidFill>
              <a:schemeClr val="accent1"/>
            </a:solidFill>
            <a:ln w="4651"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AEC93FBB-2C1E-4DE9-A054-41210AA796F9}"/>
                </a:ext>
              </a:extLst>
            </p:cNvPr>
            <p:cNvSpPr/>
            <p:nvPr/>
          </p:nvSpPr>
          <p:spPr>
            <a:xfrm>
              <a:off x="10362223" y="415067"/>
              <a:ext cx="82288" cy="71447"/>
            </a:xfrm>
            <a:custGeom>
              <a:avLst/>
              <a:gdLst>
                <a:gd name="connsiteX0" fmla="*/ 14918 w 137994"/>
                <a:gd name="connsiteY0" fmla="*/ 16317 h 119813"/>
                <a:gd name="connsiteX1" fmla="*/ 17716 w 137994"/>
                <a:gd name="connsiteY1" fmla="*/ 0 h 119813"/>
                <a:gd name="connsiteX2" fmla="*/ 137995 w 137994"/>
                <a:gd name="connsiteY2" fmla="*/ 0 h 119813"/>
                <a:gd name="connsiteX3" fmla="*/ 121678 w 137994"/>
                <a:gd name="connsiteY3" fmla="*/ 102098 h 119813"/>
                <a:gd name="connsiteX4" fmla="*/ 116550 w 137994"/>
                <a:gd name="connsiteY4" fmla="*/ 116084 h 119813"/>
                <a:gd name="connsiteX5" fmla="*/ 103496 w 137994"/>
                <a:gd name="connsiteY5" fmla="*/ 119813 h 119813"/>
                <a:gd name="connsiteX6" fmla="*/ 90442 w 137994"/>
                <a:gd name="connsiteY6" fmla="*/ 119813 h 119813"/>
                <a:gd name="connsiteX7" fmla="*/ 92773 w 137994"/>
                <a:gd name="connsiteY7" fmla="*/ 104429 h 119813"/>
                <a:gd name="connsiteX8" fmla="*/ 97435 w 137994"/>
                <a:gd name="connsiteY8" fmla="*/ 104429 h 119813"/>
                <a:gd name="connsiteX9" fmla="*/ 100699 w 137994"/>
                <a:gd name="connsiteY9" fmla="*/ 101165 h 119813"/>
                <a:gd name="connsiteX10" fmla="*/ 114219 w 137994"/>
                <a:gd name="connsiteY10" fmla="*/ 16783 h 119813"/>
                <a:gd name="connsiteX11" fmla="*/ 14918 w 137994"/>
                <a:gd name="connsiteY11" fmla="*/ 16783 h 119813"/>
                <a:gd name="connsiteX12" fmla="*/ 13520 w 137994"/>
                <a:gd name="connsiteY12" fmla="*/ 26107 h 119813"/>
                <a:gd name="connsiteX13" fmla="*/ 104895 w 137994"/>
                <a:gd name="connsiteY13" fmla="*/ 26107 h 119813"/>
                <a:gd name="connsiteX14" fmla="*/ 102097 w 137994"/>
                <a:gd name="connsiteY14" fmla="*/ 41958 h 119813"/>
                <a:gd name="connsiteX15" fmla="*/ 10723 w 137994"/>
                <a:gd name="connsiteY15" fmla="*/ 41958 h 119813"/>
                <a:gd name="connsiteX16" fmla="*/ 13520 w 137994"/>
                <a:gd name="connsiteY16" fmla="*/ 26107 h 119813"/>
                <a:gd name="connsiteX17" fmla="*/ 0 w 137994"/>
                <a:gd name="connsiteY17" fmla="*/ 113753 h 119813"/>
                <a:gd name="connsiteX18" fmla="*/ 10256 w 137994"/>
                <a:gd name="connsiteY18" fmla="*/ 49883 h 119813"/>
                <a:gd name="connsiteX19" fmla="*/ 100699 w 137994"/>
                <a:gd name="connsiteY19" fmla="*/ 49883 h 119813"/>
                <a:gd name="connsiteX20" fmla="*/ 92307 w 137994"/>
                <a:gd name="connsiteY20" fmla="*/ 102098 h 119813"/>
                <a:gd name="connsiteX21" fmla="*/ 78321 w 137994"/>
                <a:gd name="connsiteY21" fmla="*/ 113753 h 119813"/>
                <a:gd name="connsiteX22" fmla="*/ 0 w 137994"/>
                <a:gd name="connsiteY22" fmla="*/ 113753 h 119813"/>
                <a:gd name="connsiteX23" fmla="*/ 28438 w 137994"/>
                <a:gd name="connsiteY23" fmla="*/ 67133 h 119813"/>
                <a:gd name="connsiteX24" fmla="*/ 23310 w 137994"/>
                <a:gd name="connsiteY24" fmla="*/ 98368 h 119813"/>
                <a:gd name="connsiteX25" fmla="*/ 69930 w 137994"/>
                <a:gd name="connsiteY25" fmla="*/ 98368 h 119813"/>
                <a:gd name="connsiteX26" fmla="*/ 73659 w 137994"/>
                <a:gd name="connsiteY26" fmla="*/ 95105 h 119813"/>
                <a:gd name="connsiteX27" fmla="*/ 78321 w 137994"/>
                <a:gd name="connsiteY27" fmla="*/ 67133 h 119813"/>
                <a:gd name="connsiteX28" fmla="*/ 28438 w 137994"/>
                <a:gd name="connsiteY28" fmla="*/ 67133 h 1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994" h="119813">
                  <a:moveTo>
                    <a:pt x="14918" y="16317"/>
                  </a:moveTo>
                  <a:lnTo>
                    <a:pt x="17716" y="0"/>
                  </a:lnTo>
                  <a:lnTo>
                    <a:pt x="137995" y="0"/>
                  </a:lnTo>
                  <a:lnTo>
                    <a:pt x="121678" y="102098"/>
                  </a:lnTo>
                  <a:cubicBezTo>
                    <a:pt x="120745" y="109091"/>
                    <a:pt x="118881" y="113753"/>
                    <a:pt x="116550" y="116084"/>
                  </a:cubicBezTo>
                  <a:cubicBezTo>
                    <a:pt x="114219" y="118415"/>
                    <a:pt x="110023" y="119813"/>
                    <a:pt x="103496" y="119813"/>
                  </a:cubicBezTo>
                  <a:lnTo>
                    <a:pt x="90442" y="119813"/>
                  </a:lnTo>
                  <a:lnTo>
                    <a:pt x="92773" y="104429"/>
                  </a:lnTo>
                  <a:lnTo>
                    <a:pt x="97435" y="104429"/>
                  </a:lnTo>
                  <a:cubicBezTo>
                    <a:pt x="99766" y="104895"/>
                    <a:pt x="100699" y="103962"/>
                    <a:pt x="100699" y="101165"/>
                  </a:cubicBezTo>
                  <a:lnTo>
                    <a:pt x="114219" y="16783"/>
                  </a:lnTo>
                  <a:lnTo>
                    <a:pt x="14918" y="16783"/>
                  </a:lnTo>
                  <a:close/>
                  <a:moveTo>
                    <a:pt x="13520" y="26107"/>
                  </a:moveTo>
                  <a:lnTo>
                    <a:pt x="104895" y="26107"/>
                  </a:lnTo>
                  <a:lnTo>
                    <a:pt x="102097" y="41958"/>
                  </a:lnTo>
                  <a:lnTo>
                    <a:pt x="10723" y="41958"/>
                  </a:lnTo>
                  <a:lnTo>
                    <a:pt x="13520" y="26107"/>
                  </a:lnTo>
                  <a:close/>
                  <a:moveTo>
                    <a:pt x="0" y="113753"/>
                  </a:moveTo>
                  <a:lnTo>
                    <a:pt x="10256" y="49883"/>
                  </a:lnTo>
                  <a:lnTo>
                    <a:pt x="100699" y="49883"/>
                  </a:lnTo>
                  <a:lnTo>
                    <a:pt x="92307" y="102098"/>
                  </a:lnTo>
                  <a:cubicBezTo>
                    <a:pt x="91841" y="110489"/>
                    <a:pt x="87179" y="114685"/>
                    <a:pt x="78321" y="113753"/>
                  </a:cubicBezTo>
                  <a:lnTo>
                    <a:pt x="0" y="113753"/>
                  </a:lnTo>
                  <a:close/>
                  <a:moveTo>
                    <a:pt x="28438" y="67133"/>
                  </a:moveTo>
                  <a:lnTo>
                    <a:pt x="23310" y="98368"/>
                  </a:lnTo>
                  <a:lnTo>
                    <a:pt x="69930" y="98368"/>
                  </a:lnTo>
                  <a:cubicBezTo>
                    <a:pt x="72261" y="98834"/>
                    <a:pt x="73659" y="97902"/>
                    <a:pt x="73659" y="95105"/>
                  </a:cubicBezTo>
                  <a:lnTo>
                    <a:pt x="78321" y="67133"/>
                  </a:lnTo>
                  <a:lnTo>
                    <a:pt x="28438" y="67133"/>
                  </a:lnTo>
                  <a:close/>
                </a:path>
              </a:pathLst>
            </a:custGeom>
            <a:solidFill>
              <a:schemeClr val="accent1"/>
            </a:solidFill>
            <a:ln w="4651"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03C1B56B-DF60-418D-9A45-9C38FEAFFC83}"/>
                </a:ext>
              </a:extLst>
            </p:cNvPr>
            <p:cNvSpPr/>
            <p:nvPr/>
          </p:nvSpPr>
          <p:spPr>
            <a:xfrm>
              <a:off x="10326915" y="519597"/>
              <a:ext cx="58937" cy="48373"/>
            </a:xfrm>
            <a:custGeom>
              <a:avLst/>
              <a:gdLst>
                <a:gd name="connsiteX0" fmla="*/ 98834 w 98834"/>
                <a:gd name="connsiteY0" fmla="*/ 0 h 81118"/>
                <a:gd name="connsiteX1" fmla="*/ 98834 w 98834"/>
                <a:gd name="connsiteY1" fmla="*/ 80652 h 81118"/>
                <a:gd name="connsiteX2" fmla="*/ 76923 w 98834"/>
                <a:gd name="connsiteY2" fmla="*/ 80652 h 81118"/>
                <a:gd name="connsiteX3" fmla="*/ 76923 w 98834"/>
                <a:gd name="connsiteY3" fmla="*/ 31235 h 81118"/>
                <a:gd name="connsiteX4" fmla="*/ 56410 w 98834"/>
                <a:gd name="connsiteY4" fmla="*/ 62937 h 81118"/>
                <a:gd name="connsiteX5" fmla="*/ 56410 w 98834"/>
                <a:gd name="connsiteY5" fmla="*/ 62937 h 81118"/>
                <a:gd name="connsiteX6" fmla="*/ 49417 w 98834"/>
                <a:gd name="connsiteY6" fmla="*/ 66666 h 81118"/>
                <a:gd name="connsiteX7" fmla="*/ 42424 w 98834"/>
                <a:gd name="connsiteY7" fmla="*/ 62937 h 81118"/>
                <a:gd name="connsiteX8" fmla="*/ 42424 w 98834"/>
                <a:gd name="connsiteY8" fmla="*/ 62937 h 81118"/>
                <a:gd name="connsiteX9" fmla="*/ 21911 w 98834"/>
                <a:gd name="connsiteY9" fmla="*/ 31235 h 81118"/>
                <a:gd name="connsiteX10" fmla="*/ 21911 w 98834"/>
                <a:gd name="connsiteY10" fmla="*/ 81119 h 81118"/>
                <a:gd name="connsiteX11" fmla="*/ 0 w 98834"/>
                <a:gd name="connsiteY11" fmla="*/ 81119 h 81118"/>
                <a:gd name="connsiteX12" fmla="*/ 0 w 98834"/>
                <a:gd name="connsiteY12" fmla="*/ 466 h 81118"/>
                <a:gd name="connsiteX13" fmla="*/ 21911 w 98834"/>
                <a:gd name="connsiteY13" fmla="*/ 466 h 81118"/>
                <a:gd name="connsiteX14" fmla="*/ 21911 w 98834"/>
                <a:gd name="connsiteY14" fmla="*/ 466 h 81118"/>
                <a:gd name="connsiteX15" fmla="*/ 49417 w 98834"/>
                <a:gd name="connsiteY15" fmla="*/ 42890 h 81118"/>
                <a:gd name="connsiteX16" fmla="*/ 76923 w 98834"/>
                <a:gd name="connsiteY16" fmla="*/ 466 h 81118"/>
                <a:gd name="connsiteX17" fmla="*/ 76923 w 98834"/>
                <a:gd name="connsiteY17" fmla="*/ 466 h 81118"/>
                <a:gd name="connsiteX18" fmla="*/ 98834 w 98834"/>
                <a:gd name="connsiteY18" fmla="*/ 466 h 8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34" h="81118">
                  <a:moveTo>
                    <a:pt x="98834" y="0"/>
                  </a:moveTo>
                  <a:lnTo>
                    <a:pt x="98834" y="80652"/>
                  </a:lnTo>
                  <a:lnTo>
                    <a:pt x="76923" y="80652"/>
                  </a:lnTo>
                  <a:lnTo>
                    <a:pt x="76923" y="31235"/>
                  </a:lnTo>
                  <a:lnTo>
                    <a:pt x="56410" y="62937"/>
                  </a:lnTo>
                  <a:lnTo>
                    <a:pt x="56410" y="62937"/>
                  </a:lnTo>
                  <a:cubicBezTo>
                    <a:pt x="55011" y="65268"/>
                    <a:pt x="52214" y="66666"/>
                    <a:pt x="49417" y="66666"/>
                  </a:cubicBezTo>
                  <a:cubicBezTo>
                    <a:pt x="46620" y="66666"/>
                    <a:pt x="43823" y="65268"/>
                    <a:pt x="42424" y="62937"/>
                  </a:cubicBezTo>
                  <a:lnTo>
                    <a:pt x="42424" y="62937"/>
                  </a:lnTo>
                  <a:lnTo>
                    <a:pt x="21911" y="31235"/>
                  </a:lnTo>
                  <a:lnTo>
                    <a:pt x="21911" y="81119"/>
                  </a:lnTo>
                  <a:lnTo>
                    <a:pt x="0" y="81119"/>
                  </a:lnTo>
                  <a:lnTo>
                    <a:pt x="0" y="466"/>
                  </a:lnTo>
                  <a:lnTo>
                    <a:pt x="21911" y="466"/>
                  </a:lnTo>
                  <a:lnTo>
                    <a:pt x="21911" y="466"/>
                  </a:lnTo>
                  <a:lnTo>
                    <a:pt x="49417" y="42890"/>
                  </a:lnTo>
                  <a:lnTo>
                    <a:pt x="76923" y="466"/>
                  </a:lnTo>
                  <a:lnTo>
                    <a:pt x="76923" y="466"/>
                  </a:lnTo>
                  <a:lnTo>
                    <a:pt x="98834" y="466"/>
                  </a:lnTo>
                  <a:close/>
                </a:path>
              </a:pathLst>
            </a:custGeom>
            <a:solidFill>
              <a:srgbClr val="727272"/>
            </a:solidFill>
            <a:ln w="4651"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53F256F9-2971-4547-BCDD-58360665AEC5}"/>
                </a:ext>
              </a:extLst>
            </p:cNvPr>
            <p:cNvSpPr/>
            <p:nvPr/>
          </p:nvSpPr>
          <p:spPr>
            <a:xfrm>
              <a:off x="10391691" y="518485"/>
              <a:ext cx="52820" cy="50040"/>
            </a:xfrm>
            <a:custGeom>
              <a:avLst/>
              <a:gdLst>
                <a:gd name="connsiteX0" fmla="*/ 44755 w 88577"/>
                <a:gd name="connsiteY0" fmla="*/ 33566 h 83915"/>
                <a:gd name="connsiteX1" fmla="*/ 44755 w 88577"/>
                <a:gd name="connsiteY1" fmla="*/ 48019 h 83915"/>
                <a:gd name="connsiteX2" fmla="*/ 66200 w 88577"/>
                <a:gd name="connsiteY2" fmla="*/ 48019 h 83915"/>
                <a:gd name="connsiteX3" fmla="*/ 66200 w 88577"/>
                <a:gd name="connsiteY3" fmla="*/ 66666 h 83915"/>
                <a:gd name="connsiteX4" fmla="*/ 52214 w 88577"/>
                <a:gd name="connsiteY4" fmla="*/ 68531 h 83915"/>
                <a:gd name="connsiteX5" fmla="*/ 22844 w 88577"/>
                <a:gd name="connsiteY5" fmla="*/ 41958 h 83915"/>
                <a:gd name="connsiteX6" fmla="*/ 53147 w 88577"/>
                <a:gd name="connsiteY6" fmla="*/ 15385 h 83915"/>
                <a:gd name="connsiteX7" fmla="*/ 76923 w 88577"/>
                <a:gd name="connsiteY7" fmla="*/ 18648 h 83915"/>
                <a:gd name="connsiteX8" fmla="*/ 85781 w 88577"/>
                <a:gd name="connsiteY8" fmla="*/ 5128 h 83915"/>
                <a:gd name="connsiteX9" fmla="*/ 52680 w 88577"/>
                <a:gd name="connsiteY9" fmla="*/ 0 h 83915"/>
                <a:gd name="connsiteX10" fmla="*/ 0 w 88577"/>
                <a:gd name="connsiteY10" fmla="*/ 42890 h 83915"/>
                <a:gd name="connsiteX11" fmla="*/ 13520 w 88577"/>
                <a:gd name="connsiteY11" fmla="*/ 72727 h 83915"/>
                <a:gd name="connsiteX12" fmla="*/ 52214 w 88577"/>
                <a:gd name="connsiteY12" fmla="*/ 83916 h 83915"/>
                <a:gd name="connsiteX13" fmla="*/ 88578 w 88577"/>
                <a:gd name="connsiteY13" fmla="*/ 77389 h 83915"/>
                <a:gd name="connsiteX14" fmla="*/ 88578 w 88577"/>
                <a:gd name="connsiteY14" fmla="*/ 34033 h 83915"/>
                <a:gd name="connsiteX15" fmla="*/ 44755 w 88577"/>
                <a:gd name="connsiteY15" fmla="*/ 34033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577" h="83915">
                  <a:moveTo>
                    <a:pt x="44755" y="33566"/>
                  </a:moveTo>
                  <a:lnTo>
                    <a:pt x="44755" y="48019"/>
                  </a:lnTo>
                  <a:lnTo>
                    <a:pt x="66200" y="48019"/>
                  </a:lnTo>
                  <a:lnTo>
                    <a:pt x="66200" y="66666"/>
                  </a:lnTo>
                  <a:cubicBezTo>
                    <a:pt x="62937" y="67599"/>
                    <a:pt x="57342" y="68531"/>
                    <a:pt x="52214" y="68531"/>
                  </a:cubicBezTo>
                  <a:cubicBezTo>
                    <a:pt x="35897" y="68531"/>
                    <a:pt x="22844" y="59207"/>
                    <a:pt x="22844" y="41958"/>
                  </a:cubicBezTo>
                  <a:cubicBezTo>
                    <a:pt x="22844" y="24242"/>
                    <a:pt x="36830" y="15385"/>
                    <a:pt x="53147" y="15385"/>
                  </a:cubicBezTo>
                  <a:cubicBezTo>
                    <a:pt x="64335" y="15385"/>
                    <a:pt x="70862" y="16783"/>
                    <a:pt x="76923" y="18648"/>
                  </a:cubicBezTo>
                  <a:lnTo>
                    <a:pt x="85781" y="5128"/>
                  </a:lnTo>
                  <a:cubicBezTo>
                    <a:pt x="77855" y="2331"/>
                    <a:pt x="64802" y="0"/>
                    <a:pt x="52680" y="0"/>
                  </a:cubicBezTo>
                  <a:cubicBezTo>
                    <a:pt x="21911" y="0"/>
                    <a:pt x="0" y="15851"/>
                    <a:pt x="0" y="42890"/>
                  </a:cubicBezTo>
                  <a:cubicBezTo>
                    <a:pt x="0" y="55011"/>
                    <a:pt x="4662" y="65734"/>
                    <a:pt x="13520" y="72727"/>
                  </a:cubicBezTo>
                  <a:cubicBezTo>
                    <a:pt x="22378" y="80186"/>
                    <a:pt x="34499" y="83916"/>
                    <a:pt x="52214" y="83916"/>
                  </a:cubicBezTo>
                  <a:cubicBezTo>
                    <a:pt x="68997" y="83916"/>
                    <a:pt x="80652" y="80186"/>
                    <a:pt x="88578" y="77389"/>
                  </a:cubicBezTo>
                  <a:lnTo>
                    <a:pt x="88578" y="34033"/>
                  </a:lnTo>
                  <a:lnTo>
                    <a:pt x="44755" y="34033"/>
                  </a:lnTo>
                  <a:close/>
                </a:path>
              </a:pathLst>
            </a:custGeom>
            <a:solidFill>
              <a:srgbClr val="727272"/>
            </a:solidFill>
            <a:ln w="4651"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9C292533-935E-4F51-860F-175A62C2B312}"/>
                </a:ext>
              </a:extLst>
            </p:cNvPr>
            <p:cNvSpPr/>
            <p:nvPr/>
          </p:nvSpPr>
          <p:spPr>
            <a:xfrm>
              <a:off x="10269646" y="518764"/>
              <a:ext cx="51456" cy="50040"/>
            </a:xfrm>
            <a:custGeom>
              <a:avLst/>
              <a:gdLst>
                <a:gd name="connsiteX0" fmla="*/ 52680 w 86288"/>
                <a:gd name="connsiteY0" fmla="*/ 32168 h 83915"/>
                <a:gd name="connsiteX1" fmla="*/ 27039 w 86288"/>
                <a:gd name="connsiteY1" fmla="*/ 22378 h 83915"/>
                <a:gd name="connsiteX2" fmla="*/ 48485 w 86288"/>
                <a:gd name="connsiteY2" fmla="*/ 15385 h 83915"/>
                <a:gd name="connsiteX3" fmla="*/ 75990 w 86288"/>
                <a:gd name="connsiteY3" fmla="*/ 19114 h 83915"/>
                <a:gd name="connsiteX4" fmla="*/ 85314 w 86288"/>
                <a:gd name="connsiteY4" fmla="*/ 5128 h 83915"/>
                <a:gd name="connsiteX5" fmla="*/ 47552 w 86288"/>
                <a:gd name="connsiteY5" fmla="*/ 0 h 83915"/>
                <a:gd name="connsiteX6" fmla="*/ 2331 w 86288"/>
                <a:gd name="connsiteY6" fmla="*/ 23776 h 83915"/>
                <a:gd name="connsiteX7" fmla="*/ 36830 w 86288"/>
                <a:gd name="connsiteY7" fmla="*/ 48019 h 83915"/>
                <a:gd name="connsiteX8" fmla="*/ 62004 w 86288"/>
                <a:gd name="connsiteY8" fmla="*/ 59207 h 83915"/>
                <a:gd name="connsiteX9" fmla="*/ 39161 w 86288"/>
                <a:gd name="connsiteY9" fmla="*/ 68065 h 83915"/>
                <a:gd name="connsiteX10" fmla="*/ 9324 w 86288"/>
                <a:gd name="connsiteY10" fmla="*/ 62471 h 83915"/>
                <a:gd name="connsiteX11" fmla="*/ 0 w 86288"/>
                <a:gd name="connsiteY11" fmla="*/ 76457 h 83915"/>
                <a:gd name="connsiteX12" fmla="*/ 40093 w 86288"/>
                <a:gd name="connsiteY12" fmla="*/ 83916 h 83915"/>
                <a:gd name="connsiteX13" fmla="*/ 86247 w 86288"/>
                <a:gd name="connsiteY13" fmla="*/ 57342 h 83915"/>
                <a:gd name="connsiteX14" fmla="*/ 52680 w 86288"/>
                <a:gd name="connsiteY14" fmla="*/ 32168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8" h="83915">
                  <a:moveTo>
                    <a:pt x="52680" y="32168"/>
                  </a:moveTo>
                  <a:cubicBezTo>
                    <a:pt x="35897" y="29371"/>
                    <a:pt x="27039" y="28438"/>
                    <a:pt x="27039" y="22378"/>
                  </a:cubicBezTo>
                  <a:cubicBezTo>
                    <a:pt x="27039" y="16317"/>
                    <a:pt x="36363" y="15385"/>
                    <a:pt x="48485" y="15385"/>
                  </a:cubicBezTo>
                  <a:cubicBezTo>
                    <a:pt x="57342" y="15385"/>
                    <a:pt x="69930" y="17249"/>
                    <a:pt x="75990" y="19114"/>
                  </a:cubicBezTo>
                  <a:lnTo>
                    <a:pt x="85314" y="5128"/>
                  </a:lnTo>
                  <a:cubicBezTo>
                    <a:pt x="75524" y="1865"/>
                    <a:pt x="60606" y="0"/>
                    <a:pt x="47552" y="0"/>
                  </a:cubicBezTo>
                  <a:cubicBezTo>
                    <a:pt x="18182" y="0"/>
                    <a:pt x="2331" y="8858"/>
                    <a:pt x="2331" y="23776"/>
                  </a:cubicBezTo>
                  <a:cubicBezTo>
                    <a:pt x="2331" y="38695"/>
                    <a:pt x="14452" y="44755"/>
                    <a:pt x="36830" y="48019"/>
                  </a:cubicBezTo>
                  <a:cubicBezTo>
                    <a:pt x="51748" y="50349"/>
                    <a:pt x="62471" y="51282"/>
                    <a:pt x="62004" y="59207"/>
                  </a:cubicBezTo>
                  <a:cubicBezTo>
                    <a:pt x="62004" y="66200"/>
                    <a:pt x="52214" y="68065"/>
                    <a:pt x="39161" y="68065"/>
                  </a:cubicBezTo>
                  <a:cubicBezTo>
                    <a:pt x="27972" y="67599"/>
                    <a:pt x="16783" y="64802"/>
                    <a:pt x="9324" y="62471"/>
                  </a:cubicBezTo>
                  <a:lnTo>
                    <a:pt x="0" y="76457"/>
                  </a:lnTo>
                  <a:cubicBezTo>
                    <a:pt x="7459" y="79720"/>
                    <a:pt x="25175" y="83916"/>
                    <a:pt x="40093" y="83916"/>
                  </a:cubicBezTo>
                  <a:cubicBezTo>
                    <a:pt x="76457" y="83916"/>
                    <a:pt x="86247" y="70396"/>
                    <a:pt x="86247" y="57342"/>
                  </a:cubicBezTo>
                  <a:cubicBezTo>
                    <a:pt x="87179" y="40559"/>
                    <a:pt x="72261" y="35431"/>
                    <a:pt x="52680" y="32168"/>
                  </a:cubicBezTo>
                </a:path>
              </a:pathLst>
            </a:custGeom>
            <a:solidFill>
              <a:srgbClr val="727272"/>
            </a:solidFill>
            <a:ln w="4651"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243838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310">
          <p15:clr>
            <a:srgbClr val="FBAE40"/>
          </p15:clr>
        </p15:guide>
        <p15:guide id="3" orient="horz" pos="48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iPPT_03_白底页">
    <p:bg>
      <p:bgPr>
        <a:solidFill>
          <a:schemeClr val="bg1"/>
        </a:solid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D2F9F25-ADB7-4F1A-A138-CF4271452587}"/>
              </a:ext>
            </a:extLst>
          </p:cNvPr>
          <p:cNvGrpSpPr/>
          <p:nvPr/>
        </p:nvGrpSpPr>
        <p:grpSpPr>
          <a:xfrm>
            <a:off x="724055" y="486509"/>
            <a:ext cx="250111" cy="408789"/>
            <a:chOff x="966292" y="428537"/>
            <a:chExt cx="204077" cy="333550"/>
          </a:xfrm>
        </p:grpSpPr>
        <p:sp>
          <p:nvSpPr>
            <p:cNvPr id="8" name="矩形 7">
              <a:extLst>
                <a:ext uri="{FF2B5EF4-FFF2-40B4-BE49-F238E27FC236}">
                  <a16:creationId xmlns:a16="http://schemas.microsoft.com/office/drawing/2014/main" id="{F9337343-1AF7-4BD0-9988-EAD01B0F6614}"/>
                </a:ext>
              </a:extLst>
            </p:cNvPr>
            <p:cNvSpPr/>
            <p:nvPr/>
          </p:nvSpPr>
          <p:spPr>
            <a:xfrm>
              <a:off x="966292" y="428537"/>
              <a:ext cx="79200" cy="33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DD376AFB-8BD3-4E4A-A18C-799020BE47F9}"/>
                </a:ext>
              </a:extLst>
            </p:cNvPr>
            <p:cNvSpPr/>
            <p:nvPr/>
          </p:nvSpPr>
          <p:spPr>
            <a:xfrm>
              <a:off x="1091169" y="528087"/>
              <a:ext cx="79200" cy="234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标题 1">
            <a:extLst>
              <a:ext uri="{FF2B5EF4-FFF2-40B4-BE49-F238E27FC236}">
                <a16:creationId xmlns:a16="http://schemas.microsoft.com/office/drawing/2014/main" id="{87F8E5A1-CDF1-41FF-9FA5-9776B7C468FC}"/>
              </a:ext>
            </a:extLst>
          </p:cNvPr>
          <p:cNvSpPr>
            <a:spLocks noGrp="1"/>
          </p:cNvSpPr>
          <p:nvPr>
            <p:ph type="title" hasCustomPrompt="1"/>
          </p:nvPr>
        </p:nvSpPr>
        <p:spPr>
          <a:xfrm>
            <a:off x="1029386" y="522365"/>
            <a:ext cx="8791362" cy="501248"/>
          </a:xfrm>
        </p:spPr>
        <p:txBody>
          <a:bodyPr>
            <a:noAutofit/>
          </a:bodyPr>
          <a:lstStyle>
            <a:lvl1pPr>
              <a:defRPr sz="2800" b="1">
                <a:solidFill>
                  <a:schemeClr val="accent1"/>
                </a:solidFill>
              </a:defRPr>
            </a:lvl1pPr>
          </a:lstStyle>
          <a:p>
            <a:r>
              <a:rPr lang="en-US" altLang="zh-CN"/>
              <a:t>Connecting the world</a:t>
            </a:r>
            <a:endParaRPr lang="zh-CN" altLang="en-US" dirty="0"/>
          </a:p>
        </p:txBody>
      </p:sp>
      <p:sp>
        <p:nvSpPr>
          <p:cNvPr id="49" name="灯片编号占位符 4">
            <a:extLst>
              <a:ext uri="{FF2B5EF4-FFF2-40B4-BE49-F238E27FC236}">
                <a16:creationId xmlns:a16="http://schemas.microsoft.com/office/drawing/2014/main" id="{EE5E60C9-DB3D-4317-BD43-57F79AA6CFC6}"/>
              </a:ext>
            </a:extLst>
          </p:cNvPr>
          <p:cNvSpPr>
            <a:spLocks noGrp="1"/>
          </p:cNvSpPr>
          <p:nvPr>
            <p:ph type="sldNum" sz="quarter" idx="12"/>
          </p:nvPr>
        </p:nvSpPr>
        <p:spPr>
          <a:xfrm>
            <a:off x="10969081" y="6256453"/>
            <a:ext cx="879018" cy="365125"/>
          </a:xfrm>
        </p:spPr>
        <p:txBody>
          <a:bodyPr/>
          <a:lstStyle>
            <a:lvl1pPr>
              <a:defRPr>
                <a:solidFill>
                  <a:schemeClr val="bg1">
                    <a:lumMod val="75000"/>
                  </a:schemeClr>
                </a:solidFill>
              </a:defRPr>
            </a:lvl1pPr>
          </a:lstStyle>
          <a:p>
            <a:fld id="{23827C11-0337-4590-B17C-5FF2A19AAEB3}" type="slidenum">
              <a:rPr lang="zh-CN" altLang="en-US" smtClean="0"/>
              <a:pPr/>
              <a:t>‹#›</a:t>
            </a:fld>
            <a:endParaRPr lang="zh-CN" altLang="en-US"/>
          </a:p>
        </p:txBody>
      </p:sp>
      <p:grpSp>
        <p:nvGrpSpPr>
          <p:cNvPr id="50" name="组合 49">
            <a:extLst>
              <a:ext uri="{FF2B5EF4-FFF2-40B4-BE49-F238E27FC236}">
                <a16:creationId xmlns:a16="http://schemas.microsoft.com/office/drawing/2014/main" id="{67F4372D-92B4-468E-A311-6571B826EF70}"/>
              </a:ext>
            </a:extLst>
          </p:cNvPr>
          <p:cNvGrpSpPr/>
          <p:nvPr userDrawn="1"/>
        </p:nvGrpSpPr>
        <p:grpSpPr>
          <a:xfrm>
            <a:off x="10348617" y="571415"/>
            <a:ext cx="1231510" cy="403148"/>
            <a:chOff x="8907143" y="65530"/>
            <a:chExt cx="1537368" cy="503274"/>
          </a:xfrm>
        </p:grpSpPr>
        <p:sp>
          <p:nvSpPr>
            <p:cNvPr id="51" name="任意多边形: 形状 50">
              <a:extLst>
                <a:ext uri="{FF2B5EF4-FFF2-40B4-BE49-F238E27FC236}">
                  <a16:creationId xmlns:a16="http://schemas.microsoft.com/office/drawing/2014/main" id="{C8B48EFA-4B1D-411B-B30A-91F83B4EFA07}"/>
                </a:ext>
              </a:extLst>
            </p:cNvPr>
            <p:cNvSpPr/>
            <p:nvPr/>
          </p:nvSpPr>
          <p:spPr>
            <a:xfrm>
              <a:off x="8907143" y="65530"/>
              <a:ext cx="491791" cy="479327"/>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chemeClr val="accent1"/>
            </a:solidFill>
            <a:ln w="4651"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EECBB4F9-60AF-4B90-8ABC-0289AD577A64}"/>
                </a:ext>
              </a:extLst>
            </p:cNvPr>
            <p:cNvSpPr/>
            <p:nvPr/>
          </p:nvSpPr>
          <p:spPr>
            <a:xfrm>
              <a:off x="9774797" y="103146"/>
              <a:ext cx="336386" cy="274669"/>
            </a:xfrm>
            <a:custGeom>
              <a:avLst/>
              <a:gdLst>
                <a:gd name="connsiteX0" fmla="*/ 564101 w 564100"/>
                <a:gd name="connsiteY0" fmla="*/ 0 h 460604"/>
                <a:gd name="connsiteX1" fmla="*/ 564101 w 564100"/>
                <a:gd name="connsiteY1" fmla="*/ 460605 h 460604"/>
                <a:gd name="connsiteX2" fmla="*/ 439159 w 564100"/>
                <a:gd name="connsiteY2" fmla="*/ 460605 h 460604"/>
                <a:gd name="connsiteX3" fmla="*/ 439159 w 564100"/>
                <a:gd name="connsiteY3" fmla="*/ 176223 h 460604"/>
                <a:gd name="connsiteX4" fmla="*/ 322610 w 564100"/>
                <a:gd name="connsiteY4" fmla="*/ 356176 h 460604"/>
                <a:gd name="connsiteX5" fmla="*/ 322610 w 564100"/>
                <a:gd name="connsiteY5" fmla="*/ 356176 h 460604"/>
                <a:gd name="connsiteX6" fmla="*/ 282050 w 564100"/>
                <a:gd name="connsiteY6" fmla="*/ 378087 h 460604"/>
                <a:gd name="connsiteX7" fmla="*/ 241491 w 564100"/>
                <a:gd name="connsiteY7" fmla="*/ 356176 h 460604"/>
                <a:gd name="connsiteX8" fmla="*/ 241491 w 564100"/>
                <a:gd name="connsiteY8" fmla="*/ 356176 h 460604"/>
                <a:gd name="connsiteX9" fmla="*/ 124941 w 564100"/>
                <a:gd name="connsiteY9" fmla="*/ 176223 h 460604"/>
                <a:gd name="connsiteX10" fmla="*/ 124941 w 564100"/>
                <a:gd name="connsiteY10" fmla="*/ 460605 h 460604"/>
                <a:gd name="connsiteX11" fmla="*/ 0 w 564100"/>
                <a:gd name="connsiteY11" fmla="*/ 460605 h 460604"/>
                <a:gd name="connsiteX12" fmla="*/ 0 w 564100"/>
                <a:gd name="connsiteY12" fmla="*/ 0 h 460604"/>
                <a:gd name="connsiteX13" fmla="*/ 124941 w 564100"/>
                <a:gd name="connsiteY13" fmla="*/ 0 h 460604"/>
                <a:gd name="connsiteX14" fmla="*/ 124941 w 564100"/>
                <a:gd name="connsiteY14" fmla="*/ 0 h 460604"/>
                <a:gd name="connsiteX15" fmla="*/ 282050 w 564100"/>
                <a:gd name="connsiteY15" fmla="*/ 241957 h 460604"/>
                <a:gd name="connsiteX16" fmla="*/ 439159 w 564100"/>
                <a:gd name="connsiteY16" fmla="*/ 0 h 460604"/>
                <a:gd name="connsiteX17" fmla="*/ 439159 w 564100"/>
                <a:gd name="connsiteY17" fmla="*/ 0 h 460604"/>
                <a:gd name="connsiteX18" fmla="*/ 564101 w 564100"/>
                <a:gd name="connsiteY18" fmla="*/ 0 h 46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4100" h="460604">
                  <a:moveTo>
                    <a:pt x="564101" y="0"/>
                  </a:moveTo>
                  <a:lnTo>
                    <a:pt x="564101" y="460605"/>
                  </a:lnTo>
                  <a:lnTo>
                    <a:pt x="439159" y="460605"/>
                  </a:lnTo>
                  <a:lnTo>
                    <a:pt x="439159" y="176223"/>
                  </a:lnTo>
                  <a:lnTo>
                    <a:pt x="322610" y="356176"/>
                  </a:lnTo>
                  <a:lnTo>
                    <a:pt x="322610" y="356176"/>
                  </a:lnTo>
                  <a:cubicBezTo>
                    <a:pt x="313752" y="369230"/>
                    <a:pt x="299300" y="378087"/>
                    <a:pt x="282050" y="378087"/>
                  </a:cubicBezTo>
                  <a:cubicBezTo>
                    <a:pt x="265267" y="378087"/>
                    <a:pt x="250349" y="369230"/>
                    <a:pt x="241491" y="356176"/>
                  </a:cubicBezTo>
                  <a:lnTo>
                    <a:pt x="241491" y="356176"/>
                  </a:lnTo>
                  <a:lnTo>
                    <a:pt x="124941" y="176223"/>
                  </a:lnTo>
                  <a:lnTo>
                    <a:pt x="124941" y="460605"/>
                  </a:lnTo>
                  <a:lnTo>
                    <a:pt x="0" y="460605"/>
                  </a:lnTo>
                  <a:lnTo>
                    <a:pt x="0" y="0"/>
                  </a:lnTo>
                  <a:lnTo>
                    <a:pt x="124941" y="0"/>
                  </a:lnTo>
                  <a:lnTo>
                    <a:pt x="124941" y="0"/>
                  </a:lnTo>
                  <a:lnTo>
                    <a:pt x="282050" y="241957"/>
                  </a:lnTo>
                  <a:lnTo>
                    <a:pt x="439159" y="0"/>
                  </a:lnTo>
                  <a:lnTo>
                    <a:pt x="439159" y="0"/>
                  </a:lnTo>
                  <a:lnTo>
                    <a:pt x="564101" y="0"/>
                  </a:lnTo>
                  <a:close/>
                </a:path>
              </a:pathLst>
            </a:custGeom>
            <a:solidFill>
              <a:schemeClr val="accent1"/>
            </a:solidFill>
            <a:ln w="4651"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2EDB637-EAE2-4763-93D8-2FE8DDF60BC9}"/>
                </a:ext>
              </a:extLst>
            </p:cNvPr>
            <p:cNvSpPr/>
            <p:nvPr/>
          </p:nvSpPr>
          <p:spPr>
            <a:xfrm>
              <a:off x="9448975" y="95918"/>
              <a:ext cx="294407" cy="286067"/>
            </a:xfrm>
            <a:custGeom>
              <a:avLst/>
              <a:gdLst>
                <a:gd name="connsiteX0" fmla="*/ 296503 w 493704"/>
                <a:gd name="connsiteY0" fmla="*/ 185081 h 479718"/>
                <a:gd name="connsiteX1" fmla="*/ 151515 w 493704"/>
                <a:gd name="connsiteY1" fmla="*/ 130069 h 479718"/>
                <a:gd name="connsiteX2" fmla="*/ 274591 w 493704"/>
                <a:gd name="connsiteY2" fmla="*/ 90443 h 479718"/>
                <a:gd name="connsiteX3" fmla="*/ 432633 w 493704"/>
                <a:gd name="connsiteY3" fmla="*/ 110489 h 479718"/>
                <a:gd name="connsiteX4" fmla="*/ 484381 w 493704"/>
                <a:gd name="connsiteY4" fmla="*/ 30303 h 479718"/>
                <a:gd name="connsiteX5" fmla="*/ 269929 w 493704"/>
                <a:gd name="connsiteY5" fmla="*/ 0 h 479718"/>
                <a:gd name="connsiteX6" fmla="*/ 10256 w 493704"/>
                <a:gd name="connsiteY6" fmla="*/ 137062 h 479718"/>
                <a:gd name="connsiteX7" fmla="*/ 206992 w 493704"/>
                <a:gd name="connsiteY7" fmla="*/ 275990 h 479718"/>
                <a:gd name="connsiteX8" fmla="*/ 351980 w 493704"/>
                <a:gd name="connsiteY8" fmla="*/ 339393 h 479718"/>
                <a:gd name="connsiteX9" fmla="*/ 221445 w 493704"/>
                <a:gd name="connsiteY9" fmla="*/ 389276 h 479718"/>
                <a:gd name="connsiteX10" fmla="*/ 52214 w 493704"/>
                <a:gd name="connsiteY10" fmla="*/ 356642 h 479718"/>
                <a:gd name="connsiteX11" fmla="*/ 0 w 493704"/>
                <a:gd name="connsiteY11" fmla="*/ 436828 h 479718"/>
                <a:gd name="connsiteX12" fmla="*/ 228904 w 493704"/>
                <a:gd name="connsiteY12" fmla="*/ 479719 h 479718"/>
                <a:gd name="connsiteX13" fmla="*/ 493705 w 493704"/>
                <a:gd name="connsiteY13" fmla="*/ 328204 h 479718"/>
                <a:gd name="connsiteX14" fmla="*/ 296503 w 493704"/>
                <a:gd name="connsiteY14" fmla="*/ 185081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704" h="479718">
                  <a:moveTo>
                    <a:pt x="296503" y="185081"/>
                  </a:moveTo>
                  <a:cubicBezTo>
                    <a:pt x="200932" y="168298"/>
                    <a:pt x="151515" y="163636"/>
                    <a:pt x="151515" y="130069"/>
                  </a:cubicBezTo>
                  <a:cubicBezTo>
                    <a:pt x="151515" y="95571"/>
                    <a:pt x="204661" y="90443"/>
                    <a:pt x="274591" y="90443"/>
                  </a:cubicBezTo>
                  <a:cubicBezTo>
                    <a:pt x="325407" y="90443"/>
                    <a:pt x="398134" y="101165"/>
                    <a:pt x="432633" y="110489"/>
                  </a:cubicBezTo>
                  <a:lnTo>
                    <a:pt x="484381" y="30303"/>
                  </a:lnTo>
                  <a:cubicBezTo>
                    <a:pt x="428903" y="11655"/>
                    <a:pt x="343589" y="0"/>
                    <a:pt x="269929" y="0"/>
                  </a:cubicBezTo>
                  <a:cubicBezTo>
                    <a:pt x="103496" y="0"/>
                    <a:pt x="11189" y="50349"/>
                    <a:pt x="10256" y="137062"/>
                  </a:cubicBezTo>
                  <a:cubicBezTo>
                    <a:pt x="9790" y="221911"/>
                    <a:pt x="80186" y="256409"/>
                    <a:pt x="206992" y="275990"/>
                  </a:cubicBezTo>
                  <a:cubicBezTo>
                    <a:pt x="293239" y="289510"/>
                    <a:pt x="351980" y="294172"/>
                    <a:pt x="351980" y="339393"/>
                  </a:cubicBezTo>
                  <a:cubicBezTo>
                    <a:pt x="351980" y="379020"/>
                    <a:pt x="294638" y="391141"/>
                    <a:pt x="221445" y="389276"/>
                  </a:cubicBezTo>
                  <a:cubicBezTo>
                    <a:pt x="157109" y="387411"/>
                    <a:pt x="95105" y="370162"/>
                    <a:pt x="52214" y="356642"/>
                  </a:cubicBezTo>
                  <a:lnTo>
                    <a:pt x="0" y="436828"/>
                  </a:lnTo>
                  <a:cubicBezTo>
                    <a:pt x="42890" y="455476"/>
                    <a:pt x="143123" y="479719"/>
                    <a:pt x="228904" y="479719"/>
                  </a:cubicBezTo>
                  <a:cubicBezTo>
                    <a:pt x="437761" y="479719"/>
                    <a:pt x="493705" y="401397"/>
                    <a:pt x="493705" y="328204"/>
                  </a:cubicBezTo>
                  <a:cubicBezTo>
                    <a:pt x="493239" y="235430"/>
                    <a:pt x="408857" y="205128"/>
                    <a:pt x="296503" y="185081"/>
                  </a:cubicBezTo>
                </a:path>
              </a:pathLst>
            </a:custGeom>
            <a:solidFill>
              <a:schemeClr val="accent1"/>
            </a:solidFill>
            <a:ln w="4651"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B42330D2-ED0C-40C4-97B4-DCB52F54B0DF}"/>
                </a:ext>
              </a:extLst>
            </p:cNvPr>
            <p:cNvSpPr/>
            <p:nvPr/>
          </p:nvSpPr>
          <p:spPr>
            <a:xfrm>
              <a:off x="10143988" y="96196"/>
              <a:ext cx="300245" cy="286067"/>
            </a:xfrm>
            <a:custGeom>
              <a:avLst/>
              <a:gdLst>
                <a:gd name="connsiteX0" fmla="*/ 503495 w 503495"/>
                <a:gd name="connsiteY0" fmla="*/ 0 h 479718"/>
                <a:gd name="connsiteX1" fmla="*/ 0 w 503495"/>
                <a:gd name="connsiteY1" fmla="*/ 0 h 479718"/>
                <a:gd name="connsiteX2" fmla="*/ 0 w 503495"/>
                <a:gd name="connsiteY2" fmla="*/ 84848 h 479718"/>
                <a:gd name="connsiteX3" fmla="*/ 189743 w 503495"/>
                <a:gd name="connsiteY3" fmla="*/ 84848 h 479718"/>
                <a:gd name="connsiteX4" fmla="*/ 189743 w 503495"/>
                <a:gd name="connsiteY4" fmla="*/ 479719 h 479718"/>
                <a:gd name="connsiteX5" fmla="*/ 314218 w 503495"/>
                <a:gd name="connsiteY5" fmla="*/ 479719 h 479718"/>
                <a:gd name="connsiteX6" fmla="*/ 314218 w 503495"/>
                <a:gd name="connsiteY6" fmla="*/ 84848 h 479718"/>
                <a:gd name="connsiteX7" fmla="*/ 503495 w 503495"/>
                <a:gd name="connsiteY7" fmla="*/ 84848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95" h="479718">
                  <a:moveTo>
                    <a:pt x="503495" y="0"/>
                  </a:moveTo>
                  <a:lnTo>
                    <a:pt x="0" y="0"/>
                  </a:lnTo>
                  <a:lnTo>
                    <a:pt x="0" y="84848"/>
                  </a:lnTo>
                  <a:lnTo>
                    <a:pt x="189743" y="84848"/>
                  </a:lnTo>
                  <a:lnTo>
                    <a:pt x="189743" y="479719"/>
                  </a:lnTo>
                  <a:lnTo>
                    <a:pt x="314218" y="479719"/>
                  </a:lnTo>
                  <a:lnTo>
                    <a:pt x="314218" y="84848"/>
                  </a:lnTo>
                  <a:lnTo>
                    <a:pt x="503495" y="84848"/>
                  </a:lnTo>
                  <a:close/>
                </a:path>
              </a:pathLst>
            </a:custGeom>
            <a:solidFill>
              <a:schemeClr val="accent1"/>
            </a:solidFill>
            <a:ln w="4651"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C2F0029-1D88-4C58-A8D6-267ECC8C0ECE}"/>
                </a:ext>
              </a:extLst>
            </p:cNvPr>
            <p:cNvSpPr/>
            <p:nvPr/>
          </p:nvSpPr>
          <p:spPr>
            <a:xfrm>
              <a:off x="9448141" y="414790"/>
              <a:ext cx="80899" cy="70890"/>
            </a:xfrm>
            <a:custGeom>
              <a:avLst/>
              <a:gdLst>
                <a:gd name="connsiteX0" fmla="*/ 54545 w 135663"/>
                <a:gd name="connsiteY0" fmla="*/ 0 h 118880"/>
                <a:gd name="connsiteX1" fmla="*/ 74592 w 135663"/>
                <a:gd name="connsiteY1" fmla="*/ 0 h 118880"/>
                <a:gd name="connsiteX2" fmla="*/ 69930 w 135663"/>
                <a:gd name="connsiteY2" fmla="*/ 26573 h 118880"/>
                <a:gd name="connsiteX3" fmla="*/ 135664 w 135663"/>
                <a:gd name="connsiteY3" fmla="*/ 26573 h 118880"/>
                <a:gd name="connsiteX4" fmla="*/ 132867 w 135663"/>
                <a:gd name="connsiteY4" fmla="*/ 42890 h 118880"/>
                <a:gd name="connsiteX5" fmla="*/ 67599 w 135663"/>
                <a:gd name="connsiteY5" fmla="*/ 42890 h 118880"/>
                <a:gd name="connsiteX6" fmla="*/ 57809 w 135663"/>
                <a:gd name="connsiteY6" fmla="*/ 102564 h 118880"/>
                <a:gd name="connsiteX7" fmla="*/ 123077 w 135663"/>
                <a:gd name="connsiteY7" fmla="*/ 102564 h 118880"/>
                <a:gd name="connsiteX8" fmla="*/ 120746 w 135663"/>
                <a:gd name="connsiteY8" fmla="*/ 118881 h 118880"/>
                <a:gd name="connsiteX9" fmla="*/ 0 w 135663"/>
                <a:gd name="connsiteY9" fmla="*/ 118881 h 118880"/>
                <a:gd name="connsiteX10" fmla="*/ 2331 w 135663"/>
                <a:gd name="connsiteY10" fmla="*/ 102564 h 118880"/>
                <a:gd name="connsiteX11" fmla="*/ 37762 w 135663"/>
                <a:gd name="connsiteY11" fmla="*/ 102564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663" h="118880">
                  <a:moveTo>
                    <a:pt x="54545" y="0"/>
                  </a:moveTo>
                  <a:lnTo>
                    <a:pt x="74592" y="0"/>
                  </a:lnTo>
                  <a:lnTo>
                    <a:pt x="69930" y="26573"/>
                  </a:lnTo>
                  <a:lnTo>
                    <a:pt x="135664" y="26573"/>
                  </a:lnTo>
                  <a:lnTo>
                    <a:pt x="132867" y="42890"/>
                  </a:lnTo>
                  <a:lnTo>
                    <a:pt x="67599" y="42890"/>
                  </a:lnTo>
                  <a:lnTo>
                    <a:pt x="57809" y="102564"/>
                  </a:lnTo>
                  <a:lnTo>
                    <a:pt x="123077" y="102564"/>
                  </a:lnTo>
                  <a:lnTo>
                    <a:pt x="120746" y="118881"/>
                  </a:lnTo>
                  <a:lnTo>
                    <a:pt x="0" y="118881"/>
                  </a:lnTo>
                  <a:lnTo>
                    <a:pt x="2331" y="102564"/>
                  </a:lnTo>
                  <a:lnTo>
                    <a:pt x="37762" y="102564"/>
                  </a:lnTo>
                  <a:close/>
                </a:path>
              </a:pathLst>
            </a:custGeom>
            <a:solidFill>
              <a:schemeClr val="accent1"/>
            </a:solidFill>
            <a:ln w="4651"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56674217-73FA-4441-AF3C-1C75CD014D9B}"/>
                </a:ext>
              </a:extLst>
            </p:cNvPr>
            <p:cNvSpPr/>
            <p:nvPr/>
          </p:nvSpPr>
          <p:spPr>
            <a:xfrm>
              <a:off x="9531265" y="415067"/>
              <a:ext cx="83123" cy="71195"/>
            </a:xfrm>
            <a:custGeom>
              <a:avLst/>
              <a:gdLst>
                <a:gd name="connsiteX0" fmla="*/ 43357 w 139393"/>
                <a:gd name="connsiteY0" fmla="*/ 63869 h 119390"/>
                <a:gd name="connsiteX1" fmla="*/ 47552 w 139393"/>
                <a:gd name="connsiteY1" fmla="*/ 63869 h 119390"/>
                <a:gd name="connsiteX2" fmla="*/ 53147 w 139393"/>
                <a:gd name="connsiteY2" fmla="*/ 28438 h 119390"/>
                <a:gd name="connsiteX3" fmla="*/ 132401 w 139393"/>
                <a:gd name="connsiteY3" fmla="*/ 28438 h 119390"/>
                <a:gd name="connsiteX4" fmla="*/ 126806 w 139393"/>
                <a:gd name="connsiteY4" fmla="*/ 64335 h 119390"/>
                <a:gd name="connsiteX5" fmla="*/ 130070 w 139393"/>
                <a:gd name="connsiteY5" fmla="*/ 64335 h 119390"/>
                <a:gd name="connsiteX6" fmla="*/ 127739 w 139393"/>
                <a:gd name="connsiteY6" fmla="*/ 79720 h 119390"/>
                <a:gd name="connsiteX7" fmla="*/ 124475 w 139393"/>
                <a:gd name="connsiteY7" fmla="*/ 79720 h 119390"/>
                <a:gd name="connsiteX8" fmla="*/ 120279 w 139393"/>
                <a:gd name="connsiteY8" fmla="*/ 104895 h 119390"/>
                <a:gd name="connsiteX9" fmla="*/ 116084 w 139393"/>
                <a:gd name="connsiteY9" fmla="*/ 115617 h 119390"/>
                <a:gd name="connsiteX10" fmla="*/ 106293 w 139393"/>
                <a:gd name="connsiteY10" fmla="*/ 118415 h 119390"/>
                <a:gd name="connsiteX11" fmla="*/ 39161 w 139393"/>
                <a:gd name="connsiteY11" fmla="*/ 118415 h 119390"/>
                <a:gd name="connsiteX12" fmla="*/ 45221 w 139393"/>
                <a:gd name="connsiteY12" fmla="*/ 79720 h 119390"/>
                <a:gd name="connsiteX13" fmla="*/ 40559 w 139393"/>
                <a:gd name="connsiteY13" fmla="*/ 79720 h 119390"/>
                <a:gd name="connsiteX14" fmla="*/ 41492 w 139393"/>
                <a:gd name="connsiteY14" fmla="*/ 74592 h 119390"/>
                <a:gd name="connsiteX15" fmla="*/ 28904 w 139393"/>
                <a:gd name="connsiteY15" fmla="*/ 74592 h 119390"/>
                <a:gd name="connsiteX16" fmla="*/ 15385 w 139393"/>
                <a:gd name="connsiteY16" fmla="*/ 66200 h 119390"/>
                <a:gd name="connsiteX17" fmla="*/ 13520 w 139393"/>
                <a:gd name="connsiteY17" fmla="*/ 39627 h 119390"/>
                <a:gd name="connsiteX18" fmla="*/ 33566 w 139393"/>
                <a:gd name="connsiteY18" fmla="*/ 39627 h 119390"/>
                <a:gd name="connsiteX19" fmla="*/ 35431 w 139393"/>
                <a:gd name="connsiteY19" fmla="*/ 54545 h 119390"/>
                <a:gd name="connsiteX20" fmla="*/ 40093 w 139393"/>
                <a:gd name="connsiteY20" fmla="*/ 59673 h 119390"/>
                <a:gd name="connsiteX21" fmla="*/ 44755 w 139393"/>
                <a:gd name="connsiteY21" fmla="*/ 59673 h 119390"/>
                <a:gd name="connsiteX22" fmla="*/ 43357 w 139393"/>
                <a:gd name="connsiteY22" fmla="*/ 63869 h 119390"/>
                <a:gd name="connsiteX23" fmla="*/ 0 w 139393"/>
                <a:gd name="connsiteY23" fmla="*/ 119347 h 119390"/>
                <a:gd name="connsiteX24" fmla="*/ 2331 w 139393"/>
                <a:gd name="connsiteY24" fmla="*/ 105361 h 119390"/>
                <a:gd name="connsiteX25" fmla="*/ 7925 w 139393"/>
                <a:gd name="connsiteY25" fmla="*/ 105361 h 119390"/>
                <a:gd name="connsiteX26" fmla="*/ 13986 w 139393"/>
                <a:gd name="connsiteY26" fmla="*/ 100699 h 119390"/>
                <a:gd name="connsiteX27" fmla="*/ 20979 w 139393"/>
                <a:gd name="connsiteY27" fmla="*/ 80652 h 119390"/>
                <a:gd name="connsiteX28" fmla="*/ 40093 w 139393"/>
                <a:gd name="connsiteY28" fmla="*/ 80652 h 119390"/>
                <a:gd name="connsiteX29" fmla="*/ 28904 w 139393"/>
                <a:gd name="connsiteY29" fmla="*/ 109557 h 119390"/>
                <a:gd name="connsiteX30" fmla="*/ 14452 w 139393"/>
                <a:gd name="connsiteY30" fmla="*/ 119347 h 119390"/>
                <a:gd name="connsiteX31" fmla="*/ 0 w 139393"/>
                <a:gd name="connsiteY31" fmla="*/ 119347 h 119390"/>
                <a:gd name="connsiteX32" fmla="*/ 33566 w 139393"/>
                <a:gd name="connsiteY32" fmla="*/ 35431 h 119390"/>
                <a:gd name="connsiteX33" fmla="*/ 20979 w 139393"/>
                <a:gd name="connsiteY33" fmla="*/ 22844 h 119390"/>
                <a:gd name="connsiteX34" fmla="*/ 20047 w 139393"/>
                <a:gd name="connsiteY34" fmla="*/ 932 h 119390"/>
                <a:gd name="connsiteX35" fmla="*/ 40559 w 139393"/>
                <a:gd name="connsiteY35" fmla="*/ 932 h 119390"/>
                <a:gd name="connsiteX36" fmla="*/ 41026 w 139393"/>
                <a:gd name="connsiteY36" fmla="*/ 16317 h 119390"/>
                <a:gd name="connsiteX37" fmla="*/ 45688 w 139393"/>
                <a:gd name="connsiteY37" fmla="*/ 20047 h 119390"/>
                <a:gd name="connsiteX38" fmla="*/ 48951 w 139393"/>
                <a:gd name="connsiteY38" fmla="*/ 20047 h 119390"/>
                <a:gd name="connsiteX39" fmla="*/ 46620 w 139393"/>
                <a:gd name="connsiteY39" fmla="*/ 34965 h 119390"/>
                <a:gd name="connsiteX40" fmla="*/ 33566 w 139393"/>
                <a:gd name="connsiteY40" fmla="*/ 34965 h 119390"/>
                <a:gd name="connsiteX41" fmla="*/ 55478 w 139393"/>
                <a:gd name="connsiteY41" fmla="*/ 10256 h 119390"/>
                <a:gd name="connsiteX42" fmla="*/ 67133 w 139393"/>
                <a:gd name="connsiteY42" fmla="*/ 4662 h 119390"/>
                <a:gd name="connsiteX43" fmla="*/ 69930 w 139393"/>
                <a:gd name="connsiteY43" fmla="*/ 0 h 119390"/>
                <a:gd name="connsiteX44" fmla="*/ 92774 w 139393"/>
                <a:gd name="connsiteY44" fmla="*/ 0 h 119390"/>
                <a:gd name="connsiteX45" fmla="*/ 89976 w 139393"/>
                <a:gd name="connsiteY45" fmla="*/ 5128 h 119390"/>
                <a:gd name="connsiteX46" fmla="*/ 139394 w 139393"/>
                <a:gd name="connsiteY46" fmla="*/ 5128 h 119390"/>
                <a:gd name="connsiteX47" fmla="*/ 137063 w 139393"/>
                <a:gd name="connsiteY47" fmla="*/ 20047 h 119390"/>
                <a:gd name="connsiteX48" fmla="*/ 75990 w 139393"/>
                <a:gd name="connsiteY48" fmla="*/ 20047 h 119390"/>
                <a:gd name="connsiteX49" fmla="*/ 60606 w 139393"/>
                <a:gd name="connsiteY49" fmla="*/ 27506 h 119390"/>
                <a:gd name="connsiteX50" fmla="*/ 49883 w 139393"/>
                <a:gd name="connsiteY50" fmla="*/ 27506 h 119390"/>
                <a:gd name="connsiteX51" fmla="*/ 52681 w 139393"/>
                <a:gd name="connsiteY51" fmla="*/ 10256 h 119390"/>
                <a:gd name="connsiteX52" fmla="*/ 55478 w 139393"/>
                <a:gd name="connsiteY52" fmla="*/ 10256 h 119390"/>
                <a:gd name="connsiteX53" fmla="*/ 69464 w 139393"/>
                <a:gd name="connsiteY53" fmla="*/ 41958 h 119390"/>
                <a:gd name="connsiteX54" fmla="*/ 65734 w 139393"/>
                <a:gd name="connsiteY54" fmla="*/ 64335 h 119390"/>
                <a:gd name="connsiteX55" fmla="*/ 81119 w 139393"/>
                <a:gd name="connsiteY55" fmla="*/ 64335 h 119390"/>
                <a:gd name="connsiteX56" fmla="*/ 74592 w 139393"/>
                <a:gd name="connsiteY56" fmla="*/ 49417 h 119390"/>
                <a:gd name="connsiteX57" fmla="*/ 75058 w 139393"/>
                <a:gd name="connsiteY57" fmla="*/ 48485 h 119390"/>
                <a:gd name="connsiteX58" fmla="*/ 95571 w 139393"/>
                <a:gd name="connsiteY58" fmla="*/ 48485 h 119390"/>
                <a:gd name="connsiteX59" fmla="*/ 103030 w 139393"/>
                <a:gd name="connsiteY59" fmla="*/ 64335 h 119390"/>
                <a:gd name="connsiteX60" fmla="*/ 107226 w 139393"/>
                <a:gd name="connsiteY60" fmla="*/ 64335 h 119390"/>
                <a:gd name="connsiteX61" fmla="*/ 110955 w 139393"/>
                <a:gd name="connsiteY61" fmla="*/ 41958 h 119390"/>
                <a:gd name="connsiteX62" fmla="*/ 69464 w 139393"/>
                <a:gd name="connsiteY62" fmla="*/ 41958 h 119390"/>
                <a:gd name="connsiteX63" fmla="*/ 104895 w 139393"/>
                <a:gd name="connsiteY63" fmla="*/ 79720 h 119390"/>
                <a:gd name="connsiteX64" fmla="*/ 63403 w 139393"/>
                <a:gd name="connsiteY64" fmla="*/ 79720 h 119390"/>
                <a:gd name="connsiteX65" fmla="*/ 59207 w 139393"/>
                <a:gd name="connsiteY65" fmla="*/ 104895 h 119390"/>
                <a:gd name="connsiteX66" fmla="*/ 75524 w 139393"/>
                <a:gd name="connsiteY66" fmla="*/ 104895 h 119390"/>
                <a:gd name="connsiteX67" fmla="*/ 68065 w 139393"/>
                <a:gd name="connsiteY67" fmla="*/ 85781 h 119390"/>
                <a:gd name="connsiteX68" fmla="*/ 68065 w 139393"/>
                <a:gd name="connsiteY68" fmla="*/ 84848 h 119390"/>
                <a:gd name="connsiteX69" fmla="*/ 88578 w 139393"/>
                <a:gd name="connsiteY69" fmla="*/ 84848 h 119390"/>
                <a:gd name="connsiteX70" fmla="*/ 96969 w 139393"/>
                <a:gd name="connsiteY70" fmla="*/ 103962 h 119390"/>
                <a:gd name="connsiteX71" fmla="*/ 101165 w 139393"/>
                <a:gd name="connsiteY71" fmla="*/ 100233 h 119390"/>
                <a:gd name="connsiteX72" fmla="*/ 104895 w 139393"/>
                <a:gd name="connsiteY72" fmla="*/ 79720 h 11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9393" h="119390">
                  <a:moveTo>
                    <a:pt x="43357" y="63869"/>
                  </a:moveTo>
                  <a:lnTo>
                    <a:pt x="47552" y="63869"/>
                  </a:lnTo>
                  <a:lnTo>
                    <a:pt x="53147" y="28438"/>
                  </a:lnTo>
                  <a:lnTo>
                    <a:pt x="132401" y="28438"/>
                  </a:lnTo>
                  <a:lnTo>
                    <a:pt x="126806" y="64335"/>
                  </a:lnTo>
                  <a:lnTo>
                    <a:pt x="130070" y="64335"/>
                  </a:lnTo>
                  <a:lnTo>
                    <a:pt x="127739" y="79720"/>
                  </a:lnTo>
                  <a:lnTo>
                    <a:pt x="124475" y="79720"/>
                  </a:lnTo>
                  <a:lnTo>
                    <a:pt x="120279" y="104895"/>
                  </a:lnTo>
                  <a:cubicBezTo>
                    <a:pt x="119347" y="110489"/>
                    <a:pt x="117948" y="114219"/>
                    <a:pt x="116084" y="115617"/>
                  </a:cubicBezTo>
                  <a:cubicBezTo>
                    <a:pt x="114219" y="117482"/>
                    <a:pt x="110955" y="118415"/>
                    <a:pt x="106293" y="118415"/>
                  </a:cubicBezTo>
                  <a:lnTo>
                    <a:pt x="39161" y="118415"/>
                  </a:lnTo>
                  <a:lnTo>
                    <a:pt x="45221" y="79720"/>
                  </a:lnTo>
                  <a:lnTo>
                    <a:pt x="40559" y="79720"/>
                  </a:lnTo>
                  <a:lnTo>
                    <a:pt x="41492" y="74592"/>
                  </a:lnTo>
                  <a:lnTo>
                    <a:pt x="28904" y="74592"/>
                  </a:lnTo>
                  <a:cubicBezTo>
                    <a:pt x="20513" y="75058"/>
                    <a:pt x="15851" y="72261"/>
                    <a:pt x="15385" y="66200"/>
                  </a:cubicBezTo>
                  <a:lnTo>
                    <a:pt x="13520" y="39627"/>
                  </a:lnTo>
                  <a:lnTo>
                    <a:pt x="33566" y="39627"/>
                  </a:lnTo>
                  <a:lnTo>
                    <a:pt x="35431" y="54545"/>
                  </a:lnTo>
                  <a:cubicBezTo>
                    <a:pt x="36364" y="58275"/>
                    <a:pt x="37762" y="60140"/>
                    <a:pt x="40093" y="59673"/>
                  </a:cubicBezTo>
                  <a:lnTo>
                    <a:pt x="44755" y="59673"/>
                  </a:lnTo>
                  <a:lnTo>
                    <a:pt x="43357" y="63869"/>
                  </a:lnTo>
                  <a:close/>
                  <a:moveTo>
                    <a:pt x="0" y="119347"/>
                  </a:moveTo>
                  <a:lnTo>
                    <a:pt x="2331" y="105361"/>
                  </a:lnTo>
                  <a:lnTo>
                    <a:pt x="7925" y="105361"/>
                  </a:lnTo>
                  <a:cubicBezTo>
                    <a:pt x="11189" y="105361"/>
                    <a:pt x="13054" y="103962"/>
                    <a:pt x="13986" y="100699"/>
                  </a:cubicBezTo>
                  <a:lnTo>
                    <a:pt x="20979" y="80652"/>
                  </a:lnTo>
                  <a:lnTo>
                    <a:pt x="40093" y="80652"/>
                  </a:lnTo>
                  <a:lnTo>
                    <a:pt x="28904" y="109557"/>
                  </a:lnTo>
                  <a:cubicBezTo>
                    <a:pt x="26573" y="116550"/>
                    <a:pt x="21911" y="119813"/>
                    <a:pt x="14452" y="119347"/>
                  </a:cubicBezTo>
                  <a:lnTo>
                    <a:pt x="0" y="119347"/>
                  </a:lnTo>
                  <a:close/>
                  <a:moveTo>
                    <a:pt x="33566" y="35431"/>
                  </a:moveTo>
                  <a:cubicBezTo>
                    <a:pt x="25175" y="35431"/>
                    <a:pt x="20979" y="31235"/>
                    <a:pt x="20979" y="22844"/>
                  </a:cubicBezTo>
                  <a:lnTo>
                    <a:pt x="20047" y="932"/>
                  </a:lnTo>
                  <a:lnTo>
                    <a:pt x="40559" y="932"/>
                  </a:lnTo>
                  <a:lnTo>
                    <a:pt x="41026" y="16317"/>
                  </a:lnTo>
                  <a:cubicBezTo>
                    <a:pt x="41492" y="18648"/>
                    <a:pt x="42890" y="20047"/>
                    <a:pt x="45688" y="20047"/>
                  </a:cubicBezTo>
                  <a:lnTo>
                    <a:pt x="48951" y="20047"/>
                  </a:lnTo>
                  <a:lnTo>
                    <a:pt x="46620" y="34965"/>
                  </a:lnTo>
                  <a:lnTo>
                    <a:pt x="33566" y="34965"/>
                  </a:lnTo>
                  <a:close/>
                  <a:moveTo>
                    <a:pt x="55478" y="10256"/>
                  </a:moveTo>
                  <a:cubicBezTo>
                    <a:pt x="60140" y="10723"/>
                    <a:pt x="63869" y="8858"/>
                    <a:pt x="67133" y="4662"/>
                  </a:cubicBezTo>
                  <a:lnTo>
                    <a:pt x="69930" y="0"/>
                  </a:lnTo>
                  <a:lnTo>
                    <a:pt x="92774" y="0"/>
                  </a:lnTo>
                  <a:lnTo>
                    <a:pt x="89976" y="5128"/>
                  </a:lnTo>
                  <a:lnTo>
                    <a:pt x="139394" y="5128"/>
                  </a:lnTo>
                  <a:lnTo>
                    <a:pt x="137063" y="20047"/>
                  </a:lnTo>
                  <a:lnTo>
                    <a:pt x="75990" y="20047"/>
                  </a:lnTo>
                  <a:cubicBezTo>
                    <a:pt x="70396" y="25175"/>
                    <a:pt x="65268" y="27506"/>
                    <a:pt x="60606" y="27506"/>
                  </a:cubicBezTo>
                  <a:lnTo>
                    <a:pt x="49883" y="27506"/>
                  </a:lnTo>
                  <a:lnTo>
                    <a:pt x="52681" y="10256"/>
                  </a:lnTo>
                  <a:lnTo>
                    <a:pt x="55478" y="10256"/>
                  </a:lnTo>
                  <a:close/>
                  <a:moveTo>
                    <a:pt x="69464" y="41958"/>
                  </a:moveTo>
                  <a:lnTo>
                    <a:pt x="65734" y="64335"/>
                  </a:lnTo>
                  <a:lnTo>
                    <a:pt x="81119" y="64335"/>
                  </a:lnTo>
                  <a:lnTo>
                    <a:pt x="74592" y="49417"/>
                  </a:lnTo>
                  <a:lnTo>
                    <a:pt x="75058" y="48485"/>
                  </a:lnTo>
                  <a:lnTo>
                    <a:pt x="95571" y="48485"/>
                  </a:lnTo>
                  <a:lnTo>
                    <a:pt x="103030" y="64335"/>
                  </a:lnTo>
                  <a:lnTo>
                    <a:pt x="107226" y="64335"/>
                  </a:lnTo>
                  <a:lnTo>
                    <a:pt x="110955" y="41958"/>
                  </a:lnTo>
                  <a:lnTo>
                    <a:pt x="69464" y="41958"/>
                  </a:lnTo>
                  <a:close/>
                  <a:moveTo>
                    <a:pt x="104895" y="79720"/>
                  </a:moveTo>
                  <a:lnTo>
                    <a:pt x="63403" y="79720"/>
                  </a:lnTo>
                  <a:lnTo>
                    <a:pt x="59207" y="104895"/>
                  </a:lnTo>
                  <a:lnTo>
                    <a:pt x="75524" y="104895"/>
                  </a:lnTo>
                  <a:lnTo>
                    <a:pt x="68065" y="85781"/>
                  </a:lnTo>
                  <a:lnTo>
                    <a:pt x="68065" y="84848"/>
                  </a:lnTo>
                  <a:lnTo>
                    <a:pt x="88578" y="84848"/>
                  </a:lnTo>
                  <a:lnTo>
                    <a:pt x="96969" y="103962"/>
                  </a:lnTo>
                  <a:cubicBezTo>
                    <a:pt x="99300" y="103962"/>
                    <a:pt x="100699" y="102564"/>
                    <a:pt x="101165" y="100233"/>
                  </a:cubicBezTo>
                  <a:lnTo>
                    <a:pt x="104895" y="79720"/>
                  </a:lnTo>
                  <a:close/>
                </a:path>
              </a:pathLst>
            </a:custGeom>
            <a:solidFill>
              <a:schemeClr val="accent1"/>
            </a:solidFill>
            <a:ln w="4651"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294E07AA-AE4F-4A92-B590-D07719EA6AAC}"/>
                </a:ext>
              </a:extLst>
            </p:cNvPr>
            <p:cNvSpPr/>
            <p:nvPr/>
          </p:nvSpPr>
          <p:spPr>
            <a:xfrm>
              <a:off x="9613833" y="414790"/>
              <a:ext cx="82288" cy="71470"/>
            </a:xfrm>
            <a:custGeom>
              <a:avLst/>
              <a:gdLst>
                <a:gd name="connsiteX0" fmla="*/ 43823 w 137994"/>
                <a:gd name="connsiteY0" fmla="*/ 0 h 119851"/>
                <a:gd name="connsiteX1" fmla="*/ 66200 w 137994"/>
                <a:gd name="connsiteY1" fmla="*/ 0 h 119851"/>
                <a:gd name="connsiteX2" fmla="*/ 62937 w 137994"/>
                <a:gd name="connsiteY2" fmla="*/ 4662 h 119851"/>
                <a:gd name="connsiteX3" fmla="*/ 137995 w 137994"/>
                <a:gd name="connsiteY3" fmla="*/ 4662 h 119851"/>
                <a:gd name="connsiteX4" fmla="*/ 135198 w 137994"/>
                <a:gd name="connsiteY4" fmla="*/ 22844 h 119851"/>
                <a:gd name="connsiteX5" fmla="*/ 52214 w 137994"/>
                <a:gd name="connsiteY5" fmla="*/ 22844 h 119851"/>
                <a:gd name="connsiteX6" fmla="*/ 36364 w 137994"/>
                <a:gd name="connsiteY6" fmla="*/ 45687 h 119851"/>
                <a:gd name="connsiteX7" fmla="*/ 64335 w 137994"/>
                <a:gd name="connsiteY7" fmla="*/ 45687 h 119851"/>
                <a:gd name="connsiteX8" fmla="*/ 67133 w 137994"/>
                <a:gd name="connsiteY8" fmla="*/ 29837 h 119851"/>
                <a:gd name="connsiteX9" fmla="*/ 87179 w 137994"/>
                <a:gd name="connsiteY9" fmla="*/ 29837 h 119851"/>
                <a:gd name="connsiteX10" fmla="*/ 84382 w 137994"/>
                <a:gd name="connsiteY10" fmla="*/ 45687 h 119851"/>
                <a:gd name="connsiteX11" fmla="*/ 131468 w 137994"/>
                <a:gd name="connsiteY11" fmla="*/ 45687 h 119851"/>
                <a:gd name="connsiteX12" fmla="*/ 128671 w 137994"/>
                <a:gd name="connsiteY12" fmla="*/ 63869 h 119851"/>
                <a:gd name="connsiteX13" fmla="*/ 81585 w 137994"/>
                <a:gd name="connsiteY13" fmla="*/ 63869 h 119851"/>
                <a:gd name="connsiteX14" fmla="*/ 74592 w 137994"/>
                <a:gd name="connsiteY14" fmla="*/ 107692 h 119851"/>
                <a:gd name="connsiteX15" fmla="*/ 62471 w 137994"/>
                <a:gd name="connsiteY15" fmla="*/ 119813 h 119851"/>
                <a:gd name="connsiteX16" fmla="*/ 38695 w 137994"/>
                <a:gd name="connsiteY16" fmla="*/ 119813 h 119851"/>
                <a:gd name="connsiteX17" fmla="*/ 41026 w 137994"/>
                <a:gd name="connsiteY17" fmla="*/ 105827 h 119851"/>
                <a:gd name="connsiteX18" fmla="*/ 52681 w 137994"/>
                <a:gd name="connsiteY18" fmla="*/ 105827 h 119851"/>
                <a:gd name="connsiteX19" fmla="*/ 54545 w 137994"/>
                <a:gd name="connsiteY19" fmla="*/ 104429 h 119851"/>
                <a:gd name="connsiteX20" fmla="*/ 61072 w 137994"/>
                <a:gd name="connsiteY20" fmla="*/ 63869 h 119851"/>
                <a:gd name="connsiteX21" fmla="*/ 9324 w 137994"/>
                <a:gd name="connsiteY21" fmla="*/ 63869 h 119851"/>
                <a:gd name="connsiteX22" fmla="*/ 12121 w 137994"/>
                <a:gd name="connsiteY22" fmla="*/ 48018 h 119851"/>
                <a:gd name="connsiteX23" fmla="*/ 29837 w 137994"/>
                <a:gd name="connsiteY23" fmla="*/ 23310 h 119851"/>
                <a:gd name="connsiteX24" fmla="*/ 16317 w 137994"/>
                <a:gd name="connsiteY24" fmla="*/ 23310 h 119851"/>
                <a:gd name="connsiteX25" fmla="*/ 19114 w 137994"/>
                <a:gd name="connsiteY25" fmla="*/ 5128 h 119851"/>
                <a:gd name="connsiteX26" fmla="*/ 40093 w 137994"/>
                <a:gd name="connsiteY26" fmla="*/ 5128 h 119851"/>
                <a:gd name="connsiteX27" fmla="*/ 43823 w 137994"/>
                <a:gd name="connsiteY27" fmla="*/ 0 h 119851"/>
                <a:gd name="connsiteX28" fmla="*/ 33566 w 137994"/>
                <a:gd name="connsiteY28" fmla="*/ 71328 h 119851"/>
                <a:gd name="connsiteX29" fmla="*/ 53613 w 137994"/>
                <a:gd name="connsiteY29" fmla="*/ 71328 h 119851"/>
                <a:gd name="connsiteX30" fmla="*/ 29371 w 137994"/>
                <a:gd name="connsiteY30" fmla="*/ 112820 h 119851"/>
                <a:gd name="connsiteX31" fmla="*/ 18648 w 137994"/>
                <a:gd name="connsiteY31" fmla="*/ 118881 h 119851"/>
                <a:gd name="connsiteX32" fmla="*/ 0 w 137994"/>
                <a:gd name="connsiteY32" fmla="*/ 118881 h 119851"/>
                <a:gd name="connsiteX33" fmla="*/ 2331 w 137994"/>
                <a:gd name="connsiteY33" fmla="*/ 104895 h 119851"/>
                <a:gd name="connsiteX34" fmla="*/ 11189 w 137994"/>
                <a:gd name="connsiteY34" fmla="*/ 104895 h 119851"/>
                <a:gd name="connsiteX35" fmla="*/ 14452 w 137994"/>
                <a:gd name="connsiteY35" fmla="*/ 103496 h 119851"/>
                <a:gd name="connsiteX36" fmla="*/ 33566 w 137994"/>
                <a:gd name="connsiteY36" fmla="*/ 71328 h 119851"/>
                <a:gd name="connsiteX37" fmla="*/ 87645 w 137994"/>
                <a:gd name="connsiteY37" fmla="*/ 70862 h 119851"/>
                <a:gd name="connsiteX38" fmla="*/ 106760 w 137994"/>
                <a:gd name="connsiteY38" fmla="*/ 70862 h 119851"/>
                <a:gd name="connsiteX39" fmla="*/ 112820 w 137994"/>
                <a:gd name="connsiteY39" fmla="*/ 102564 h 119851"/>
                <a:gd name="connsiteX40" fmla="*/ 116084 w 137994"/>
                <a:gd name="connsiteY40" fmla="*/ 105361 h 119851"/>
                <a:gd name="connsiteX41" fmla="*/ 122610 w 137994"/>
                <a:gd name="connsiteY41" fmla="*/ 105361 h 119851"/>
                <a:gd name="connsiteX42" fmla="*/ 120279 w 137994"/>
                <a:gd name="connsiteY42" fmla="*/ 119347 h 119851"/>
                <a:gd name="connsiteX43" fmla="*/ 103496 w 137994"/>
                <a:gd name="connsiteY43" fmla="*/ 119347 h 119851"/>
                <a:gd name="connsiteX44" fmla="*/ 95105 w 137994"/>
                <a:gd name="connsiteY44" fmla="*/ 113286 h 119851"/>
                <a:gd name="connsiteX45" fmla="*/ 87645 w 137994"/>
                <a:gd name="connsiteY45" fmla="*/ 70862 h 11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7994" h="119851">
                  <a:moveTo>
                    <a:pt x="43823" y="0"/>
                  </a:moveTo>
                  <a:lnTo>
                    <a:pt x="66200" y="0"/>
                  </a:lnTo>
                  <a:lnTo>
                    <a:pt x="62937" y="4662"/>
                  </a:lnTo>
                  <a:lnTo>
                    <a:pt x="137995" y="4662"/>
                  </a:lnTo>
                  <a:lnTo>
                    <a:pt x="135198" y="22844"/>
                  </a:lnTo>
                  <a:lnTo>
                    <a:pt x="52214" y="22844"/>
                  </a:lnTo>
                  <a:lnTo>
                    <a:pt x="36364" y="45687"/>
                  </a:lnTo>
                  <a:lnTo>
                    <a:pt x="64335" y="45687"/>
                  </a:lnTo>
                  <a:lnTo>
                    <a:pt x="67133" y="29837"/>
                  </a:lnTo>
                  <a:lnTo>
                    <a:pt x="87179" y="29837"/>
                  </a:lnTo>
                  <a:lnTo>
                    <a:pt x="84382" y="45687"/>
                  </a:lnTo>
                  <a:lnTo>
                    <a:pt x="131468" y="45687"/>
                  </a:lnTo>
                  <a:lnTo>
                    <a:pt x="128671" y="63869"/>
                  </a:lnTo>
                  <a:lnTo>
                    <a:pt x="81585" y="63869"/>
                  </a:lnTo>
                  <a:lnTo>
                    <a:pt x="74592" y="107692"/>
                  </a:lnTo>
                  <a:cubicBezTo>
                    <a:pt x="74126" y="116550"/>
                    <a:pt x="69930" y="120279"/>
                    <a:pt x="62471" y="119813"/>
                  </a:cubicBezTo>
                  <a:lnTo>
                    <a:pt x="38695" y="119813"/>
                  </a:lnTo>
                  <a:lnTo>
                    <a:pt x="41026" y="105827"/>
                  </a:lnTo>
                  <a:lnTo>
                    <a:pt x="52681" y="105827"/>
                  </a:lnTo>
                  <a:cubicBezTo>
                    <a:pt x="53613" y="106293"/>
                    <a:pt x="54079" y="105827"/>
                    <a:pt x="54545" y="104429"/>
                  </a:cubicBezTo>
                  <a:lnTo>
                    <a:pt x="61072" y="63869"/>
                  </a:lnTo>
                  <a:lnTo>
                    <a:pt x="9324" y="63869"/>
                  </a:lnTo>
                  <a:lnTo>
                    <a:pt x="12121" y="48018"/>
                  </a:lnTo>
                  <a:lnTo>
                    <a:pt x="29837" y="23310"/>
                  </a:lnTo>
                  <a:lnTo>
                    <a:pt x="16317" y="23310"/>
                  </a:lnTo>
                  <a:lnTo>
                    <a:pt x="19114" y="5128"/>
                  </a:lnTo>
                  <a:lnTo>
                    <a:pt x="40093" y="5128"/>
                  </a:lnTo>
                  <a:lnTo>
                    <a:pt x="43823" y="0"/>
                  </a:lnTo>
                  <a:close/>
                  <a:moveTo>
                    <a:pt x="33566" y="71328"/>
                  </a:moveTo>
                  <a:lnTo>
                    <a:pt x="53613" y="71328"/>
                  </a:lnTo>
                  <a:lnTo>
                    <a:pt x="29371" y="112820"/>
                  </a:lnTo>
                  <a:cubicBezTo>
                    <a:pt x="27040" y="117482"/>
                    <a:pt x="23776" y="119813"/>
                    <a:pt x="18648" y="118881"/>
                  </a:cubicBezTo>
                  <a:lnTo>
                    <a:pt x="0" y="118881"/>
                  </a:lnTo>
                  <a:lnTo>
                    <a:pt x="2331" y="104895"/>
                  </a:lnTo>
                  <a:lnTo>
                    <a:pt x="11189" y="104895"/>
                  </a:lnTo>
                  <a:cubicBezTo>
                    <a:pt x="13054" y="105361"/>
                    <a:pt x="14452" y="104895"/>
                    <a:pt x="14452" y="103496"/>
                  </a:cubicBezTo>
                  <a:lnTo>
                    <a:pt x="33566" y="71328"/>
                  </a:lnTo>
                  <a:close/>
                  <a:moveTo>
                    <a:pt x="87645" y="70862"/>
                  </a:moveTo>
                  <a:lnTo>
                    <a:pt x="106760" y="70862"/>
                  </a:lnTo>
                  <a:lnTo>
                    <a:pt x="112820" y="102564"/>
                  </a:lnTo>
                  <a:cubicBezTo>
                    <a:pt x="113286" y="104429"/>
                    <a:pt x="114219" y="105361"/>
                    <a:pt x="116084" y="105361"/>
                  </a:cubicBezTo>
                  <a:lnTo>
                    <a:pt x="122610" y="105361"/>
                  </a:lnTo>
                  <a:lnTo>
                    <a:pt x="120279" y="119347"/>
                  </a:lnTo>
                  <a:lnTo>
                    <a:pt x="103496" y="119347"/>
                  </a:lnTo>
                  <a:cubicBezTo>
                    <a:pt x="98368" y="119813"/>
                    <a:pt x="95571" y="117482"/>
                    <a:pt x="95105" y="113286"/>
                  </a:cubicBezTo>
                  <a:lnTo>
                    <a:pt x="87645" y="70862"/>
                  </a:lnTo>
                  <a:close/>
                </a:path>
              </a:pathLst>
            </a:custGeom>
            <a:solidFill>
              <a:schemeClr val="accent1"/>
            </a:solidFill>
            <a:ln w="4651"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5957A68D-52B2-4D2F-AB86-283259959538}"/>
                </a:ext>
              </a:extLst>
            </p:cNvPr>
            <p:cNvSpPr/>
            <p:nvPr/>
          </p:nvSpPr>
          <p:spPr>
            <a:xfrm>
              <a:off x="9696678" y="415067"/>
              <a:ext cx="82568" cy="70076"/>
            </a:xfrm>
            <a:custGeom>
              <a:avLst/>
              <a:gdLst>
                <a:gd name="connsiteX0" fmla="*/ 66666 w 138461"/>
                <a:gd name="connsiteY0" fmla="*/ 7925 h 117513"/>
                <a:gd name="connsiteX1" fmla="*/ 68065 w 138461"/>
                <a:gd name="connsiteY1" fmla="*/ 0 h 117513"/>
                <a:gd name="connsiteX2" fmla="*/ 89044 w 138461"/>
                <a:gd name="connsiteY2" fmla="*/ 0 h 117513"/>
                <a:gd name="connsiteX3" fmla="*/ 87645 w 138461"/>
                <a:gd name="connsiteY3" fmla="*/ 7925 h 117513"/>
                <a:gd name="connsiteX4" fmla="*/ 138461 w 138461"/>
                <a:gd name="connsiteY4" fmla="*/ 7925 h 117513"/>
                <a:gd name="connsiteX5" fmla="*/ 136130 w 138461"/>
                <a:gd name="connsiteY5" fmla="*/ 23310 h 117513"/>
                <a:gd name="connsiteX6" fmla="*/ 45687 w 138461"/>
                <a:gd name="connsiteY6" fmla="*/ 23310 h 117513"/>
                <a:gd name="connsiteX7" fmla="*/ 44289 w 138461"/>
                <a:gd name="connsiteY7" fmla="*/ 33100 h 117513"/>
                <a:gd name="connsiteX8" fmla="*/ 128205 w 138461"/>
                <a:gd name="connsiteY8" fmla="*/ 33100 h 117513"/>
                <a:gd name="connsiteX9" fmla="*/ 116550 w 138461"/>
                <a:gd name="connsiteY9" fmla="*/ 103962 h 117513"/>
                <a:gd name="connsiteX10" fmla="*/ 90443 w 138461"/>
                <a:gd name="connsiteY10" fmla="*/ 117482 h 117513"/>
                <a:gd name="connsiteX11" fmla="*/ 49417 w 138461"/>
                <a:gd name="connsiteY11" fmla="*/ 117482 h 117513"/>
                <a:gd name="connsiteX12" fmla="*/ 51748 w 138461"/>
                <a:gd name="connsiteY12" fmla="*/ 102564 h 117513"/>
                <a:gd name="connsiteX13" fmla="*/ 95105 w 138461"/>
                <a:gd name="connsiteY13" fmla="*/ 102564 h 117513"/>
                <a:gd name="connsiteX14" fmla="*/ 98368 w 138461"/>
                <a:gd name="connsiteY14" fmla="*/ 99300 h 117513"/>
                <a:gd name="connsiteX15" fmla="*/ 106760 w 138461"/>
                <a:gd name="connsiteY15" fmla="*/ 48485 h 117513"/>
                <a:gd name="connsiteX16" fmla="*/ 41492 w 138461"/>
                <a:gd name="connsiteY16" fmla="*/ 48485 h 117513"/>
                <a:gd name="connsiteX17" fmla="*/ 33100 w 138461"/>
                <a:gd name="connsiteY17" fmla="*/ 100699 h 117513"/>
                <a:gd name="connsiteX18" fmla="*/ 13520 w 138461"/>
                <a:gd name="connsiteY18" fmla="*/ 117482 h 117513"/>
                <a:gd name="connsiteX19" fmla="*/ 0 w 138461"/>
                <a:gd name="connsiteY19" fmla="*/ 117482 h 117513"/>
                <a:gd name="connsiteX20" fmla="*/ 2331 w 138461"/>
                <a:gd name="connsiteY20" fmla="*/ 103030 h 117513"/>
                <a:gd name="connsiteX21" fmla="*/ 7925 w 138461"/>
                <a:gd name="connsiteY21" fmla="*/ 103030 h 117513"/>
                <a:gd name="connsiteX22" fmla="*/ 14918 w 138461"/>
                <a:gd name="connsiteY22" fmla="*/ 96503 h 117513"/>
                <a:gd name="connsiteX23" fmla="*/ 26573 w 138461"/>
                <a:gd name="connsiteY23" fmla="*/ 23776 h 117513"/>
                <a:gd name="connsiteX24" fmla="*/ 14918 w 138461"/>
                <a:gd name="connsiteY24" fmla="*/ 23776 h 117513"/>
                <a:gd name="connsiteX25" fmla="*/ 17716 w 138461"/>
                <a:gd name="connsiteY25" fmla="*/ 7925 h 117513"/>
                <a:gd name="connsiteX26" fmla="*/ 66666 w 138461"/>
                <a:gd name="connsiteY26" fmla="*/ 7925 h 1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461" h="117513">
                  <a:moveTo>
                    <a:pt x="66666" y="7925"/>
                  </a:moveTo>
                  <a:lnTo>
                    <a:pt x="68065" y="0"/>
                  </a:lnTo>
                  <a:lnTo>
                    <a:pt x="89044" y="0"/>
                  </a:lnTo>
                  <a:lnTo>
                    <a:pt x="87645" y="7925"/>
                  </a:lnTo>
                  <a:lnTo>
                    <a:pt x="138461" y="7925"/>
                  </a:lnTo>
                  <a:lnTo>
                    <a:pt x="136130" y="23310"/>
                  </a:lnTo>
                  <a:lnTo>
                    <a:pt x="45687" y="23310"/>
                  </a:lnTo>
                  <a:lnTo>
                    <a:pt x="44289" y="33100"/>
                  </a:lnTo>
                  <a:lnTo>
                    <a:pt x="128205" y="33100"/>
                  </a:lnTo>
                  <a:lnTo>
                    <a:pt x="116550" y="103962"/>
                  </a:lnTo>
                  <a:cubicBezTo>
                    <a:pt x="115617" y="113286"/>
                    <a:pt x="107226" y="117948"/>
                    <a:pt x="90443" y="117482"/>
                  </a:cubicBezTo>
                  <a:lnTo>
                    <a:pt x="49417" y="117482"/>
                  </a:lnTo>
                  <a:lnTo>
                    <a:pt x="51748" y="102564"/>
                  </a:lnTo>
                  <a:lnTo>
                    <a:pt x="95105" y="102564"/>
                  </a:lnTo>
                  <a:cubicBezTo>
                    <a:pt x="96969" y="102564"/>
                    <a:pt x="97902" y="101631"/>
                    <a:pt x="98368" y="99300"/>
                  </a:cubicBezTo>
                  <a:lnTo>
                    <a:pt x="106760" y="48485"/>
                  </a:lnTo>
                  <a:lnTo>
                    <a:pt x="41492" y="48485"/>
                  </a:lnTo>
                  <a:lnTo>
                    <a:pt x="33100" y="100699"/>
                  </a:lnTo>
                  <a:cubicBezTo>
                    <a:pt x="30303" y="110489"/>
                    <a:pt x="23776" y="116084"/>
                    <a:pt x="13520" y="117482"/>
                  </a:cubicBezTo>
                  <a:lnTo>
                    <a:pt x="0" y="117482"/>
                  </a:lnTo>
                  <a:lnTo>
                    <a:pt x="2331" y="103030"/>
                  </a:lnTo>
                  <a:lnTo>
                    <a:pt x="7925" y="103030"/>
                  </a:lnTo>
                  <a:cubicBezTo>
                    <a:pt x="12121" y="103030"/>
                    <a:pt x="14452" y="100699"/>
                    <a:pt x="14918" y="96503"/>
                  </a:cubicBezTo>
                  <a:lnTo>
                    <a:pt x="26573" y="23776"/>
                  </a:lnTo>
                  <a:lnTo>
                    <a:pt x="14918" y="23776"/>
                  </a:lnTo>
                  <a:lnTo>
                    <a:pt x="17716" y="7925"/>
                  </a:lnTo>
                  <a:lnTo>
                    <a:pt x="66666" y="7925"/>
                  </a:lnTo>
                  <a:close/>
                </a:path>
              </a:pathLst>
            </a:custGeom>
            <a:solidFill>
              <a:schemeClr val="accent1"/>
            </a:solidFill>
            <a:ln w="4651"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CE49448-1F00-49D8-8243-6325D0AFE82C}"/>
                </a:ext>
              </a:extLst>
            </p:cNvPr>
            <p:cNvSpPr/>
            <p:nvPr/>
          </p:nvSpPr>
          <p:spPr>
            <a:xfrm>
              <a:off x="9783416" y="414790"/>
              <a:ext cx="77286" cy="70613"/>
            </a:xfrm>
            <a:custGeom>
              <a:avLst/>
              <a:gdLst>
                <a:gd name="connsiteX0" fmla="*/ 9324 w 129603"/>
                <a:gd name="connsiteY0" fmla="*/ 24709 h 118414"/>
                <a:gd name="connsiteX1" fmla="*/ 12587 w 129603"/>
                <a:gd name="connsiteY1" fmla="*/ 24709 h 118414"/>
                <a:gd name="connsiteX2" fmla="*/ 16783 w 129603"/>
                <a:gd name="connsiteY2" fmla="*/ 20979 h 118414"/>
                <a:gd name="connsiteX3" fmla="*/ 27972 w 129603"/>
                <a:gd name="connsiteY3" fmla="*/ 0 h 118414"/>
                <a:gd name="connsiteX4" fmla="*/ 48018 w 129603"/>
                <a:gd name="connsiteY4" fmla="*/ 0 h 118414"/>
                <a:gd name="connsiteX5" fmla="*/ 35431 w 129603"/>
                <a:gd name="connsiteY5" fmla="*/ 25175 h 118414"/>
                <a:gd name="connsiteX6" fmla="*/ 20513 w 129603"/>
                <a:gd name="connsiteY6" fmla="*/ 118415 h 118414"/>
                <a:gd name="connsiteX7" fmla="*/ 0 w 129603"/>
                <a:gd name="connsiteY7" fmla="*/ 118415 h 118414"/>
                <a:gd name="connsiteX8" fmla="*/ 12587 w 129603"/>
                <a:gd name="connsiteY8" fmla="*/ 42424 h 118414"/>
                <a:gd name="connsiteX9" fmla="*/ 6993 w 129603"/>
                <a:gd name="connsiteY9" fmla="*/ 42424 h 118414"/>
                <a:gd name="connsiteX10" fmla="*/ 9324 w 129603"/>
                <a:gd name="connsiteY10" fmla="*/ 24709 h 118414"/>
                <a:gd name="connsiteX11" fmla="*/ 46620 w 129603"/>
                <a:gd name="connsiteY11" fmla="*/ 5594 h 118414"/>
                <a:gd name="connsiteX12" fmla="*/ 67599 w 129603"/>
                <a:gd name="connsiteY12" fmla="*/ 5594 h 118414"/>
                <a:gd name="connsiteX13" fmla="*/ 70862 w 129603"/>
                <a:gd name="connsiteY13" fmla="*/ 0 h 118414"/>
                <a:gd name="connsiteX14" fmla="*/ 91841 w 129603"/>
                <a:gd name="connsiteY14" fmla="*/ 0 h 118414"/>
                <a:gd name="connsiteX15" fmla="*/ 89044 w 129603"/>
                <a:gd name="connsiteY15" fmla="*/ 5594 h 118414"/>
                <a:gd name="connsiteX16" fmla="*/ 129603 w 129603"/>
                <a:gd name="connsiteY16" fmla="*/ 5594 h 118414"/>
                <a:gd name="connsiteX17" fmla="*/ 126806 w 129603"/>
                <a:gd name="connsiteY17" fmla="*/ 23310 h 118414"/>
                <a:gd name="connsiteX18" fmla="*/ 81119 w 129603"/>
                <a:gd name="connsiteY18" fmla="*/ 23310 h 118414"/>
                <a:gd name="connsiteX19" fmla="*/ 74592 w 129603"/>
                <a:gd name="connsiteY19" fmla="*/ 34032 h 118414"/>
                <a:gd name="connsiteX20" fmla="*/ 124941 w 129603"/>
                <a:gd name="connsiteY20" fmla="*/ 34032 h 118414"/>
                <a:gd name="connsiteX21" fmla="*/ 122144 w 129603"/>
                <a:gd name="connsiteY21" fmla="*/ 51748 h 118414"/>
                <a:gd name="connsiteX22" fmla="*/ 66666 w 129603"/>
                <a:gd name="connsiteY22" fmla="*/ 51748 h 118414"/>
                <a:gd name="connsiteX23" fmla="*/ 60140 w 129603"/>
                <a:gd name="connsiteY23" fmla="*/ 62004 h 118414"/>
                <a:gd name="connsiteX24" fmla="*/ 120279 w 129603"/>
                <a:gd name="connsiteY24" fmla="*/ 62004 h 118414"/>
                <a:gd name="connsiteX25" fmla="*/ 117482 w 129603"/>
                <a:gd name="connsiteY25" fmla="*/ 79254 h 118414"/>
                <a:gd name="connsiteX26" fmla="*/ 92307 w 129603"/>
                <a:gd name="connsiteY26" fmla="*/ 103496 h 118414"/>
                <a:gd name="connsiteX27" fmla="*/ 113753 w 129603"/>
                <a:gd name="connsiteY27" fmla="*/ 103496 h 118414"/>
                <a:gd name="connsiteX28" fmla="*/ 111422 w 129603"/>
                <a:gd name="connsiteY28" fmla="*/ 117948 h 118414"/>
                <a:gd name="connsiteX29" fmla="*/ 67599 w 129603"/>
                <a:gd name="connsiteY29" fmla="*/ 117948 h 118414"/>
                <a:gd name="connsiteX30" fmla="*/ 55011 w 129603"/>
                <a:gd name="connsiteY30" fmla="*/ 113286 h 118414"/>
                <a:gd name="connsiteX31" fmla="*/ 38228 w 129603"/>
                <a:gd name="connsiteY31" fmla="*/ 90909 h 118414"/>
                <a:gd name="connsiteX32" fmla="*/ 61538 w 129603"/>
                <a:gd name="connsiteY32" fmla="*/ 90909 h 118414"/>
                <a:gd name="connsiteX33" fmla="*/ 70396 w 129603"/>
                <a:gd name="connsiteY33" fmla="*/ 100233 h 118414"/>
                <a:gd name="connsiteX34" fmla="*/ 90909 w 129603"/>
                <a:gd name="connsiteY34" fmla="*/ 80186 h 118414"/>
                <a:gd name="connsiteX35" fmla="*/ 32634 w 129603"/>
                <a:gd name="connsiteY35" fmla="*/ 80186 h 118414"/>
                <a:gd name="connsiteX36" fmla="*/ 34499 w 129603"/>
                <a:gd name="connsiteY36" fmla="*/ 68997 h 118414"/>
                <a:gd name="connsiteX37" fmla="*/ 44755 w 129603"/>
                <a:gd name="connsiteY37" fmla="*/ 51748 h 118414"/>
                <a:gd name="connsiteX38" fmla="*/ 37762 w 129603"/>
                <a:gd name="connsiteY38" fmla="*/ 51748 h 118414"/>
                <a:gd name="connsiteX39" fmla="*/ 40559 w 129603"/>
                <a:gd name="connsiteY39" fmla="*/ 34032 h 118414"/>
                <a:gd name="connsiteX40" fmla="*/ 52680 w 129603"/>
                <a:gd name="connsiteY40" fmla="*/ 34032 h 118414"/>
                <a:gd name="connsiteX41" fmla="*/ 59207 w 129603"/>
                <a:gd name="connsiteY41" fmla="*/ 23310 h 118414"/>
                <a:gd name="connsiteX42" fmla="*/ 43356 w 129603"/>
                <a:gd name="connsiteY42" fmla="*/ 23310 h 118414"/>
                <a:gd name="connsiteX43" fmla="*/ 46620 w 129603"/>
                <a:gd name="connsiteY43" fmla="*/ 5594 h 1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9603" h="118414">
                  <a:moveTo>
                    <a:pt x="9324" y="24709"/>
                  </a:moveTo>
                  <a:lnTo>
                    <a:pt x="12587" y="24709"/>
                  </a:lnTo>
                  <a:cubicBezTo>
                    <a:pt x="13986" y="25641"/>
                    <a:pt x="15385" y="24242"/>
                    <a:pt x="16783" y="20979"/>
                  </a:cubicBezTo>
                  <a:lnTo>
                    <a:pt x="27972" y="0"/>
                  </a:lnTo>
                  <a:lnTo>
                    <a:pt x="48018" y="0"/>
                  </a:lnTo>
                  <a:lnTo>
                    <a:pt x="35431" y="25175"/>
                  </a:lnTo>
                  <a:lnTo>
                    <a:pt x="20513" y="118415"/>
                  </a:lnTo>
                  <a:lnTo>
                    <a:pt x="0" y="118415"/>
                  </a:lnTo>
                  <a:lnTo>
                    <a:pt x="12587" y="42424"/>
                  </a:lnTo>
                  <a:lnTo>
                    <a:pt x="6993" y="42424"/>
                  </a:lnTo>
                  <a:lnTo>
                    <a:pt x="9324" y="24709"/>
                  </a:lnTo>
                  <a:close/>
                  <a:moveTo>
                    <a:pt x="46620" y="5594"/>
                  </a:moveTo>
                  <a:lnTo>
                    <a:pt x="67599" y="5594"/>
                  </a:lnTo>
                  <a:lnTo>
                    <a:pt x="70862" y="0"/>
                  </a:lnTo>
                  <a:lnTo>
                    <a:pt x="91841" y="0"/>
                  </a:lnTo>
                  <a:lnTo>
                    <a:pt x="89044" y="5594"/>
                  </a:lnTo>
                  <a:lnTo>
                    <a:pt x="129603" y="5594"/>
                  </a:lnTo>
                  <a:lnTo>
                    <a:pt x="126806" y="23310"/>
                  </a:lnTo>
                  <a:lnTo>
                    <a:pt x="81119" y="23310"/>
                  </a:lnTo>
                  <a:lnTo>
                    <a:pt x="74592" y="34032"/>
                  </a:lnTo>
                  <a:lnTo>
                    <a:pt x="124941" y="34032"/>
                  </a:lnTo>
                  <a:lnTo>
                    <a:pt x="122144" y="51748"/>
                  </a:lnTo>
                  <a:lnTo>
                    <a:pt x="66666" y="51748"/>
                  </a:lnTo>
                  <a:lnTo>
                    <a:pt x="60140" y="62004"/>
                  </a:lnTo>
                  <a:lnTo>
                    <a:pt x="120279" y="62004"/>
                  </a:lnTo>
                  <a:lnTo>
                    <a:pt x="117482" y="79254"/>
                  </a:lnTo>
                  <a:lnTo>
                    <a:pt x="92307" y="103496"/>
                  </a:lnTo>
                  <a:lnTo>
                    <a:pt x="113753" y="103496"/>
                  </a:lnTo>
                  <a:lnTo>
                    <a:pt x="111422" y="117948"/>
                  </a:lnTo>
                  <a:lnTo>
                    <a:pt x="67599" y="117948"/>
                  </a:lnTo>
                  <a:cubicBezTo>
                    <a:pt x="61072" y="118415"/>
                    <a:pt x="56876" y="116550"/>
                    <a:pt x="55011" y="113286"/>
                  </a:cubicBezTo>
                  <a:lnTo>
                    <a:pt x="38228" y="90909"/>
                  </a:lnTo>
                  <a:lnTo>
                    <a:pt x="61538" y="90909"/>
                  </a:lnTo>
                  <a:lnTo>
                    <a:pt x="70396" y="100233"/>
                  </a:lnTo>
                  <a:lnTo>
                    <a:pt x="90909" y="80186"/>
                  </a:lnTo>
                  <a:lnTo>
                    <a:pt x="32634" y="80186"/>
                  </a:lnTo>
                  <a:lnTo>
                    <a:pt x="34499" y="68997"/>
                  </a:lnTo>
                  <a:lnTo>
                    <a:pt x="44755" y="51748"/>
                  </a:lnTo>
                  <a:lnTo>
                    <a:pt x="37762" y="51748"/>
                  </a:lnTo>
                  <a:lnTo>
                    <a:pt x="40559" y="34032"/>
                  </a:lnTo>
                  <a:lnTo>
                    <a:pt x="52680" y="34032"/>
                  </a:lnTo>
                  <a:lnTo>
                    <a:pt x="59207" y="23310"/>
                  </a:lnTo>
                  <a:lnTo>
                    <a:pt x="43356" y="23310"/>
                  </a:lnTo>
                  <a:lnTo>
                    <a:pt x="46620" y="5594"/>
                  </a:lnTo>
                  <a:close/>
                </a:path>
              </a:pathLst>
            </a:custGeom>
            <a:solidFill>
              <a:schemeClr val="accent1"/>
            </a:solidFill>
            <a:ln w="4651"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F0FE14B5-FDE3-4876-8C0A-43E1BD1EBC3A}"/>
                </a:ext>
              </a:extLst>
            </p:cNvPr>
            <p:cNvSpPr/>
            <p:nvPr/>
          </p:nvSpPr>
          <p:spPr>
            <a:xfrm>
              <a:off x="9861812" y="414790"/>
              <a:ext cx="81733" cy="70890"/>
            </a:xfrm>
            <a:custGeom>
              <a:avLst/>
              <a:gdLst>
                <a:gd name="connsiteX0" fmla="*/ 12587 w 137062"/>
                <a:gd name="connsiteY0" fmla="*/ 29371 h 118880"/>
                <a:gd name="connsiteX1" fmla="*/ 14918 w 137062"/>
                <a:gd name="connsiteY1" fmla="*/ 14452 h 118880"/>
                <a:gd name="connsiteX2" fmla="*/ 20979 w 137062"/>
                <a:gd name="connsiteY2" fmla="*/ 14452 h 118880"/>
                <a:gd name="connsiteX3" fmla="*/ 23310 w 137062"/>
                <a:gd name="connsiteY3" fmla="*/ 466 h 118880"/>
                <a:gd name="connsiteX4" fmla="*/ 40093 w 137062"/>
                <a:gd name="connsiteY4" fmla="*/ 466 h 118880"/>
                <a:gd name="connsiteX5" fmla="*/ 37762 w 137062"/>
                <a:gd name="connsiteY5" fmla="*/ 14452 h 118880"/>
                <a:gd name="connsiteX6" fmla="*/ 48951 w 137062"/>
                <a:gd name="connsiteY6" fmla="*/ 14452 h 118880"/>
                <a:gd name="connsiteX7" fmla="*/ 51282 w 137062"/>
                <a:gd name="connsiteY7" fmla="*/ 466 h 118880"/>
                <a:gd name="connsiteX8" fmla="*/ 68065 w 137062"/>
                <a:gd name="connsiteY8" fmla="*/ 466 h 118880"/>
                <a:gd name="connsiteX9" fmla="*/ 65734 w 137062"/>
                <a:gd name="connsiteY9" fmla="*/ 13986 h 118880"/>
                <a:gd name="connsiteX10" fmla="*/ 70862 w 137062"/>
                <a:gd name="connsiteY10" fmla="*/ 13986 h 118880"/>
                <a:gd name="connsiteX11" fmla="*/ 71795 w 137062"/>
                <a:gd name="connsiteY11" fmla="*/ 7459 h 118880"/>
                <a:gd name="connsiteX12" fmla="*/ 75058 w 137062"/>
                <a:gd name="connsiteY12" fmla="*/ 7459 h 118880"/>
                <a:gd name="connsiteX13" fmla="*/ 75991 w 137062"/>
                <a:gd name="connsiteY13" fmla="*/ 466 h 118880"/>
                <a:gd name="connsiteX14" fmla="*/ 91841 w 137062"/>
                <a:gd name="connsiteY14" fmla="*/ 466 h 118880"/>
                <a:gd name="connsiteX15" fmla="*/ 91375 w 137062"/>
                <a:gd name="connsiteY15" fmla="*/ 6527 h 118880"/>
                <a:gd name="connsiteX16" fmla="*/ 117016 w 137062"/>
                <a:gd name="connsiteY16" fmla="*/ 6527 h 118880"/>
                <a:gd name="connsiteX17" fmla="*/ 117948 w 137062"/>
                <a:gd name="connsiteY17" fmla="*/ 0 h 118880"/>
                <a:gd name="connsiteX18" fmla="*/ 135198 w 137062"/>
                <a:gd name="connsiteY18" fmla="*/ 0 h 118880"/>
                <a:gd name="connsiteX19" fmla="*/ 134265 w 137062"/>
                <a:gd name="connsiteY19" fmla="*/ 6527 h 118880"/>
                <a:gd name="connsiteX20" fmla="*/ 137063 w 137062"/>
                <a:gd name="connsiteY20" fmla="*/ 6527 h 118880"/>
                <a:gd name="connsiteX21" fmla="*/ 134732 w 137062"/>
                <a:gd name="connsiteY21" fmla="*/ 21911 h 118880"/>
                <a:gd name="connsiteX22" fmla="*/ 131934 w 137062"/>
                <a:gd name="connsiteY22" fmla="*/ 21911 h 118880"/>
                <a:gd name="connsiteX23" fmla="*/ 127272 w 137062"/>
                <a:gd name="connsiteY23" fmla="*/ 51282 h 118880"/>
                <a:gd name="connsiteX24" fmla="*/ 112354 w 137062"/>
                <a:gd name="connsiteY24" fmla="*/ 65268 h 118880"/>
                <a:gd name="connsiteX25" fmla="*/ 103030 w 137062"/>
                <a:gd name="connsiteY25" fmla="*/ 65268 h 118880"/>
                <a:gd name="connsiteX26" fmla="*/ 102098 w 137062"/>
                <a:gd name="connsiteY26" fmla="*/ 70396 h 118880"/>
                <a:gd name="connsiteX27" fmla="*/ 126806 w 137062"/>
                <a:gd name="connsiteY27" fmla="*/ 70396 h 118880"/>
                <a:gd name="connsiteX28" fmla="*/ 124475 w 137062"/>
                <a:gd name="connsiteY28" fmla="*/ 84848 h 118880"/>
                <a:gd name="connsiteX29" fmla="*/ 99767 w 137062"/>
                <a:gd name="connsiteY29" fmla="*/ 84848 h 118880"/>
                <a:gd name="connsiteX30" fmla="*/ 99300 w 137062"/>
                <a:gd name="connsiteY30" fmla="*/ 88112 h 118880"/>
                <a:gd name="connsiteX31" fmla="*/ 115151 w 137062"/>
                <a:gd name="connsiteY31" fmla="*/ 88112 h 118880"/>
                <a:gd name="connsiteX32" fmla="*/ 115151 w 137062"/>
                <a:gd name="connsiteY32" fmla="*/ 101631 h 118880"/>
                <a:gd name="connsiteX33" fmla="*/ 118415 w 137062"/>
                <a:gd name="connsiteY33" fmla="*/ 106293 h 118880"/>
                <a:gd name="connsiteX34" fmla="*/ 121212 w 137062"/>
                <a:gd name="connsiteY34" fmla="*/ 106293 h 118880"/>
                <a:gd name="connsiteX35" fmla="*/ 119347 w 137062"/>
                <a:gd name="connsiteY35" fmla="*/ 118415 h 118880"/>
                <a:gd name="connsiteX36" fmla="*/ 107692 w 137062"/>
                <a:gd name="connsiteY36" fmla="*/ 118415 h 118880"/>
                <a:gd name="connsiteX37" fmla="*/ 99300 w 137062"/>
                <a:gd name="connsiteY37" fmla="*/ 109557 h 118880"/>
                <a:gd name="connsiteX38" fmla="*/ 99300 w 137062"/>
                <a:gd name="connsiteY38" fmla="*/ 97436 h 118880"/>
                <a:gd name="connsiteX39" fmla="*/ 97902 w 137062"/>
                <a:gd name="connsiteY39" fmla="*/ 97436 h 118880"/>
                <a:gd name="connsiteX40" fmla="*/ 94639 w 137062"/>
                <a:gd name="connsiteY40" fmla="*/ 118881 h 118880"/>
                <a:gd name="connsiteX41" fmla="*/ 77389 w 137062"/>
                <a:gd name="connsiteY41" fmla="*/ 118881 h 118880"/>
                <a:gd name="connsiteX42" fmla="*/ 80653 w 137062"/>
                <a:gd name="connsiteY42" fmla="*/ 97436 h 118880"/>
                <a:gd name="connsiteX43" fmla="*/ 79254 w 137062"/>
                <a:gd name="connsiteY43" fmla="*/ 97436 h 118880"/>
                <a:gd name="connsiteX44" fmla="*/ 73660 w 137062"/>
                <a:gd name="connsiteY44" fmla="*/ 110489 h 118880"/>
                <a:gd name="connsiteX45" fmla="*/ 61538 w 137062"/>
                <a:gd name="connsiteY45" fmla="*/ 118415 h 118880"/>
                <a:gd name="connsiteX46" fmla="*/ 42424 w 137062"/>
                <a:gd name="connsiteY46" fmla="*/ 118415 h 118880"/>
                <a:gd name="connsiteX47" fmla="*/ 34965 w 137062"/>
                <a:gd name="connsiteY47" fmla="*/ 114685 h 118880"/>
                <a:gd name="connsiteX48" fmla="*/ 29837 w 137062"/>
                <a:gd name="connsiteY48" fmla="*/ 108624 h 118880"/>
                <a:gd name="connsiteX49" fmla="*/ 24242 w 137062"/>
                <a:gd name="connsiteY49" fmla="*/ 114219 h 118880"/>
                <a:gd name="connsiteX50" fmla="*/ 13054 w 137062"/>
                <a:gd name="connsiteY50" fmla="*/ 118881 h 118880"/>
                <a:gd name="connsiteX51" fmla="*/ 0 w 137062"/>
                <a:gd name="connsiteY51" fmla="*/ 118881 h 118880"/>
                <a:gd name="connsiteX52" fmla="*/ 2331 w 137062"/>
                <a:gd name="connsiteY52" fmla="*/ 104895 h 118880"/>
                <a:gd name="connsiteX53" fmla="*/ 6993 w 137062"/>
                <a:gd name="connsiteY53" fmla="*/ 104895 h 118880"/>
                <a:gd name="connsiteX54" fmla="*/ 15385 w 137062"/>
                <a:gd name="connsiteY54" fmla="*/ 99767 h 118880"/>
                <a:gd name="connsiteX55" fmla="*/ 20513 w 137062"/>
                <a:gd name="connsiteY55" fmla="*/ 94638 h 118880"/>
                <a:gd name="connsiteX56" fmla="*/ 13520 w 137062"/>
                <a:gd name="connsiteY56" fmla="*/ 83916 h 118880"/>
                <a:gd name="connsiteX57" fmla="*/ 12587 w 137062"/>
                <a:gd name="connsiteY57" fmla="*/ 77389 h 118880"/>
                <a:gd name="connsiteX58" fmla="*/ 20047 w 137062"/>
                <a:gd name="connsiteY58" fmla="*/ 29837 h 118880"/>
                <a:gd name="connsiteX59" fmla="*/ 12587 w 137062"/>
                <a:gd name="connsiteY59" fmla="*/ 29837 h 118880"/>
                <a:gd name="connsiteX60" fmla="*/ 35431 w 137062"/>
                <a:gd name="connsiteY60" fmla="*/ 28904 h 118880"/>
                <a:gd name="connsiteX61" fmla="*/ 28438 w 137062"/>
                <a:gd name="connsiteY61" fmla="*/ 73659 h 118880"/>
                <a:gd name="connsiteX62" fmla="*/ 32634 w 137062"/>
                <a:gd name="connsiteY62" fmla="*/ 81119 h 118880"/>
                <a:gd name="connsiteX63" fmla="*/ 39161 w 137062"/>
                <a:gd name="connsiteY63" fmla="*/ 72727 h 118880"/>
                <a:gd name="connsiteX64" fmla="*/ 46154 w 137062"/>
                <a:gd name="connsiteY64" fmla="*/ 29371 h 118880"/>
                <a:gd name="connsiteX65" fmla="*/ 35431 w 137062"/>
                <a:gd name="connsiteY65" fmla="*/ 29371 h 118880"/>
                <a:gd name="connsiteX66" fmla="*/ 65734 w 137062"/>
                <a:gd name="connsiteY66" fmla="*/ 66200 h 118880"/>
                <a:gd name="connsiteX67" fmla="*/ 72727 w 137062"/>
                <a:gd name="connsiteY67" fmla="*/ 22378 h 118880"/>
                <a:gd name="connsiteX68" fmla="*/ 69930 w 137062"/>
                <a:gd name="connsiteY68" fmla="*/ 22378 h 118880"/>
                <a:gd name="connsiteX69" fmla="*/ 68998 w 137062"/>
                <a:gd name="connsiteY69" fmla="*/ 28904 h 118880"/>
                <a:gd name="connsiteX70" fmla="*/ 63403 w 137062"/>
                <a:gd name="connsiteY70" fmla="*/ 28904 h 118880"/>
                <a:gd name="connsiteX71" fmla="*/ 55944 w 137062"/>
                <a:gd name="connsiteY71" fmla="*/ 75524 h 118880"/>
                <a:gd name="connsiteX72" fmla="*/ 53147 w 137062"/>
                <a:gd name="connsiteY72" fmla="*/ 81585 h 118880"/>
                <a:gd name="connsiteX73" fmla="*/ 41958 w 137062"/>
                <a:gd name="connsiteY73" fmla="*/ 94172 h 118880"/>
                <a:gd name="connsiteX74" fmla="*/ 46620 w 137062"/>
                <a:gd name="connsiteY74" fmla="*/ 100699 h 118880"/>
                <a:gd name="connsiteX75" fmla="*/ 52214 w 137062"/>
                <a:gd name="connsiteY75" fmla="*/ 103962 h 118880"/>
                <a:gd name="connsiteX76" fmla="*/ 55478 w 137062"/>
                <a:gd name="connsiteY76" fmla="*/ 103962 h 118880"/>
                <a:gd name="connsiteX77" fmla="*/ 59674 w 137062"/>
                <a:gd name="connsiteY77" fmla="*/ 100233 h 118880"/>
                <a:gd name="connsiteX78" fmla="*/ 65268 w 137062"/>
                <a:gd name="connsiteY78" fmla="*/ 87645 h 118880"/>
                <a:gd name="connsiteX79" fmla="*/ 80186 w 137062"/>
                <a:gd name="connsiteY79" fmla="*/ 87645 h 118880"/>
                <a:gd name="connsiteX80" fmla="*/ 80653 w 137062"/>
                <a:gd name="connsiteY80" fmla="*/ 84848 h 118880"/>
                <a:gd name="connsiteX81" fmla="*/ 56410 w 137062"/>
                <a:gd name="connsiteY81" fmla="*/ 84848 h 118880"/>
                <a:gd name="connsiteX82" fmla="*/ 58741 w 137062"/>
                <a:gd name="connsiteY82" fmla="*/ 70396 h 118880"/>
                <a:gd name="connsiteX83" fmla="*/ 82984 w 137062"/>
                <a:gd name="connsiteY83" fmla="*/ 70396 h 118880"/>
                <a:gd name="connsiteX84" fmla="*/ 83916 w 137062"/>
                <a:gd name="connsiteY84" fmla="*/ 65734 h 118880"/>
                <a:gd name="connsiteX85" fmla="*/ 65734 w 137062"/>
                <a:gd name="connsiteY85" fmla="*/ 65734 h 118880"/>
                <a:gd name="connsiteX86" fmla="*/ 89044 w 137062"/>
                <a:gd name="connsiteY86" fmla="*/ 22378 h 118880"/>
                <a:gd name="connsiteX87" fmla="*/ 88112 w 137062"/>
                <a:gd name="connsiteY87" fmla="*/ 29837 h 118880"/>
                <a:gd name="connsiteX88" fmla="*/ 113286 w 137062"/>
                <a:gd name="connsiteY88" fmla="*/ 29837 h 118880"/>
                <a:gd name="connsiteX89" fmla="*/ 114685 w 137062"/>
                <a:gd name="connsiteY89" fmla="*/ 22378 h 118880"/>
                <a:gd name="connsiteX90" fmla="*/ 89044 w 137062"/>
                <a:gd name="connsiteY90" fmla="*/ 22378 h 118880"/>
                <a:gd name="connsiteX91" fmla="*/ 85315 w 137062"/>
                <a:gd name="connsiteY91" fmla="*/ 43823 h 118880"/>
                <a:gd name="connsiteX92" fmla="*/ 83916 w 137062"/>
                <a:gd name="connsiteY92" fmla="*/ 51282 h 118880"/>
                <a:gd name="connsiteX93" fmla="*/ 106760 w 137062"/>
                <a:gd name="connsiteY93" fmla="*/ 51282 h 118880"/>
                <a:gd name="connsiteX94" fmla="*/ 110023 w 137062"/>
                <a:gd name="connsiteY94" fmla="*/ 48018 h 118880"/>
                <a:gd name="connsiteX95" fmla="*/ 110489 w 137062"/>
                <a:gd name="connsiteY95" fmla="*/ 43823 h 118880"/>
                <a:gd name="connsiteX96" fmla="*/ 85315 w 137062"/>
                <a:gd name="connsiteY96" fmla="*/ 43823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37062" h="118880">
                  <a:moveTo>
                    <a:pt x="12587" y="29371"/>
                  </a:moveTo>
                  <a:lnTo>
                    <a:pt x="14918" y="14452"/>
                  </a:lnTo>
                  <a:lnTo>
                    <a:pt x="20979" y="14452"/>
                  </a:lnTo>
                  <a:lnTo>
                    <a:pt x="23310" y="466"/>
                  </a:lnTo>
                  <a:lnTo>
                    <a:pt x="40093" y="466"/>
                  </a:lnTo>
                  <a:lnTo>
                    <a:pt x="37762" y="14452"/>
                  </a:lnTo>
                  <a:lnTo>
                    <a:pt x="48951" y="14452"/>
                  </a:lnTo>
                  <a:lnTo>
                    <a:pt x="51282" y="466"/>
                  </a:lnTo>
                  <a:lnTo>
                    <a:pt x="68065" y="466"/>
                  </a:lnTo>
                  <a:lnTo>
                    <a:pt x="65734" y="13986"/>
                  </a:lnTo>
                  <a:lnTo>
                    <a:pt x="70862" y="13986"/>
                  </a:lnTo>
                  <a:lnTo>
                    <a:pt x="71795" y="7459"/>
                  </a:lnTo>
                  <a:lnTo>
                    <a:pt x="75058" y="7459"/>
                  </a:lnTo>
                  <a:lnTo>
                    <a:pt x="75991" y="466"/>
                  </a:lnTo>
                  <a:lnTo>
                    <a:pt x="91841" y="466"/>
                  </a:lnTo>
                  <a:lnTo>
                    <a:pt x="91375" y="6527"/>
                  </a:lnTo>
                  <a:lnTo>
                    <a:pt x="117016" y="6527"/>
                  </a:lnTo>
                  <a:lnTo>
                    <a:pt x="117948" y="0"/>
                  </a:lnTo>
                  <a:lnTo>
                    <a:pt x="135198" y="0"/>
                  </a:lnTo>
                  <a:lnTo>
                    <a:pt x="134265" y="6527"/>
                  </a:lnTo>
                  <a:lnTo>
                    <a:pt x="137063" y="6527"/>
                  </a:lnTo>
                  <a:lnTo>
                    <a:pt x="134732" y="21911"/>
                  </a:lnTo>
                  <a:lnTo>
                    <a:pt x="131934" y="21911"/>
                  </a:lnTo>
                  <a:lnTo>
                    <a:pt x="127272" y="51282"/>
                  </a:lnTo>
                  <a:cubicBezTo>
                    <a:pt x="126340" y="61072"/>
                    <a:pt x="121212" y="65734"/>
                    <a:pt x="112354" y="65268"/>
                  </a:cubicBezTo>
                  <a:lnTo>
                    <a:pt x="103030" y="65268"/>
                  </a:lnTo>
                  <a:lnTo>
                    <a:pt x="102098" y="70396"/>
                  </a:lnTo>
                  <a:lnTo>
                    <a:pt x="126806" y="70396"/>
                  </a:lnTo>
                  <a:lnTo>
                    <a:pt x="124475" y="84848"/>
                  </a:lnTo>
                  <a:lnTo>
                    <a:pt x="99767" y="84848"/>
                  </a:lnTo>
                  <a:lnTo>
                    <a:pt x="99300" y="88112"/>
                  </a:lnTo>
                  <a:lnTo>
                    <a:pt x="115151" y="88112"/>
                  </a:lnTo>
                  <a:lnTo>
                    <a:pt x="115151" y="101631"/>
                  </a:lnTo>
                  <a:cubicBezTo>
                    <a:pt x="115151" y="104895"/>
                    <a:pt x="116084" y="106293"/>
                    <a:pt x="118415" y="106293"/>
                  </a:cubicBezTo>
                  <a:lnTo>
                    <a:pt x="121212" y="106293"/>
                  </a:lnTo>
                  <a:lnTo>
                    <a:pt x="119347" y="118415"/>
                  </a:lnTo>
                  <a:lnTo>
                    <a:pt x="107692" y="118415"/>
                  </a:lnTo>
                  <a:cubicBezTo>
                    <a:pt x="102098" y="118881"/>
                    <a:pt x="99300" y="115617"/>
                    <a:pt x="99300" y="109557"/>
                  </a:cubicBezTo>
                  <a:lnTo>
                    <a:pt x="99300" y="97436"/>
                  </a:lnTo>
                  <a:lnTo>
                    <a:pt x="97902" y="97436"/>
                  </a:lnTo>
                  <a:lnTo>
                    <a:pt x="94639" y="118881"/>
                  </a:lnTo>
                  <a:lnTo>
                    <a:pt x="77389" y="118881"/>
                  </a:lnTo>
                  <a:lnTo>
                    <a:pt x="80653" y="97436"/>
                  </a:lnTo>
                  <a:lnTo>
                    <a:pt x="79254" y="97436"/>
                  </a:lnTo>
                  <a:lnTo>
                    <a:pt x="73660" y="110489"/>
                  </a:lnTo>
                  <a:cubicBezTo>
                    <a:pt x="70862" y="115617"/>
                    <a:pt x="66667" y="118415"/>
                    <a:pt x="61538" y="118415"/>
                  </a:cubicBezTo>
                  <a:lnTo>
                    <a:pt x="42424" y="118415"/>
                  </a:lnTo>
                  <a:cubicBezTo>
                    <a:pt x="40093" y="118881"/>
                    <a:pt x="37296" y="117482"/>
                    <a:pt x="34965" y="114685"/>
                  </a:cubicBezTo>
                  <a:lnTo>
                    <a:pt x="29837" y="108624"/>
                  </a:lnTo>
                  <a:lnTo>
                    <a:pt x="24242" y="114219"/>
                  </a:lnTo>
                  <a:cubicBezTo>
                    <a:pt x="20979" y="117482"/>
                    <a:pt x="17249" y="118881"/>
                    <a:pt x="13054" y="118881"/>
                  </a:cubicBezTo>
                  <a:lnTo>
                    <a:pt x="0" y="118881"/>
                  </a:lnTo>
                  <a:lnTo>
                    <a:pt x="2331" y="104895"/>
                  </a:lnTo>
                  <a:lnTo>
                    <a:pt x="6993" y="104895"/>
                  </a:lnTo>
                  <a:cubicBezTo>
                    <a:pt x="9324" y="105361"/>
                    <a:pt x="12121" y="103496"/>
                    <a:pt x="15385" y="99767"/>
                  </a:cubicBezTo>
                  <a:lnTo>
                    <a:pt x="20513" y="94638"/>
                  </a:lnTo>
                  <a:lnTo>
                    <a:pt x="13520" y="83916"/>
                  </a:lnTo>
                  <a:cubicBezTo>
                    <a:pt x="12121" y="82517"/>
                    <a:pt x="12121" y="80186"/>
                    <a:pt x="12587" y="77389"/>
                  </a:cubicBezTo>
                  <a:lnTo>
                    <a:pt x="20047" y="29837"/>
                  </a:lnTo>
                  <a:lnTo>
                    <a:pt x="12587" y="29837"/>
                  </a:lnTo>
                  <a:close/>
                  <a:moveTo>
                    <a:pt x="35431" y="28904"/>
                  </a:moveTo>
                  <a:lnTo>
                    <a:pt x="28438" y="73659"/>
                  </a:lnTo>
                  <a:lnTo>
                    <a:pt x="32634" y="81119"/>
                  </a:lnTo>
                  <a:lnTo>
                    <a:pt x="39161" y="72727"/>
                  </a:lnTo>
                  <a:lnTo>
                    <a:pt x="46154" y="29371"/>
                  </a:lnTo>
                  <a:lnTo>
                    <a:pt x="35431" y="29371"/>
                  </a:lnTo>
                  <a:close/>
                  <a:moveTo>
                    <a:pt x="65734" y="66200"/>
                  </a:moveTo>
                  <a:lnTo>
                    <a:pt x="72727" y="22378"/>
                  </a:lnTo>
                  <a:lnTo>
                    <a:pt x="69930" y="22378"/>
                  </a:lnTo>
                  <a:lnTo>
                    <a:pt x="68998" y="28904"/>
                  </a:lnTo>
                  <a:lnTo>
                    <a:pt x="63403" y="28904"/>
                  </a:lnTo>
                  <a:lnTo>
                    <a:pt x="55944" y="75524"/>
                  </a:lnTo>
                  <a:cubicBezTo>
                    <a:pt x="55478" y="77389"/>
                    <a:pt x="54545" y="79720"/>
                    <a:pt x="53147" y="81585"/>
                  </a:cubicBezTo>
                  <a:lnTo>
                    <a:pt x="41958" y="94172"/>
                  </a:lnTo>
                  <a:lnTo>
                    <a:pt x="46620" y="100699"/>
                  </a:lnTo>
                  <a:cubicBezTo>
                    <a:pt x="48485" y="103030"/>
                    <a:pt x="50350" y="103962"/>
                    <a:pt x="52214" y="103962"/>
                  </a:cubicBezTo>
                  <a:lnTo>
                    <a:pt x="55478" y="103962"/>
                  </a:lnTo>
                  <a:cubicBezTo>
                    <a:pt x="56876" y="103962"/>
                    <a:pt x="58275" y="102564"/>
                    <a:pt x="59674" y="100233"/>
                  </a:cubicBezTo>
                  <a:lnTo>
                    <a:pt x="65268" y="87645"/>
                  </a:lnTo>
                  <a:lnTo>
                    <a:pt x="80186" y="87645"/>
                  </a:lnTo>
                  <a:lnTo>
                    <a:pt x="80653" y="84848"/>
                  </a:lnTo>
                  <a:lnTo>
                    <a:pt x="56410" y="84848"/>
                  </a:lnTo>
                  <a:lnTo>
                    <a:pt x="58741" y="70396"/>
                  </a:lnTo>
                  <a:lnTo>
                    <a:pt x="82984" y="70396"/>
                  </a:lnTo>
                  <a:lnTo>
                    <a:pt x="83916" y="65734"/>
                  </a:lnTo>
                  <a:lnTo>
                    <a:pt x="65734" y="65734"/>
                  </a:lnTo>
                  <a:close/>
                  <a:moveTo>
                    <a:pt x="89044" y="22378"/>
                  </a:moveTo>
                  <a:lnTo>
                    <a:pt x="88112" y="29837"/>
                  </a:lnTo>
                  <a:lnTo>
                    <a:pt x="113286" y="29837"/>
                  </a:lnTo>
                  <a:lnTo>
                    <a:pt x="114685" y="22378"/>
                  </a:lnTo>
                  <a:lnTo>
                    <a:pt x="89044" y="22378"/>
                  </a:lnTo>
                  <a:close/>
                  <a:moveTo>
                    <a:pt x="85315" y="43823"/>
                  </a:moveTo>
                  <a:lnTo>
                    <a:pt x="83916" y="51282"/>
                  </a:lnTo>
                  <a:lnTo>
                    <a:pt x="106760" y="51282"/>
                  </a:lnTo>
                  <a:cubicBezTo>
                    <a:pt x="108624" y="51282"/>
                    <a:pt x="109557" y="50349"/>
                    <a:pt x="110023" y="48018"/>
                  </a:cubicBezTo>
                  <a:lnTo>
                    <a:pt x="110489" y="43823"/>
                  </a:lnTo>
                  <a:lnTo>
                    <a:pt x="85315" y="43823"/>
                  </a:lnTo>
                  <a:close/>
                </a:path>
              </a:pathLst>
            </a:custGeom>
            <a:solidFill>
              <a:schemeClr val="accent1"/>
            </a:solidFill>
            <a:ln w="4651"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6D6CC53D-F343-475C-9DBE-9AA0D19F6C23}"/>
                </a:ext>
              </a:extLst>
            </p:cNvPr>
            <p:cNvSpPr/>
            <p:nvPr/>
          </p:nvSpPr>
          <p:spPr>
            <a:xfrm>
              <a:off x="9946604" y="414790"/>
              <a:ext cx="80344" cy="70890"/>
            </a:xfrm>
            <a:custGeom>
              <a:avLst/>
              <a:gdLst>
                <a:gd name="connsiteX0" fmla="*/ 13520 w 134731"/>
                <a:gd name="connsiteY0" fmla="*/ 10723 h 118880"/>
                <a:gd name="connsiteX1" fmla="*/ 41492 w 134731"/>
                <a:gd name="connsiteY1" fmla="*/ 10723 h 118880"/>
                <a:gd name="connsiteX2" fmla="*/ 42890 w 134731"/>
                <a:gd name="connsiteY2" fmla="*/ 466 h 118880"/>
                <a:gd name="connsiteX3" fmla="*/ 60140 w 134731"/>
                <a:gd name="connsiteY3" fmla="*/ 466 h 118880"/>
                <a:gd name="connsiteX4" fmla="*/ 58741 w 134731"/>
                <a:gd name="connsiteY4" fmla="*/ 10723 h 118880"/>
                <a:gd name="connsiteX5" fmla="*/ 65734 w 134731"/>
                <a:gd name="connsiteY5" fmla="*/ 10723 h 118880"/>
                <a:gd name="connsiteX6" fmla="*/ 63403 w 134731"/>
                <a:gd name="connsiteY6" fmla="*/ 26107 h 118880"/>
                <a:gd name="connsiteX7" fmla="*/ 56410 w 134731"/>
                <a:gd name="connsiteY7" fmla="*/ 26107 h 118880"/>
                <a:gd name="connsiteX8" fmla="*/ 55478 w 134731"/>
                <a:gd name="connsiteY8" fmla="*/ 32634 h 118880"/>
                <a:gd name="connsiteX9" fmla="*/ 60140 w 134731"/>
                <a:gd name="connsiteY9" fmla="*/ 32634 h 118880"/>
                <a:gd name="connsiteX10" fmla="*/ 57343 w 134731"/>
                <a:gd name="connsiteY10" fmla="*/ 49417 h 118880"/>
                <a:gd name="connsiteX11" fmla="*/ 52681 w 134731"/>
                <a:gd name="connsiteY11" fmla="*/ 49417 h 118880"/>
                <a:gd name="connsiteX12" fmla="*/ 43823 w 134731"/>
                <a:gd name="connsiteY12" fmla="*/ 105361 h 118880"/>
                <a:gd name="connsiteX13" fmla="*/ 28438 w 134731"/>
                <a:gd name="connsiteY13" fmla="*/ 118415 h 118880"/>
                <a:gd name="connsiteX14" fmla="*/ 0 w 134731"/>
                <a:gd name="connsiteY14" fmla="*/ 118415 h 118880"/>
                <a:gd name="connsiteX15" fmla="*/ 2331 w 134731"/>
                <a:gd name="connsiteY15" fmla="*/ 104429 h 118880"/>
                <a:gd name="connsiteX16" fmla="*/ 22844 w 134731"/>
                <a:gd name="connsiteY16" fmla="*/ 104429 h 118880"/>
                <a:gd name="connsiteX17" fmla="*/ 26573 w 134731"/>
                <a:gd name="connsiteY17" fmla="*/ 101165 h 118880"/>
                <a:gd name="connsiteX18" fmla="*/ 31235 w 134731"/>
                <a:gd name="connsiteY18" fmla="*/ 72727 h 118880"/>
                <a:gd name="connsiteX19" fmla="*/ 17716 w 134731"/>
                <a:gd name="connsiteY19" fmla="*/ 90909 h 118880"/>
                <a:gd name="connsiteX20" fmla="*/ 13520 w 134731"/>
                <a:gd name="connsiteY20" fmla="*/ 95105 h 118880"/>
                <a:gd name="connsiteX21" fmla="*/ 6993 w 134731"/>
                <a:gd name="connsiteY21" fmla="*/ 96037 h 118880"/>
                <a:gd name="connsiteX22" fmla="*/ 0 w 134731"/>
                <a:gd name="connsiteY22" fmla="*/ 96037 h 118880"/>
                <a:gd name="connsiteX23" fmla="*/ 2331 w 134731"/>
                <a:gd name="connsiteY23" fmla="*/ 81119 h 118880"/>
                <a:gd name="connsiteX24" fmla="*/ 3730 w 134731"/>
                <a:gd name="connsiteY24" fmla="*/ 81119 h 118880"/>
                <a:gd name="connsiteX25" fmla="*/ 9790 w 134731"/>
                <a:gd name="connsiteY25" fmla="*/ 76457 h 118880"/>
                <a:gd name="connsiteX26" fmla="*/ 36830 w 134731"/>
                <a:gd name="connsiteY26" fmla="*/ 40093 h 118880"/>
                <a:gd name="connsiteX27" fmla="*/ 39161 w 134731"/>
                <a:gd name="connsiteY27" fmla="*/ 26107 h 118880"/>
                <a:gd name="connsiteX28" fmla="*/ 11189 w 134731"/>
                <a:gd name="connsiteY28" fmla="*/ 26107 h 118880"/>
                <a:gd name="connsiteX29" fmla="*/ 13520 w 134731"/>
                <a:gd name="connsiteY29" fmla="*/ 10723 h 118880"/>
                <a:gd name="connsiteX30" fmla="*/ 89510 w 134731"/>
                <a:gd name="connsiteY30" fmla="*/ 11189 h 118880"/>
                <a:gd name="connsiteX31" fmla="*/ 91375 w 134731"/>
                <a:gd name="connsiteY31" fmla="*/ 0 h 118880"/>
                <a:gd name="connsiteX32" fmla="*/ 110023 w 134731"/>
                <a:gd name="connsiteY32" fmla="*/ 0 h 118880"/>
                <a:gd name="connsiteX33" fmla="*/ 108158 w 134731"/>
                <a:gd name="connsiteY33" fmla="*/ 11189 h 118880"/>
                <a:gd name="connsiteX34" fmla="*/ 134732 w 134731"/>
                <a:gd name="connsiteY34" fmla="*/ 11189 h 118880"/>
                <a:gd name="connsiteX35" fmla="*/ 132401 w 134731"/>
                <a:gd name="connsiteY35" fmla="*/ 25175 h 118880"/>
                <a:gd name="connsiteX36" fmla="*/ 105827 w 134731"/>
                <a:gd name="connsiteY36" fmla="*/ 25175 h 118880"/>
                <a:gd name="connsiteX37" fmla="*/ 103496 w 134731"/>
                <a:gd name="connsiteY37" fmla="*/ 40559 h 118880"/>
                <a:gd name="connsiteX38" fmla="*/ 130070 w 134731"/>
                <a:gd name="connsiteY38" fmla="*/ 40559 h 118880"/>
                <a:gd name="connsiteX39" fmla="*/ 128205 w 134731"/>
                <a:gd name="connsiteY39" fmla="*/ 53613 h 118880"/>
                <a:gd name="connsiteX40" fmla="*/ 98368 w 134731"/>
                <a:gd name="connsiteY40" fmla="*/ 89044 h 118880"/>
                <a:gd name="connsiteX41" fmla="*/ 106293 w 134731"/>
                <a:gd name="connsiteY41" fmla="*/ 101631 h 118880"/>
                <a:gd name="connsiteX42" fmla="*/ 112820 w 134731"/>
                <a:gd name="connsiteY42" fmla="*/ 104895 h 118880"/>
                <a:gd name="connsiteX43" fmla="*/ 120279 w 134731"/>
                <a:gd name="connsiteY43" fmla="*/ 104895 h 118880"/>
                <a:gd name="connsiteX44" fmla="*/ 117948 w 134731"/>
                <a:gd name="connsiteY44" fmla="*/ 118881 h 118880"/>
                <a:gd name="connsiteX45" fmla="*/ 100233 w 134731"/>
                <a:gd name="connsiteY45" fmla="*/ 118881 h 118880"/>
                <a:gd name="connsiteX46" fmla="*/ 92774 w 134731"/>
                <a:gd name="connsiteY46" fmla="*/ 114685 h 118880"/>
                <a:gd name="connsiteX47" fmla="*/ 86247 w 134731"/>
                <a:gd name="connsiteY47" fmla="*/ 103496 h 118880"/>
                <a:gd name="connsiteX48" fmla="*/ 73660 w 134731"/>
                <a:gd name="connsiteY48" fmla="*/ 117016 h 118880"/>
                <a:gd name="connsiteX49" fmla="*/ 66667 w 134731"/>
                <a:gd name="connsiteY49" fmla="*/ 118881 h 118880"/>
                <a:gd name="connsiteX50" fmla="*/ 48019 w 134731"/>
                <a:gd name="connsiteY50" fmla="*/ 118881 h 118880"/>
                <a:gd name="connsiteX51" fmla="*/ 50350 w 134731"/>
                <a:gd name="connsiteY51" fmla="*/ 104895 h 118880"/>
                <a:gd name="connsiteX52" fmla="*/ 61538 w 134731"/>
                <a:gd name="connsiteY52" fmla="*/ 104895 h 118880"/>
                <a:gd name="connsiteX53" fmla="*/ 67133 w 134731"/>
                <a:gd name="connsiteY53" fmla="*/ 101631 h 118880"/>
                <a:gd name="connsiteX54" fmla="*/ 79254 w 134731"/>
                <a:gd name="connsiteY54" fmla="*/ 89044 h 118880"/>
                <a:gd name="connsiteX55" fmla="*/ 62005 w 134731"/>
                <a:gd name="connsiteY55" fmla="*/ 61072 h 118880"/>
                <a:gd name="connsiteX56" fmla="*/ 82517 w 134731"/>
                <a:gd name="connsiteY56" fmla="*/ 61072 h 118880"/>
                <a:gd name="connsiteX57" fmla="*/ 90909 w 134731"/>
                <a:gd name="connsiteY57" fmla="*/ 75058 h 118880"/>
                <a:gd name="connsiteX58" fmla="*/ 107226 w 134731"/>
                <a:gd name="connsiteY58" fmla="*/ 55011 h 118880"/>
                <a:gd name="connsiteX59" fmla="*/ 61072 w 134731"/>
                <a:gd name="connsiteY59" fmla="*/ 55011 h 118880"/>
                <a:gd name="connsiteX60" fmla="*/ 63403 w 134731"/>
                <a:gd name="connsiteY60" fmla="*/ 41025 h 118880"/>
                <a:gd name="connsiteX61" fmla="*/ 84848 w 134731"/>
                <a:gd name="connsiteY61" fmla="*/ 41025 h 118880"/>
                <a:gd name="connsiteX62" fmla="*/ 87179 w 134731"/>
                <a:gd name="connsiteY62" fmla="*/ 25641 h 118880"/>
                <a:gd name="connsiteX63" fmla="*/ 66667 w 134731"/>
                <a:gd name="connsiteY63" fmla="*/ 25641 h 118880"/>
                <a:gd name="connsiteX64" fmla="*/ 68998 w 134731"/>
                <a:gd name="connsiteY64" fmla="*/ 11655 h 118880"/>
                <a:gd name="connsiteX65" fmla="*/ 89510 w 134731"/>
                <a:gd name="connsiteY65" fmla="*/ 11655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731" h="118880">
                  <a:moveTo>
                    <a:pt x="13520" y="10723"/>
                  </a:moveTo>
                  <a:lnTo>
                    <a:pt x="41492" y="10723"/>
                  </a:lnTo>
                  <a:lnTo>
                    <a:pt x="42890" y="466"/>
                  </a:lnTo>
                  <a:lnTo>
                    <a:pt x="60140" y="466"/>
                  </a:lnTo>
                  <a:lnTo>
                    <a:pt x="58741" y="10723"/>
                  </a:lnTo>
                  <a:lnTo>
                    <a:pt x="65734" y="10723"/>
                  </a:lnTo>
                  <a:lnTo>
                    <a:pt x="63403" y="26107"/>
                  </a:lnTo>
                  <a:lnTo>
                    <a:pt x="56410" y="26107"/>
                  </a:lnTo>
                  <a:lnTo>
                    <a:pt x="55478" y="32634"/>
                  </a:lnTo>
                  <a:lnTo>
                    <a:pt x="60140" y="32634"/>
                  </a:lnTo>
                  <a:lnTo>
                    <a:pt x="57343" y="49417"/>
                  </a:lnTo>
                  <a:lnTo>
                    <a:pt x="52681" y="49417"/>
                  </a:lnTo>
                  <a:lnTo>
                    <a:pt x="43823" y="105361"/>
                  </a:lnTo>
                  <a:cubicBezTo>
                    <a:pt x="42890" y="114685"/>
                    <a:pt x="37762" y="118881"/>
                    <a:pt x="28438" y="118415"/>
                  </a:cubicBezTo>
                  <a:lnTo>
                    <a:pt x="0" y="118415"/>
                  </a:lnTo>
                  <a:lnTo>
                    <a:pt x="2331" y="104429"/>
                  </a:lnTo>
                  <a:lnTo>
                    <a:pt x="22844" y="104429"/>
                  </a:lnTo>
                  <a:cubicBezTo>
                    <a:pt x="25175" y="104895"/>
                    <a:pt x="26573" y="103962"/>
                    <a:pt x="26573" y="101165"/>
                  </a:cubicBezTo>
                  <a:lnTo>
                    <a:pt x="31235" y="72727"/>
                  </a:lnTo>
                  <a:lnTo>
                    <a:pt x="17716" y="90909"/>
                  </a:lnTo>
                  <a:cubicBezTo>
                    <a:pt x="15385" y="93240"/>
                    <a:pt x="13986" y="94638"/>
                    <a:pt x="13520" y="95105"/>
                  </a:cubicBezTo>
                  <a:cubicBezTo>
                    <a:pt x="12587" y="96037"/>
                    <a:pt x="10256" y="96037"/>
                    <a:pt x="6993" y="96037"/>
                  </a:cubicBezTo>
                  <a:lnTo>
                    <a:pt x="0" y="96037"/>
                  </a:lnTo>
                  <a:lnTo>
                    <a:pt x="2331" y="81119"/>
                  </a:lnTo>
                  <a:lnTo>
                    <a:pt x="3730" y="81119"/>
                  </a:lnTo>
                  <a:cubicBezTo>
                    <a:pt x="5128" y="81585"/>
                    <a:pt x="6993" y="79720"/>
                    <a:pt x="9790" y="76457"/>
                  </a:cubicBezTo>
                  <a:lnTo>
                    <a:pt x="36830" y="40093"/>
                  </a:lnTo>
                  <a:lnTo>
                    <a:pt x="39161" y="26107"/>
                  </a:lnTo>
                  <a:lnTo>
                    <a:pt x="11189" y="26107"/>
                  </a:lnTo>
                  <a:lnTo>
                    <a:pt x="13520" y="10723"/>
                  </a:lnTo>
                  <a:close/>
                  <a:moveTo>
                    <a:pt x="89510" y="11189"/>
                  </a:moveTo>
                  <a:lnTo>
                    <a:pt x="91375" y="0"/>
                  </a:lnTo>
                  <a:lnTo>
                    <a:pt x="110023" y="0"/>
                  </a:lnTo>
                  <a:lnTo>
                    <a:pt x="108158" y="11189"/>
                  </a:lnTo>
                  <a:lnTo>
                    <a:pt x="134732" y="11189"/>
                  </a:lnTo>
                  <a:lnTo>
                    <a:pt x="132401" y="25175"/>
                  </a:lnTo>
                  <a:lnTo>
                    <a:pt x="105827" y="25175"/>
                  </a:lnTo>
                  <a:lnTo>
                    <a:pt x="103496" y="40559"/>
                  </a:lnTo>
                  <a:lnTo>
                    <a:pt x="130070" y="40559"/>
                  </a:lnTo>
                  <a:lnTo>
                    <a:pt x="128205" y="53613"/>
                  </a:lnTo>
                  <a:lnTo>
                    <a:pt x="98368" y="89044"/>
                  </a:lnTo>
                  <a:lnTo>
                    <a:pt x="106293" y="101631"/>
                  </a:lnTo>
                  <a:cubicBezTo>
                    <a:pt x="107692" y="103962"/>
                    <a:pt x="110023" y="104895"/>
                    <a:pt x="112820" y="104895"/>
                  </a:cubicBezTo>
                  <a:lnTo>
                    <a:pt x="120279" y="104895"/>
                  </a:lnTo>
                  <a:lnTo>
                    <a:pt x="117948" y="118881"/>
                  </a:lnTo>
                  <a:lnTo>
                    <a:pt x="100233" y="118881"/>
                  </a:lnTo>
                  <a:cubicBezTo>
                    <a:pt x="96503" y="118881"/>
                    <a:pt x="94172" y="117482"/>
                    <a:pt x="92774" y="114685"/>
                  </a:cubicBezTo>
                  <a:lnTo>
                    <a:pt x="86247" y="103496"/>
                  </a:lnTo>
                  <a:lnTo>
                    <a:pt x="73660" y="117016"/>
                  </a:lnTo>
                  <a:cubicBezTo>
                    <a:pt x="72727" y="118415"/>
                    <a:pt x="70396" y="118881"/>
                    <a:pt x="66667" y="118881"/>
                  </a:cubicBezTo>
                  <a:lnTo>
                    <a:pt x="48019" y="118881"/>
                  </a:lnTo>
                  <a:lnTo>
                    <a:pt x="50350" y="104895"/>
                  </a:lnTo>
                  <a:lnTo>
                    <a:pt x="61538" y="104895"/>
                  </a:lnTo>
                  <a:cubicBezTo>
                    <a:pt x="63403" y="105361"/>
                    <a:pt x="65268" y="104429"/>
                    <a:pt x="67133" y="101631"/>
                  </a:cubicBezTo>
                  <a:lnTo>
                    <a:pt x="79254" y="89044"/>
                  </a:lnTo>
                  <a:lnTo>
                    <a:pt x="62005" y="61072"/>
                  </a:lnTo>
                  <a:lnTo>
                    <a:pt x="82517" y="61072"/>
                  </a:lnTo>
                  <a:lnTo>
                    <a:pt x="90909" y="75058"/>
                  </a:lnTo>
                  <a:lnTo>
                    <a:pt x="107226" y="55011"/>
                  </a:lnTo>
                  <a:lnTo>
                    <a:pt x="61072" y="55011"/>
                  </a:lnTo>
                  <a:lnTo>
                    <a:pt x="63403" y="41025"/>
                  </a:lnTo>
                  <a:lnTo>
                    <a:pt x="84848" y="41025"/>
                  </a:lnTo>
                  <a:lnTo>
                    <a:pt x="87179" y="25641"/>
                  </a:lnTo>
                  <a:lnTo>
                    <a:pt x="66667" y="25641"/>
                  </a:lnTo>
                  <a:lnTo>
                    <a:pt x="68998" y="11655"/>
                  </a:lnTo>
                  <a:lnTo>
                    <a:pt x="89510" y="11655"/>
                  </a:lnTo>
                  <a:close/>
                </a:path>
              </a:pathLst>
            </a:custGeom>
            <a:solidFill>
              <a:schemeClr val="accent1"/>
            </a:solidFill>
            <a:ln w="4651"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865088DE-8545-4FDB-A8A2-F10D79265EBF}"/>
                </a:ext>
              </a:extLst>
            </p:cNvPr>
            <p:cNvSpPr/>
            <p:nvPr/>
          </p:nvSpPr>
          <p:spPr>
            <a:xfrm>
              <a:off x="10027504" y="414234"/>
              <a:ext cx="81733" cy="71465"/>
            </a:xfrm>
            <a:custGeom>
              <a:avLst/>
              <a:gdLst>
                <a:gd name="connsiteX0" fmla="*/ 33566 w 137062"/>
                <a:gd name="connsiteY0" fmla="*/ 106760 h 119842"/>
                <a:gd name="connsiteX1" fmla="*/ 16317 w 137062"/>
                <a:gd name="connsiteY1" fmla="*/ 118881 h 119842"/>
                <a:gd name="connsiteX2" fmla="*/ 0 w 137062"/>
                <a:gd name="connsiteY2" fmla="*/ 118881 h 119842"/>
                <a:gd name="connsiteX3" fmla="*/ 2331 w 137062"/>
                <a:gd name="connsiteY3" fmla="*/ 104895 h 119842"/>
                <a:gd name="connsiteX4" fmla="*/ 9790 w 137062"/>
                <a:gd name="connsiteY4" fmla="*/ 104895 h 119842"/>
                <a:gd name="connsiteX5" fmla="*/ 14452 w 137062"/>
                <a:gd name="connsiteY5" fmla="*/ 100699 h 119842"/>
                <a:gd name="connsiteX6" fmla="*/ 34965 w 137062"/>
                <a:gd name="connsiteY6" fmla="*/ 36830 h 119842"/>
                <a:gd name="connsiteX7" fmla="*/ 55011 w 137062"/>
                <a:gd name="connsiteY7" fmla="*/ 36830 h 119842"/>
                <a:gd name="connsiteX8" fmla="*/ 33566 w 137062"/>
                <a:gd name="connsiteY8" fmla="*/ 106760 h 119842"/>
                <a:gd name="connsiteX9" fmla="*/ 88578 w 137062"/>
                <a:gd name="connsiteY9" fmla="*/ 466 h 119842"/>
                <a:gd name="connsiteX10" fmla="*/ 86247 w 137062"/>
                <a:gd name="connsiteY10" fmla="*/ 14918 h 119842"/>
                <a:gd name="connsiteX11" fmla="*/ 112820 w 137062"/>
                <a:gd name="connsiteY11" fmla="*/ 14918 h 119842"/>
                <a:gd name="connsiteX12" fmla="*/ 115617 w 137062"/>
                <a:gd name="connsiteY12" fmla="*/ 11655 h 119842"/>
                <a:gd name="connsiteX13" fmla="*/ 116550 w 137062"/>
                <a:gd name="connsiteY13" fmla="*/ 5128 h 119842"/>
                <a:gd name="connsiteX14" fmla="*/ 137063 w 137062"/>
                <a:gd name="connsiteY14" fmla="*/ 5128 h 119842"/>
                <a:gd name="connsiteX15" fmla="*/ 135198 w 137062"/>
                <a:gd name="connsiteY15" fmla="*/ 16317 h 119842"/>
                <a:gd name="connsiteX16" fmla="*/ 120746 w 137062"/>
                <a:gd name="connsiteY16" fmla="*/ 31235 h 119842"/>
                <a:gd name="connsiteX17" fmla="*/ 83450 w 137062"/>
                <a:gd name="connsiteY17" fmla="*/ 31235 h 119842"/>
                <a:gd name="connsiteX18" fmla="*/ 68997 w 137062"/>
                <a:gd name="connsiteY18" fmla="*/ 119347 h 119842"/>
                <a:gd name="connsiteX19" fmla="*/ 49883 w 137062"/>
                <a:gd name="connsiteY19" fmla="*/ 119347 h 119842"/>
                <a:gd name="connsiteX20" fmla="*/ 64335 w 137062"/>
                <a:gd name="connsiteY20" fmla="*/ 31235 h 119842"/>
                <a:gd name="connsiteX21" fmla="*/ 13986 w 137062"/>
                <a:gd name="connsiteY21" fmla="*/ 31235 h 119842"/>
                <a:gd name="connsiteX22" fmla="*/ 16783 w 137062"/>
                <a:gd name="connsiteY22" fmla="*/ 14452 h 119842"/>
                <a:gd name="connsiteX23" fmla="*/ 66666 w 137062"/>
                <a:gd name="connsiteY23" fmla="*/ 14452 h 119842"/>
                <a:gd name="connsiteX24" fmla="*/ 68997 w 137062"/>
                <a:gd name="connsiteY24" fmla="*/ 0 h 119842"/>
                <a:gd name="connsiteX25" fmla="*/ 88578 w 137062"/>
                <a:gd name="connsiteY25" fmla="*/ 0 h 119842"/>
                <a:gd name="connsiteX26" fmla="*/ 110489 w 137062"/>
                <a:gd name="connsiteY26" fmla="*/ 36830 h 119842"/>
                <a:gd name="connsiteX27" fmla="*/ 99767 w 137062"/>
                <a:gd name="connsiteY27" fmla="*/ 102098 h 119842"/>
                <a:gd name="connsiteX28" fmla="*/ 102098 w 137062"/>
                <a:gd name="connsiteY28" fmla="*/ 105361 h 119842"/>
                <a:gd name="connsiteX29" fmla="*/ 121212 w 137062"/>
                <a:gd name="connsiteY29" fmla="*/ 105361 h 119842"/>
                <a:gd name="connsiteX30" fmla="*/ 118881 w 137062"/>
                <a:gd name="connsiteY30" fmla="*/ 119813 h 119842"/>
                <a:gd name="connsiteX31" fmla="*/ 89976 w 137062"/>
                <a:gd name="connsiteY31" fmla="*/ 119813 h 119842"/>
                <a:gd name="connsiteX32" fmla="*/ 79720 w 137062"/>
                <a:gd name="connsiteY32" fmla="*/ 103962 h 119842"/>
                <a:gd name="connsiteX33" fmla="*/ 90443 w 137062"/>
                <a:gd name="connsiteY33" fmla="*/ 37296 h 119842"/>
                <a:gd name="connsiteX34" fmla="*/ 110489 w 137062"/>
                <a:gd name="connsiteY34" fmla="*/ 37296 h 11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062" h="119842">
                  <a:moveTo>
                    <a:pt x="33566" y="106760"/>
                  </a:moveTo>
                  <a:cubicBezTo>
                    <a:pt x="31235" y="115151"/>
                    <a:pt x="25641" y="118881"/>
                    <a:pt x="16317" y="118881"/>
                  </a:cubicBezTo>
                  <a:lnTo>
                    <a:pt x="0" y="118881"/>
                  </a:lnTo>
                  <a:lnTo>
                    <a:pt x="2331" y="104895"/>
                  </a:lnTo>
                  <a:lnTo>
                    <a:pt x="9790" y="104895"/>
                  </a:lnTo>
                  <a:cubicBezTo>
                    <a:pt x="12121" y="104895"/>
                    <a:pt x="13520" y="103496"/>
                    <a:pt x="14452" y="100699"/>
                  </a:cubicBezTo>
                  <a:lnTo>
                    <a:pt x="34965" y="36830"/>
                  </a:lnTo>
                  <a:lnTo>
                    <a:pt x="55011" y="36830"/>
                  </a:lnTo>
                  <a:lnTo>
                    <a:pt x="33566" y="106760"/>
                  </a:lnTo>
                  <a:close/>
                  <a:moveTo>
                    <a:pt x="88578" y="466"/>
                  </a:moveTo>
                  <a:lnTo>
                    <a:pt x="86247" y="14918"/>
                  </a:lnTo>
                  <a:lnTo>
                    <a:pt x="112820" y="14918"/>
                  </a:lnTo>
                  <a:cubicBezTo>
                    <a:pt x="114219" y="15385"/>
                    <a:pt x="115151" y="14452"/>
                    <a:pt x="115617" y="11655"/>
                  </a:cubicBezTo>
                  <a:lnTo>
                    <a:pt x="116550" y="5128"/>
                  </a:lnTo>
                  <a:lnTo>
                    <a:pt x="137063" y="5128"/>
                  </a:lnTo>
                  <a:lnTo>
                    <a:pt x="135198" y="16317"/>
                  </a:lnTo>
                  <a:cubicBezTo>
                    <a:pt x="133799" y="27040"/>
                    <a:pt x="129137" y="32168"/>
                    <a:pt x="120746" y="31235"/>
                  </a:cubicBezTo>
                  <a:lnTo>
                    <a:pt x="83450" y="31235"/>
                  </a:lnTo>
                  <a:lnTo>
                    <a:pt x="68997" y="119347"/>
                  </a:lnTo>
                  <a:lnTo>
                    <a:pt x="49883" y="119347"/>
                  </a:lnTo>
                  <a:lnTo>
                    <a:pt x="64335" y="31235"/>
                  </a:lnTo>
                  <a:lnTo>
                    <a:pt x="13986" y="31235"/>
                  </a:lnTo>
                  <a:lnTo>
                    <a:pt x="16783" y="14452"/>
                  </a:lnTo>
                  <a:lnTo>
                    <a:pt x="66666" y="14452"/>
                  </a:lnTo>
                  <a:lnTo>
                    <a:pt x="68997" y="0"/>
                  </a:lnTo>
                  <a:lnTo>
                    <a:pt x="88578" y="0"/>
                  </a:lnTo>
                  <a:close/>
                  <a:moveTo>
                    <a:pt x="110489" y="36830"/>
                  </a:moveTo>
                  <a:lnTo>
                    <a:pt x="99767" y="102098"/>
                  </a:lnTo>
                  <a:cubicBezTo>
                    <a:pt x="99300" y="103962"/>
                    <a:pt x="100233" y="105361"/>
                    <a:pt x="102098" y="105361"/>
                  </a:cubicBezTo>
                  <a:lnTo>
                    <a:pt x="121212" y="105361"/>
                  </a:lnTo>
                  <a:lnTo>
                    <a:pt x="118881" y="119813"/>
                  </a:lnTo>
                  <a:lnTo>
                    <a:pt x="89976" y="119813"/>
                  </a:lnTo>
                  <a:cubicBezTo>
                    <a:pt x="81119" y="120279"/>
                    <a:pt x="77855" y="115151"/>
                    <a:pt x="79720" y="103962"/>
                  </a:cubicBezTo>
                  <a:lnTo>
                    <a:pt x="90443" y="37296"/>
                  </a:lnTo>
                  <a:lnTo>
                    <a:pt x="110489" y="37296"/>
                  </a:lnTo>
                  <a:close/>
                </a:path>
              </a:pathLst>
            </a:custGeom>
            <a:solidFill>
              <a:schemeClr val="accent1"/>
            </a:solidFill>
            <a:ln w="4651"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62D43F80-C14B-43BE-9162-7292124DD278}"/>
                </a:ext>
              </a:extLst>
            </p:cNvPr>
            <p:cNvSpPr/>
            <p:nvPr/>
          </p:nvSpPr>
          <p:spPr>
            <a:xfrm>
              <a:off x="10114242" y="414790"/>
              <a:ext cx="80065" cy="71169"/>
            </a:xfrm>
            <a:custGeom>
              <a:avLst/>
              <a:gdLst>
                <a:gd name="connsiteX0" fmla="*/ 35431 w 134265"/>
                <a:gd name="connsiteY0" fmla="*/ 7459 h 119346"/>
                <a:gd name="connsiteX1" fmla="*/ 40559 w 134265"/>
                <a:gd name="connsiteY1" fmla="*/ 0 h 119346"/>
                <a:gd name="connsiteX2" fmla="*/ 63869 w 134265"/>
                <a:gd name="connsiteY2" fmla="*/ 0 h 119346"/>
                <a:gd name="connsiteX3" fmla="*/ 59673 w 134265"/>
                <a:gd name="connsiteY3" fmla="*/ 7459 h 119346"/>
                <a:gd name="connsiteX4" fmla="*/ 134265 w 134265"/>
                <a:gd name="connsiteY4" fmla="*/ 7459 h 119346"/>
                <a:gd name="connsiteX5" fmla="*/ 131934 w 134265"/>
                <a:gd name="connsiteY5" fmla="*/ 22844 h 119346"/>
                <a:gd name="connsiteX6" fmla="*/ 48951 w 134265"/>
                <a:gd name="connsiteY6" fmla="*/ 22844 h 119346"/>
                <a:gd name="connsiteX7" fmla="*/ 43823 w 134265"/>
                <a:gd name="connsiteY7" fmla="*/ 30769 h 119346"/>
                <a:gd name="connsiteX8" fmla="*/ 128205 w 134265"/>
                <a:gd name="connsiteY8" fmla="*/ 30769 h 119346"/>
                <a:gd name="connsiteX9" fmla="*/ 116084 w 134265"/>
                <a:gd name="connsiteY9" fmla="*/ 106293 h 119346"/>
                <a:gd name="connsiteX10" fmla="*/ 112354 w 134265"/>
                <a:gd name="connsiteY10" fmla="*/ 116550 h 119346"/>
                <a:gd name="connsiteX11" fmla="*/ 101165 w 134265"/>
                <a:gd name="connsiteY11" fmla="*/ 119347 h 119346"/>
                <a:gd name="connsiteX12" fmla="*/ 47552 w 134265"/>
                <a:gd name="connsiteY12" fmla="*/ 119347 h 119346"/>
                <a:gd name="connsiteX13" fmla="*/ 49883 w 134265"/>
                <a:gd name="connsiteY13" fmla="*/ 105361 h 119346"/>
                <a:gd name="connsiteX14" fmla="*/ 90443 w 134265"/>
                <a:gd name="connsiteY14" fmla="*/ 105361 h 119346"/>
                <a:gd name="connsiteX15" fmla="*/ 95105 w 134265"/>
                <a:gd name="connsiteY15" fmla="*/ 102564 h 119346"/>
                <a:gd name="connsiteX16" fmla="*/ 96037 w 134265"/>
                <a:gd name="connsiteY16" fmla="*/ 97436 h 119346"/>
                <a:gd name="connsiteX17" fmla="*/ 24242 w 134265"/>
                <a:gd name="connsiteY17" fmla="*/ 97436 h 119346"/>
                <a:gd name="connsiteX18" fmla="*/ 20513 w 134265"/>
                <a:gd name="connsiteY18" fmla="*/ 119347 h 119346"/>
                <a:gd name="connsiteX19" fmla="*/ 0 w 134265"/>
                <a:gd name="connsiteY19" fmla="*/ 119347 h 119346"/>
                <a:gd name="connsiteX20" fmla="*/ 10256 w 134265"/>
                <a:gd name="connsiteY20" fmla="*/ 55478 h 119346"/>
                <a:gd name="connsiteX21" fmla="*/ 2797 w 134265"/>
                <a:gd name="connsiteY21" fmla="*/ 55478 h 119346"/>
                <a:gd name="connsiteX22" fmla="*/ 5594 w 134265"/>
                <a:gd name="connsiteY22" fmla="*/ 38694 h 119346"/>
                <a:gd name="connsiteX23" fmla="*/ 11655 w 134265"/>
                <a:gd name="connsiteY23" fmla="*/ 38694 h 119346"/>
                <a:gd name="connsiteX24" fmla="*/ 18182 w 134265"/>
                <a:gd name="connsiteY24" fmla="*/ 35431 h 119346"/>
                <a:gd name="connsiteX25" fmla="*/ 26107 w 134265"/>
                <a:gd name="connsiteY25" fmla="*/ 23310 h 119346"/>
                <a:gd name="connsiteX26" fmla="*/ 8392 w 134265"/>
                <a:gd name="connsiteY26" fmla="*/ 23310 h 119346"/>
                <a:gd name="connsiteX27" fmla="*/ 10723 w 134265"/>
                <a:gd name="connsiteY27" fmla="*/ 7925 h 119346"/>
                <a:gd name="connsiteX28" fmla="*/ 35431 w 134265"/>
                <a:gd name="connsiteY28" fmla="*/ 7925 h 119346"/>
                <a:gd name="connsiteX29" fmla="*/ 102098 w 134265"/>
                <a:gd name="connsiteY29" fmla="*/ 56876 h 119346"/>
                <a:gd name="connsiteX30" fmla="*/ 103962 w 134265"/>
                <a:gd name="connsiteY30" fmla="*/ 46620 h 119346"/>
                <a:gd name="connsiteX31" fmla="*/ 31701 w 134265"/>
                <a:gd name="connsiteY31" fmla="*/ 46620 h 119346"/>
                <a:gd name="connsiteX32" fmla="*/ 30303 w 134265"/>
                <a:gd name="connsiteY32" fmla="*/ 56876 h 119346"/>
                <a:gd name="connsiteX33" fmla="*/ 102098 w 134265"/>
                <a:gd name="connsiteY33" fmla="*/ 56876 h 119346"/>
                <a:gd name="connsiteX34" fmla="*/ 99300 w 134265"/>
                <a:gd name="connsiteY34" fmla="*/ 72261 h 119346"/>
                <a:gd name="connsiteX35" fmla="*/ 27506 w 134265"/>
                <a:gd name="connsiteY35" fmla="*/ 72261 h 119346"/>
                <a:gd name="connsiteX36" fmla="*/ 26107 w 134265"/>
                <a:gd name="connsiteY36" fmla="*/ 82517 h 119346"/>
                <a:gd name="connsiteX37" fmla="*/ 97902 w 134265"/>
                <a:gd name="connsiteY37" fmla="*/ 82517 h 119346"/>
                <a:gd name="connsiteX38" fmla="*/ 99300 w 134265"/>
                <a:gd name="connsiteY38" fmla="*/ 72261 h 1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4265" h="119346">
                  <a:moveTo>
                    <a:pt x="35431" y="7459"/>
                  </a:moveTo>
                  <a:lnTo>
                    <a:pt x="40559" y="0"/>
                  </a:lnTo>
                  <a:lnTo>
                    <a:pt x="63869" y="0"/>
                  </a:lnTo>
                  <a:lnTo>
                    <a:pt x="59673" y="7459"/>
                  </a:lnTo>
                  <a:lnTo>
                    <a:pt x="134265" y="7459"/>
                  </a:lnTo>
                  <a:lnTo>
                    <a:pt x="131934" y="22844"/>
                  </a:lnTo>
                  <a:lnTo>
                    <a:pt x="48951" y="22844"/>
                  </a:lnTo>
                  <a:lnTo>
                    <a:pt x="43823" y="30769"/>
                  </a:lnTo>
                  <a:lnTo>
                    <a:pt x="128205" y="30769"/>
                  </a:lnTo>
                  <a:lnTo>
                    <a:pt x="116084" y="106293"/>
                  </a:lnTo>
                  <a:cubicBezTo>
                    <a:pt x="115151" y="111422"/>
                    <a:pt x="113753" y="115151"/>
                    <a:pt x="112354" y="116550"/>
                  </a:cubicBezTo>
                  <a:cubicBezTo>
                    <a:pt x="110489" y="118415"/>
                    <a:pt x="106293" y="119347"/>
                    <a:pt x="101165" y="119347"/>
                  </a:cubicBezTo>
                  <a:lnTo>
                    <a:pt x="47552" y="119347"/>
                  </a:lnTo>
                  <a:lnTo>
                    <a:pt x="49883" y="105361"/>
                  </a:lnTo>
                  <a:lnTo>
                    <a:pt x="90443" y="105361"/>
                  </a:lnTo>
                  <a:cubicBezTo>
                    <a:pt x="93706" y="105827"/>
                    <a:pt x="95105" y="104895"/>
                    <a:pt x="95105" y="102564"/>
                  </a:cubicBezTo>
                  <a:lnTo>
                    <a:pt x="96037" y="97436"/>
                  </a:lnTo>
                  <a:lnTo>
                    <a:pt x="24242" y="97436"/>
                  </a:lnTo>
                  <a:lnTo>
                    <a:pt x="20513" y="119347"/>
                  </a:lnTo>
                  <a:lnTo>
                    <a:pt x="0" y="119347"/>
                  </a:lnTo>
                  <a:lnTo>
                    <a:pt x="10256" y="55478"/>
                  </a:lnTo>
                  <a:lnTo>
                    <a:pt x="2797" y="55478"/>
                  </a:lnTo>
                  <a:lnTo>
                    <a:pt x="5594" y="38694"/>
                  </a:lnTo>
                  <a:lnTo>
                    <a:pt x="11655" y="38694"/>
                  </a:lnTo>
                  <a:cubicBezTo>
                    <a:pt x="14918" y="38694"/>
                    <a:pt x="17249" y="37762"/>
                    <a:pt x="18182" y="35431"/>
                  </a:cubicBezTo>
                  <a:lnTo>
                    <a:pt x="26107" y="23310"/>
                  </a:lnTo>
                  <a:lnTo>
                    <a:pt x="8392" y="23310"/>
                  </a:lnTo>
                  <a:lnTo>
                    <a:pt x="10723" y="7925"/>
                  </a:lnTo>
                  <a:lnTo>
                    <a:pt x="35431" y="7925"/>
                  </a:lnTo>
                  <a:close/>
                  <a:moveTo>
                    <a:pt x="102098" y="56876"/>
                  </a:moveTo>
                  <a:lnTo>
                    <a:pt x="103962" y="46620"/>
                  </a:lnTo>
                  <a:lnTo>
                    <a:pt x="31701" y="46620"/>
                  </a:lnTo>
                  <a:lnTo>
                    <a:pt x="30303" y="56876"/>
                  </a:lnTo>
                  <a:lnTo>
                    <a:pt x="102098" y="56876"/>
                  </a:lnTo>
                  <a:close/>
                  <a:moveTo>
                    <a:pt x="99300" y="72261"/>
                  </a:moveTo>
                  <a:lnTo>
                    <a:pt x="27506" y="72261"/>
                  </a:lnTo>
                  <a:lnTo>
                    <a:pt x="26107" y="82517"/>
                  </a:lnTo>
                  <a:lnTo>
                    <a:pt x="97902" y="82517"/>
                  </a:lnTo>
                  <a:lnTo>
                    <a:pt x="99300" y="72261"/>
                  </a:lnTo>
                  <a:close/>
                </a:path>
              </a:pathLst>
            </a:custGeom>
            <a:solidFill>
              <a:schemeClr val="accent1"/>
            </a:solidFill>
            <a:ln w="4651"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7E4C53B3-410E-4F72-9487-006F0C315321}"/>
                </a:ext>
              </a:extLst>
            </p:cNvPr>
            <p:cNvSpPr/>
            <p:nvPr/>
          </p:nvSpPr>
          <p:spPr>
            <a:xfrm>
              <a:off x="10194307" y="414790"/>
              <a:ext cx="82845" cy="71252"/>
            </a:xfrm>
            <a:custGeom>
              <a:avLst/>
              <a:gdLst>
                <a:gd name="connsiteX0" fmla="*/ 19114 w 138927"/>
                <a:gd name="connsiteY0" fmla="*/ 466 h 119485"/>
                <a:gd name="connsiteX1" fmla="*/ 65734 w 138927"/>
                <a:gd name="connsiteY1" fmla="*/ 466 h 119485"/>
                <a:gd name="connsiteX2" fmla="*/ 58275 w 138927"/>
                <a:gd name="connsiteY2" fmla="*/ 46154 h 119485"/>
                <a:gd name="connsiteX3" fmla="*/ 51748 w 138927"/>
                <a:gd name="connsiteY3" fmla="*/ 55944 h 119485"/>
                <a:gd name="connsiteX4" fmla="*/ 55478 w 138927"/>
                <a:gd name="connsiteY4" fmla="*/ 64335 h 119485"/>
                <a:gd name="connsiteX5" fmla="*/ 49417 w 138927"/>
                <a:gd name="connsiteY5" fmla="*/ 101631 h 119485"/>
                <a:gd name="connsiteX6" fmla="*/ 35431 w 138927"/>
                <a:gd name="connsiteY6" fmla="*/ 113753 h 119485"/>
                <a:gd name="connsiteX7" fmla="*/ 18648 w 138927"/>
                <a:gd name="connsiteY7" fmla="*/ 113753 h 119485"/>
                <a:gd name="connsiteX8" fmla="*/ 17716 w 138927"/>
                <a:gd name="connsiteY8" fmla="*/ 118881 h 119485"/>
                <a:gd name="connsiteX9" fmla="*/ 0 w 138927"/>
                <a:gd name="connsiteY9" fmla="*/ 118881 h 119485"/>
                <a:gd name="connsiteX10" fmla="*/ 19114 w 138927"/>
                <a:gd name="connsiteY10" fmla="*/ 466 h 119485"/>
                <a:gd name="connsiteX11" fmla="*/ 45221 w 138927"/>
                <a:gd name="connsiteY11" fmla="*/ 15851 h 119485"/>
                <a:gd name="connsiteX12" fmla="*/ 34499 w 138927"/>
                <a:gd name="connsiteY12" fmla="*/ 15851 h 119485"/>
                <a:gd name="connsiteX13" fmla="*/ 29370 w 138927"/>
                <a:gd name="connsiteY13" fmla="*/ 48485 h 119485"/>
                <a:gd name="connsiteX14" fmla="*/ 38228 w 138927"/>
                <a:gd name="connsiteY14" fmla="*/ 48485 h 119485"/>
                <a:gd name="connsiteX15" fmla="*/ 41025 w 138927"/>
                <a:gd name="connsiteY15" fmla="*/ 44755 h 119485"/>
                <a:gd name="connsiteX16" fmla="*/ 45221 w 138927"/>
                <a:gd name="connsiteY16" fmla="*/ 15851 h 119485"/>
                <a:gd name="connsiteX17" fmla="*/ 37296 w 138927"/>
                <a:gd name="connsiteY17" fmla="*/ 63869 h 119485"/>
                <a:gd name="connsiteX18" fmla="*/ 27039 w 138927"/>
                <a:gd name="connsiteY18" fmla="*/ 63869 h 119485"/>
                <a:gd name="connsiteX19" fmla="*/ 21445 w 138927"/>
                <a:gd name="connsiteY19" fmla="*/ 98834 h 119485"/>
                <a:gd name="connsiteX20" fmla="*/ 29370 w 138927"/>
                <a:gd name="connsiteY20" fmla="*/ 98834 h 119485"/>
                <a:gd name="connsiteX21" fmla="*/ 32168 w 138927"/>
                <a:gd name="connsiteY21" fmla="*/ 94638 h 119485"/>
                <a:gd name="connsiteX22" fmla="*/ 37296 w 138927"/>
                <a:gd name="connsiteY22" fmla="*/ 63869 h 119485"/>
                <a:gd name="connsiteX23" fmla="*/ 138927 w 138927"/>
                <a:gd name="connsiteY23" fmla="*/ 0 h 119485"/>
                <a:gd name="connsiteX24" fmla="*/ 130536 w 138927"/>
                <a:gd name="connsiteY24" fmla="*/ 52214 h 119485"/>
                <a:gd name="connsiteX25" fmla="*/ 112354 w 138927"/>
                <a:gd name="connsiteY25" fmla="*/ 67133 h 119485"/>
                <a:gd name="connsiteX26" fmla="*/ 78788 w 138927"/>
                <a:gd name="connsiteY26" fmla="*/ 67133 h 119485"/>
                <a:gd name="connsiteX27" fmla="*/ 73193 w 138927"/>
                <a:gd name="connsiteY27" fmla="*/ 101165 h 119485"/>
                <a:gd name="connsiteX28" fmla="*/ 75058 w 138927"/>
                <a:gd name="connsiteY28" fmla="*/ 103962 h 119485"/>
                <a:gd name="connsiteX29" fmla="*/ 88578 w 138927"/>
                <a:gd name="connsiteY29" fmla="*/ 103962 h 119485"/>
                <a:gd name="connsiteX30" fmla="*/ 86247 w 138927"/>
                <a:gd name="connsiteY30" fmla="*/ 119347 h 119485"/>
                <a:gd name="connsiteX31" fmla="*/ 60606 w 138927"/>
                <a:gd name="connsiteY31" fmla="*/ 119347 h 119485"/>
                <a:gd name="connsiteX32" fmla="*/ 52680 w 138927"/>
                <a:gd name="connsiteY32" fmla="*/ 107226 h 119485"/>
                <a:gd name="connsiteX33" fmla="*/ 69930 w 138927"/>
                <a:gd name="connsiteY33" fmla="*/ 466 h 119485"/>
                <a:gd name="connsiteX34" fmla="*/ 138927 w 138927"/>
                <a:gd name="connsiteY34" fmla="*/ 466 h 119485"/>
                <a:gd name="connsiteX35" fmla="*/ 117016 w 138927"/>
                <a:gd name="connsiteY35" fmla="*/ 15385 h 119485"/>
                <a:gd name="connsiteX36" fmla="*/ 87179 w 138927"/>
                <a:gd name="connsiteY36" fmla="*/ 15385 h 119485"/>
                <a:gd name="connsiteX37" fmla="*/ 85781 w 138927"/>
                <a:gd name="connsiteY37" fmla="*/ 24709 h 119485"/>
                <a:gd name="connsiteX38" fmla="*/ 115617 w 138927"/>
                <a:gd name="connsiteY38" fmla="*/ 24709 h 119485"/>
                <a:gd name="connsiteX39" fmla="*/ 117016 w 138927"/>
                <a:gd name="connsiteY39" fmla="*/ 15385 h 119485"/>
                <a:gd name="connsiteX40" fmla="*/ 112820 w 138927"/>
                <a:gd name="connsiteY40" fmla="*/ 40093 h 119485"/>
                <a:gd name="connsiteX41" fmla="*/ 82983 w 138927"/>
                <a:gd name="connsiteY41" fmla="*/ 40093 h 119485"/>
                <a:gd name="connsiteX42" fmla="*/ 81585 w 138927"/>
                <a:gd name="connsiteY42" fmla="*/ 50349 h 119485"/>
                <a:gd name="connsiteX43" fmla="*/ 107226 w 138927"/>
                <a:gd name="connsiteY43" fmla="*/ 50349 h 119485"/>
                <a:gd name="connsiteX44" fmla="*/ 112354 w 138927"/>
                <a:gd name="connsiteY44" fmla="*/ 45221 h 119485"/>
                <a:gd name="connsiteX45" fmla="*/ 112820 w 138927"/>
                <a:gd name="connsiteY45" fmla="*/ 40093 h 119485"/>
                <a:gd name="connsiteX46" fmla="*/ 100699 w 138927"/>
                <a:gd name="connsiteY46" fmla="*/ 71328 h 119485"/>
                <a:gd name="connsiteX47" fmla="*/ 103030 w 138927"/>
                <a:gd name="connsiteY47" fmla="*/ 75058 h 119485"/>
                <a:gd name="connsiteX48" fmla="*/ 109091 w 138927"/>
                <a:gd name="connsiteY48" fmla="*/ 75058 h 119485"/>
                <a:gd name="connsiteX49" fmla="*/ 111888 w 138927"/>
                <a:gd name="connsiteY49" fmla="*/ 73659 h 119485"/>
                <a:gd name="connsiteX50" fmla="*/ 112820 w 138927"/>
                <a:gd name="connsiteY50" fmla="*/ 71328 h 119485"/>
                <a:gd name="connsiteX51" fmla="*/ 128671 w 138927"/>
                <a:gd name="connsiteY51" fmla="*/ 71328 h 119485"/>
                <a:gd name="connsiteX52" fmla="*/ 122610 w 138927"/>
                <a:gd name="connsiteY52" fmla="*/ 82517 h 119485"/>
                <a:gd name="connsiteX53" fmla="*/ 114219 w 138927"/>
                <a:gd name="connsiteY53" fmla="*/ 86713 h 119485"/>
                <a:gd name="connsiteX54" fmla="*/ 106760 w 138927"/>
                <a:gd name="connsiteY54" fmla="*/ 86713 h 119485"/>
                <a:gd name="connsiteX55" fmla="*/ 112820 w 138927"/>
                <a:gd name="connsiteY55" fmla="*/ 100699 h 119485"/>
                <a:gd name="connsiteX56" fmla="*/ 117016 w 138927"/>
                <a:gd name="connsiteY56" fmla="*/ 103962 h 119485"/>
                <a:gd name="connsiteX57" fmla="*/ 123077 w 138927"/>
                <a:gd name="connsiteY57" fmla="*/ 103962 h 119485"/>
                <a:gd name="connsiteX58" fmla="*/ 120746 w 138927"/>
                <a:gd name="connsiteY58" fmla="*/ 118881 h 119485"/>
                <a:gd name="connsiteX59" fmla="*/ 108158 w 138927"/>
                <a:gd name="connsiteY59" fmla="*/ 118881 h 119485"/>
                <a:gd name="connsiteX60" fmla="*/ 99300 w 138927"/>
                <a:gd name="connsiteY60" fmla="*/ 117948 h 119485"/>
                <a:gd name="connsiteX61" fmla="*/ 95571 w 138927"/>
                <a:gd name="connsiteY61" fmla="*/ 111888 h 119485"/>
                <a:gd name="connsiteX62" fmla="*/ 80652 w 138927"/>
                <a:gd name="connsiteY62" fmla="*/ 71328 h 119485"/>
                <a:gd name="connsiteX63" fmla="*/ 100699 w 138927"/>
                <a:gd name="connsiteY63" fmla="*/ 71328 h 1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927" h="119485">
                  <a:moveTo>
                    <a:pt x="19114" y="466"/>
                  </a:moveTo>
                  <a:lnTo>
                    <a:pt x="65734" y="466"/>
                  </a:lnTo>
                  <a:lnTo>
                    <a:pt x="58275" y="46154"/>
                  </a:lnTo>
                  <a:cubicBezTo>
                    <a:pt x="57342" y="50816"/>
                    <a:pt x="55478" y="54079"/>
                    <a:pt x="51748" y="55944"/>
                  </a:cubicBezTo>
                  <a:cubicBezTo>
                    <a:pt x="54545" y="58275"/>
                    <a:pt x="55944" y="61072"/>
                    <a:pt x="55478" y="64335"/>
                  </a:cubicBezTo>
                  <a:lnTo>
                    <a:pt x="49417" y="101631"/>
                  </a:lnTo>
                  <a:cubicBezTo>
                    <a:pt x="48485" y="110489"/>
                    <a:pt x="44289" y="114685"/>
                    <a:pt x="35431" y="113753"/>
                  </a:cubicBezTo>
                  <a:lnTo>
                    <a:pt x="18648" y="113753"/>
                  </a:lnTo>
                  <a:lnTo>
                    <a:pt x="17716" y="118881"/>
                  </a:lnTo>
                  <a:lnTo>
                    <a:pt x="0" y="118881"/>
                  </a:lnTo>
                  <a:lnTo>
                    <a:pt x="19114" y="466"/>
                  </a:lnTo>
                  <a:close/>
                  <a:moveTo>
                    <a:pt x="45221" y="15851"/>
                  </a:moveTo>
                  <a:lnTo>
                    <a:pt x="34499" y="15851"/>
                  </a:lnTo>
                  <a:lnTo>
                    <a:pt x="29370" y="48485"/>
                  </a:lnTo>
                  <a:lnTo>
                    <a:pt x="38228" y="48485"/>
                  </a:lnTo>
                  <a:cubicBezTo>
                    <a:pt x="39627" y="48485"/>
                    <a:pt x="40559" y="47086"/>
                    <a:pt x="41025" y="44755"/>
                  </a:cubicBezTo>
                  <a:lnTo>
                    <a:pt x="45221" y="15851"/>
                  </a:lnTo>
                  <a:close/>
                  <a:moveTo>
                    <a:pt x="37296" y="63869"/>
                  </a:moveTo>
                  <a:lnTo>
                    <a:pt x="27039" y="63869"/>
                  </a:lnTo>
                  <a:lnTo>
                    <a:pt x="21445" y="98834"/>
                  </a:lnTo>
                  <a:lnTo>
                    <a:pt x="29370" y="98834"/>
                  </a:lnTo>
                  <a:cubicBezTo>
                    <a:pt x="30769" y="99300"/>
                    <a:pt x="31701" y="97902"/>
                    <a:pt x="32168" y="94638"/>
                  </a:cubicBezTo>
                  <a:lnTo>
                    <a:pt x="37296" y="63869"/>
                  </a:lnTo>
                  <a:close/>
                  <a:moveTo>
                    <a:pt x="138927" y="0"/>
                  </a:moveTo>
                  <a:lnTo>
                    <a:pt x="130536" y="52214"/>
                  </a:lnTo>
                  <a:cubicBezTo>
                    <a:pt x="130070" y="63403"/>
                    <a:pt x="124009" y="68065"/>
                    <a:pt x="112354" y="67133"/>
                  </a:cubicBezTo>
                  <a:lnTo>
                    <a:pt x="78788" y="67133"/>
                  </a:lnTo>
                  <a:lnTo>
                    <a:pt x="73193" y="101165"/>
                  </a:lnTo>
                  <a:cubicBezTo>
                    <a:pt x="73193" y="103030"/>
                    <a:pt x="73659" y="103962"/>
                    <a:pt x="75058" y="103962"/>
                  </a:cubicBezTo>
                  <a:lnTo>
                    <a:pt x="88578" y="103962"/>
                  </a:lnTo>
                  <a:lnTo>
                    <a:pt x="86247" y="119347"/>
                  </a:lnTo>
                  <a:lnTo>
                    <a:pt x="60606" y="119347"/>
                  </a:lnTo>
                  <a:cubicBezTo>
                    <a:pt x="53147" y="120279"/>
                    <a:pt x="50816" y="116550"/>
                    <a:pt x="52680" y="107226"/>
                  </a:cubicBezTo>
                  <a:lnTo>
                    <a:pt x="69930" y="466"/>
                  </a:lnTo>
                  <a:lnTo>
                    <a:pt x="138927" y="466"/>
                  </a:lnTo>
                  <a:close/>
                  <a:moveTo>
                    <a:pt x="117016" y="15385"/>
                  </a:moveTo>
                  <a:lnTo>
                    <a:pt x="87179" y="15385"/>
                  </a:lnTo>
                  <a:lnTo>
                    <a:pt x="85781" y="24709"/>
                  </a:lnTo>
                  <a:lnTo>
                    <a:pt x="115617" y="24709"/>
                  </a:lnTo>
                  <a:lnTo>
                    <a:pt x="117016" y="15385"/>
                  </a:lnTo>
                  <a:close/>
                  <a:moveTo>
                    <a:pt x="112820" y="40093"/>
                  </a:moveTo>
                  <a:lnTo>
                    <a:pt x="82983" y="40093"/>
                  </a:lnTo>
                  <a:lnTo>
                    <a:pt x="81585" y="50349"/>
                  </a:lnTo>
                  <a:lnTo>
                    <a:pt x="107226" y="50349"/>
                  </a:lnTo>
                  <a:cubicBezTo>
                    <a:pt x="110489" y="51282"/>
                    <a:pt x="111888" y="49417"/>
                    <a:pt x="112354" y="45221"/>
                  </a:cubicBezTo>
                  <a:lnTo>
                    <a:pt x="112820" y="40093"/>
                  </a:lnTo>
                  <a:close/>
                  <a:moveTo>
                    <a:pt x="100699" y="71328"/>
                  </a:moveTo>
                  <a:lnTo>
                    <a:pt x="103030" y="75058"/>
                  </a:lnTo>
                  <a:lnTo>
                    <a:pt x="109091" y="75058"/>
                  </a:lnTo>
                  <a:cubicBezTo>
                    <a:pt x="110489" y="75058"/>
                    <a:pt x="111422" y="74592"/>
                    <a:pt x="111888" y="73659"/>
                  </a:cubicBezTo>
                  <a:lnTo>
                    <a:pt x="112820" y="71328"/>
                  </a:lnTo>
                  <a:lnTo>
                    <a:pt x="128671" y="71328"/>
                  </a:lnTo>
                  <a:lnTo>
                    <a:pt x="122610" y="82517"/>
                  </a:lnTo>
                  <a:cubicBezTo>
                    <a:pt x="121212" y="85781"/>
                    <a:pt x="118415" y="87179"/>
                    <a:pt x="114219" y="86713"/>
                  </a:cubicBezTo>
                  <a:lnTo>
                    <a:pt x="106760" y="86713"/>
                  </a:lnTo>
                  <a:lnTo>
                    <a:pt x="112820" y="100699"/>
                  </a:lnTo>
                  <a:cubicBezTo>
                    <a:pt x="113753" y="103030"/>
                    <a:pt x="115151" y="104429"/>
                    <a:pt x="117016" y="103962"/>
                  </a:cubicBezTo>
                  <a:lnTo>
                    <a:pt x="123077" y="103962"/>
                  </a:lnTo>
                  <a:lnTo>
                    <a:pt x="120746" y="118881"/>
                  </a:lnTo>
                  <a:lnTo>
                    <a:pt x="108158" y="118881"/>
                  </a:lnTo>
                  <a:cubicBezTo>
                    <a:pt x="103496" y="118881"/>
                    <a:pt x="100233" y="118415"/>
                    <a:pt x="99300" y="117948"/>
                  </a:cubicBezTo>
                  <a:cubicBezTo>
                    <a:pt x="97436" y="117016"/>
                    <a:pt x="96503" y="115151"/>
                    <a:pt x="95571" y="111888"/>
                  </a:cubicBezTo>
                  <a:lnTo>
                    <a:pt x="80652" y="71328"/>
                  </a:lnTo>
                  <a:lnTo>
                    <a:pt x="100699" y="71328"/>
                  </a:lnTo>
                  <a:close/>
                </a:path>
              </a:pathLst>
            </a:custGeom>
            <a:solidFill>
              <a:schemeClr val="accent1"/>
            </a:solidFill>
            <a:ln w="4651"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2E33C13-1460-4D6C-A5DC-AB6733CD66E9}"/>
                </a:ext>
              </a:extLst>
            </p:cNvPr>
            <p:cNvSpPr/>
            <p:nvPr/>
          </p:nvSpPr>
          <p:spPr>
            <a:xfrm>
              <a:off x="10280488" y="414738"/>
              <a:ext cx="78953" cy="68997"/>
            </a:xfrm>
            <a:custGeom>
              <a:avLst/>
              <a:gdLst>
                <a:gd name="connsiteX0" fmla="*/ 11655 w 132400"/>
                <a:gd name="connsiteY0" fmla="*/ 44842 h 115704"/>
                <a:gd name="connsiteX1" fmla="*/ 20047 w 132400"/>
                <a:gd name="connsiteY1" fmla="*/ 39714 h 115704"/>
                <a:gd name="connsiteX2" fmla="*/ 30303 w 132400"/>
                <a:gd name="connsiteY2" fmla="*/ 25728 h 115704"/>
                <a:gd name="connsiteX3" fmla="*/ 55011 w 132400"/>
                <a:gd name="connsiteY3" fmla="*/ 25728 h 115704"/>
                <a:gd name="connsiteX4" fmla="*/ 34499 w 132400"/>
                <a:gd name="connsiteY4" fmla="*/ 55099 h 115704"/>
                <a:gd name="connsiteX5" fmla="*/ 15385 w 132400"/>
                <a:gd name="connsiteY5" fmla="*/ 63957 h 115704"/>
                <a:gd name="connsiteX6" fmla="*/ 2331 w 132400"/>
                <a:gd name="connsiteY6" fmla="*/ 63957 h 115704"/>
                <a:gd name="connsiteX7" fmla="*/ 5594 w 132400"/>
                <a:gd name="connsiteY7" fmla="*/ 44842 h 115704"/>
                <a:gd name="connsiteX8" fmla="*/ 11655 w 132400"/>
                <a:gd name="connsiteY8" fmla="*/ 44842 h 115704"/>
                <a:gd name="connsiteX9" fmla="*/ 59673 w 132400"/>
                <a:gd name="connsiteY9" fmla="*/ 37850 h 115704"/>
                <a:gd name="connsiteX10" fmla="*/ 85314 w 132400"/>
                <a:gd name="connsiteY10" fmla="*/ 37850 h 115704"/>
                <a:gd name="connsiteX11" fmla="*/ 40559 w 132400"/>
                <a:gd name="connsiteY11" fmla="*/ 96591 h 115704"/>
                <a:gd name="connsiteX12" fmla="*/ 87645 w 132400"/>
                <a:gd name="connsiteY12" fmla="*/ 96591 h 115704"/>
                <a:gd name="connsiteX13" fmla="*/ 84848 w 132400"/>
                <a:gd name="connsiteY13" fmla="*/ 115239 h 115704"/>
                <a:gd name="connsiteX14" fmla="*/ 0 w 132400"/>
                <a:gd name="connsiteY14" fmla="*/ 115239 h 115704"/>
                <a:gd name="connsiteX15" fmla="*/ 2797 w 132400"/>
                <a:gd name="connsiteY15" fmla="*/ 96591 h 115704"/>
                <a:gd name="connsiteX16" fmla="*/ 13986 w 132400"/>
                <a:gd name="connsiteY16" fmla="*/ 96591 h 115704"/>
                <a:gd name="connsiteX17" fmla="*/ 59673 w 132400"/>
                <a:gd name="connsiteY17" fmla="*/ 37850 h 115704"/>
                <a:gd name="connsiteX18" fmla="*/ 29370 w 132400"/>
                <a:gd name="connsiteY18" fmla="*/ 87 h 115704"/>
                <a:gd name="connsiteX19" fmla="*/ 105361 w 132400"/>
                <a:gd name="connsiteY19" fmla="*/ 87 h 115704"/>
                <a:gd name="connsiteX20" fmla="*/ 110489 w 132400"/>
                <a:gd name="connsiteY20" fmla="*/ 4283 h 115704"/>
                <a:gd name="connsiteX21" fmla="*/ 120279 w 132400"/>
                <a:gd name="connsiteY21" fmla="*/ 23397 h 115704"/>
                <a:gd name="connsiteX22" fmla="*/ 128671 w 132400"/>
                <a:gd name="connsiteY22" fmla="*/ 29924 h 115704"/>
                <a:gd name="connsiteX23" fmla="*/ 132401 w 132400"/>
                <a:gd name="connsiteY23" fmla="*/ 29924 h 115704"/>
                <a:gd name="connsiteX24" fmla="*/ 129603 w 132400"/>
                <a:gd name="connsiteY24" fmla="*/ 48572 h 115704"/>
                <a:gd name="connsiteX25" fmla="*/ 115617 w 132400"/>
                <a:gd name="connsiteY25" fmla="*/ 48572 h 115704"/>
                <a:gd name="connsiteX26" fmla="*/ 103030 w 132400"/>
                <a:gd name="connsiteY26" fmla="*/ 40181 h 115704"/>
                <a:gd name="connsiteX27" fmla="*/ 93240 w 132400"/>
                <a:gd name="connsiteY27" fmla="*/ 22465 h 115704"/>
                <a:gd name="connsiteX28" fmla="*/ 88112 w 132400"/>
                <a:gd name="connsiteY28" fmla="*/ 18735 h 115704"/>
                <a:gd name="connsiteX29" fmla="*/ 27039 w 132400"/>
                <a:gd name="connsiteY29" fmla="*/ 18735 h 115704"/>
                <a:gd name="connsiteX30" fmla="*/ 29370 w 132400"/>
                <a:gd name="connsiteY30" fmla="*/ 87 h 115704"/>
                <a:gd name="connsiteX31" fmla="*/ 75524 w 132400"/>
                <a:gd name="connsiteY31" fmla="*/ 69085 h 115704"/>
                <a:gd name="connsiteX32" fmla="*/ 100233 w 132400"/>
                <a:gd name="connsiteY32" fmla="*/ 69085 h 115704"/>
                <a:gd name="connsiteX33" fmla="*/ 116084 w 132400"/>
                <a:gd name="connsiteY33" fmla="*/ 98455 h 115704"/>
                <a:gd name="connsiteX34" fmla="*/ 118881 w 132400"/>
                <a:gd name="connsiteY34" fmla="*/ 99854 h 115704"/>
                <a:gd name="connsiteX35" fmla="*/ 121212 w 132400"/>
                <a:gd name="connsiteY35" fmla="*/ 99854 h 115704"/>
                <a:gd name="connsiteX36" fmla="*/ 118881 w 132400"/>
                <a:gd name="connsiteY36" fmla="*/ 115705 h 115704"/>
                <a:gd name="connsiteX37" fmla="*/ 108158 w 132400"/>
                <a:gd name="connsiteY37" fmla="*/ 115705 h 115704"/>
                <a:gd name="connsiteX38" fmla="*/ 96969 w 132400"/>
                <a:gd name="connsiteY38" fmla="*/ 109178 h 115704"/>
                <a:gd name="connsiteX39" fmla="*/ 75524 w 132400"/>
                <a:gd name="connsiteY39" fmla="*/ 69085 h 11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2400" h="115704">
                  <a:moveTo>
                    <a:pt x="11655" y="44842"/>
                  </a:moveTo>
                  <a:cubicBezTo>
                    <a:pt x="14918" y="45775"/>
                    <a:pt x="17716" y="43910"/>
                    <a:pt x="20047" y="39714"/>
                  </a:cubicBezTo>
                  <a:lnTo>
                    <a:pt x="30303" y="25728"/>
                  </a:lnTo>
                  <a:lnTo>
                    <a:pt x="55011" y="25728"/>
                  </a:lnTo>
                  <a:lnTo>
                    <a:pt x="34499" y="55099"/>
                  </a:lnTo>
                  <a:cubicBezTo>
                    <a:pt x="29837" y="61159"/>
                    <a:pt x="23310" y="63957"/>
                    <a:pt x="15385" y="63957"/>
                  </a:cubicBezTo>
                  <a:lnTo>
                    <a:pt x="2331" y="63957"/>
                  </a:lnTo>
                  <a:lnTo>
                    <a:pt x="5594" y="44842"/>
                  </a:lnTo>
                  <a:lnTo>
                    <a:pt x="11655" y="44842"/>
                  </a:lnTo>
                  <a:close/>
                  <a:moveTo>
                    <a:pt x="59673" y="37850"/>
                  </a:moveTo>
                  <a:lnTo>
                    <a:pt x="85314" y="37850"/>
                  </a:lnTo>
                  <a:lnTo>
                    <a:pt x="40559" y="96591"/>
                  </a:lnTo>
                  <a:lnTo>
                    <a:pt x="87645" y="96591"/>
                  </a:lnTo>
                  <a:lnTo>
                    <a:pt x="84848" y="115239"/>
                  </a:lnTo>
                  <a:lnTo>
                    <a:pt x="0" y="115239"/>
                  </a:lnTo>
                  <a:lnTo>
                    <a:pt x="2797" y="96591"/>
                  </a:lnTo>
                  <a:lnTo>
                    <a:pt x="13986" y="96591"/>
                  </a:lnTo>
                  <a:lnTo>
                    <a:pt x="59673" y="37850"/>
                  </a:lnTo>
                  <a:close/>
                  <a:moveTo>
                    <a:pt x="29370" y="87"/>
                  </a:moveTo>
                  <a:lnTo>
                    <a:pt x="105361" y="87"/>
                  </a:lnTo>
                  <a:cubicBezTo>
                    <a:pt x="107226" y="-379"/>
                    <a:pt x="109091" y="1020"/>
                    <a:pt x="110489" y="4283"/>
                  </a:cubicBezTo>
                  <a:lnTo>
                    <a:pt x="120279" y="23397"/>
                  </a:lnTo>
                  <a:cubicBezTo>
                    <a:pt x="123077" y="27593"/>
                    <a:pt x="125874" y="29924"/>
                    <a:pt x="128671" y="29924"/>
                  </a:cubicBezTo>
                  <a:lnTo>
                    <a:pt x="132401" y="29924"/>
                  </a:lnTo>
                  <a:lnTo>
                    <a:pt x="129603" y="48572"/>
                  </a:lnTo>
                  <a:lnTo>
                    <a:pt x="115617" y="48572"/>
                  </a:lnTo>
                  <a:cubicBezTo>
                    <a:pt x="110489" y="48572"/>
                    <a:pt x="106293" y="45775"/>
                    <a:pt x="103030" y="40181"/>
                  </a:cubicBezTo>
                  <a:lnTo>
                    <a:pt x="93240" y="22465"/>
                  </a:lnTo>
                  <a:cubicBezTo>
                    <a:pt x="91841" y="20134"/>
                    <a:pt x="89976" y="18735"/>
                    <a:pt x="88112" y="18735"/>
                  </a:cubicBezTo>
                  <a:lnTo>
                    <a:pt x="27039" y="18735"/>
                  </a:lnTo>
                  <a:lnTo>
                    <a:pt x="29370" y="87"/>
                  </a:lnTo>
                  <a:close/>
                  <a:moveTo>
                    <a:pt x="75524" y="69085"/>
                  </a:moveTo>
                  <a:lnTo>
                    <a:pt x="100233" y="69085"/>
                  </a:lnTo>
                  <a:lnTo>
                    <a:pt x="116084" y="98455"/>
                  </a:lnTo>
                  <a:cubicBezTo>
                    <a:pt x="116550" y="99388"/>
                    <a:pt x="117482" y="99854"/>
                    <a:pt x="118881" y="99854"/>
                  </a:cubicBezTo>
                  <a:lnTo>
                    <a:pt x="121212" y="99854"/>
                  </a:lnTo>
                  <a:lnTo>
                    <a:pt x="118881" y="115705"/>
                  </a:lnTo>
                  <a:lnTo>
                    <a:pt x="108158" y="115705"/>
                  </a:lnTo>
                  <a:cubicBezTo>
                    <a:pt x="103030" y="115239"/>
                    <a:pt x="99300" y="113374"/>
                    <a:pt x="96969" y="109178"/>
                  </a:cubicBezTo>
                  <a:lnTo>
                    <a:pt x="75524" y="69085"/>
                  </a:lnTo>
                  <a:close/>
                </a:path>
              </a:pathLst>
            </a:custGeom>
            <a:solidFill>
              <a:schemeClr val="accent1"/>
            </a:solidFill>
            <a:ln w="4651"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AEC93FBB-2C1E-4DE9-A054-41210AA796F9}"/>
                </a:ext>
              </a:extLst>
            </p:cNvPr>
            <p:cNvSpPr/>
            <p:nvPr/>
          </p:nvSpPr>
          <p:spPr>
            <a:xfrm>
              <a:off x="10362223" y="415067"/>
              <a:ext cx="82288" cy="71447"/>
            </a:xfrm>
            <a:custGeom>
              <a:avLst/>
              <a:gdLst>
                <a:gd name="connsiteX0" fmla="*/ 14918 w 137994"/>
                <a:gd name="connsiteY0" fmla="*/ 16317 h 119813"/>
                <a:gd name="connsiteX1" fmla="*/ 17716 w 137994"/>
                <a:gd name="connsiteY1" fmla="*/ 0 h 119813"/>
                <a:gd name="connsiteX2" fmla="*/ 137995 w 137994"/>
                <a:gd name="connsiteY2" fmla="*/ 0 h 119813"/>
                <a:gd name="connsiteX3" fmla="*/ 121678 w 137994"/>
                <a:gd name="connsiteY3" fmla="*/ 102098 h 119813"/>
                <a:gd name="connsiteX4" fmla="*/ 116550 w 137994"/>
                <a:gd name="connsiteY4" fmla="*/ 116084 h 119813"/>
                <a:gd name="connsiteX5" fmla="*/ 103496 w 137994"/>
                <a:gd name="connsiteY5" fmla="*/ 119813 h 119813"/>
                <a:gd name="connsiteX6" fmla="*/ 90442 w 137994"/>
                <a:gd name="connsiteY6" fmla="*/ 119813 h 119813"/>
                <a:gd name="connsiteX7" fmla="*/ 92773 w 137994"/>
                <a:gd name="connsiteY7" fmla="*/ 104429 h 119813"/>
                <a:gd name="connsiteX8" fmla="*/ 97435 w 137994"/>
                <a:gd name="connsiteY8" fmla="*/ 104429 h 119813"/>
                <a:gd name="connsiteX9" fmla="*/ 100699 w 137994"/>
                <a:gd name="connsiteY9" fmla="*/ 101165 h 119813"/>
                <a:gd name="connsiteX10" fmla="*/ 114219 w 137994"/>
                <a:gd name="connsiteY10" fmla="*/ 16783 h 119813"/>
                <a:gd name="connsiteX11" fmla="*/ 14918 w 137994"/>
                <a:gd name="connsiteY11" fmla="*/ 16783 h 119813"/>
                <a:gd name="connsiteX12" fmla="*/ 13520 w 137994"/>
                <a:gd name="connsiteY12" fmla="*/ 26107 h 119813"/>
                <a:gd name="connsiteX13" fmla="*/ 104895 w 137994"/>
                <a:gd name="connsiteY13" fmla="*/ 26107 h 119813"/>
                <a:gd name="connsiteX14" fmla="*/ 102097 w 137994"/>
                <a:gd name="connsiteY14" fmla="*/ 41958 h 119813"/>
                <a:gd name="connsiteX15" fmla="*/ 10723 w 137994"/>
                <a:gd name="connsiteY15" fmla="*/ 41958 h 119813"/>
                <a:gd name="connsiteX16" fmla="*/ 13520 w 137994"/>
                <a:gd name="connsiteY16" fmla="*/ 26107 h 119813"/>
                <a:gd name="connsiteX17" fmla="*/ 0 w 137994"/>
                <a:gd name="connsiteY17" fmla="*/ 113753 h 119813"/>
                <a:gd name="connsiteX18" fmla="*/ 10256 w 137994"/>
                <a:gd name="connsiteY18" fmla="*/ 49883 h 119813"/>
                <a:gd name="connsiteX19" fmla="*/ 100699 w 137994"/>
                <a:gd name="connsiteY19" fmla="*/ 49883 h 119813"/>
                <a:gd name="connsiteX20" fmla="*/ 92307 w 137994"/>
                <a:gd name="connsiteY20" fmla="*/ 102098 h 119813"/>
                <a:gd name="connsiteX21" fmla="*/ 78321 w 137994"/>
                <a:gd name="connsiteY21" fmla="*/ 113753 h 119813"/>
                <a:gd name="connsiteX22" fmla="*/ 0 w 137994"/>
                <a:gd name="connsiteY22" fmla="*/ 113753 h 119813"/>
                <a:gd name="connsiteX23" fmla="*/ 28438 w 137994"/>
                <a:gd name="connsiteY23" fmla="*/ 67133 h 119813"/>
                <a:gd name="connsiteX24" fmla="*/ 23310 w 137994"/>
                <a:gd name="connsiteY24" fmla="*/ 98368 h 119813"/>
                <a:gd name="connsiteX25" fmla="*/ 69930 w 137994"/>
                <a:gd name="connsiteY25" fmla="*/ 98368 h 119813"/>
                <a:gd name="connsiteX26" fmla="*/ 73659 w 137994"/>
                <a:gd name="connsiteY26" fmla="*/ 95105 h 119813"/>
                <a:gd name="connsiteX27" fmla="*/ 78321 w 137994"/>
                <a:gd name="connsiteY27" fmla="*/ 67133 h 119813"/>
                <a:gd name="connsiteX28" fmla="*/ 28438 w 137994"/>
                <a:gd name="connsiteY28" fmla="*/ 67133 h 1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994" h="119813">
                  <a:moveTo>
                    <a:pt x="14918" y="16317"/>
                  </a:moveTo>
                  <a:lnTo>
                    <a:pt x="17716" y="0"/>
                  </a:lnTo>
                  <a:lnTo>
                    <a:pt x="137995" y="0"/>
                  </a:lnTo>
                  <a:lnTo>
                    <a:pt x="121678" y="102098"/>
                  </a:lnTo>
                  <a:cubicBezTo>
                    <a:pt x="120745" y="109091"/>
                    <a:pt x="118881" y="113753"/>
                    <a:pt x="116550" y="116084"/>
                  </a:cubicBezTo>
                  <a:cubicBezTo>
                    <a:pt x="114219" y="118415"/>
                    <a:pt x="110023" y="119813"/>
                    <a:pt x="103496" y="119813"/>
                  </a:cubicBezTo>
                  <a:lnTo>
                    <a:pt x="90442" y="119813"/>
                  </a:lnTo>
                  <a:lnTo>
                    <a:pt x="92773" y="104429"/>
                  </a:lnTo>
                  <a:lnTo>
                    <a:pt x="97435" y="104429"/>
                  </a:lnTo>
                  <a:cubicBezTo>
                    <a:pt x="99766" y="104895"/>
                    <a:pt x="100699" y="103962"/>
                    <a:pt x="100699" y="101165"/>
                  </a:cubicBezTo>
                  <a:lnTo>
                    <a:pt x="114219" y="16783"/>
                  </a:lnTo>
                  <a:lnTo>
                    <a:pt x="14918" y="16783"/>
                  </a:lnTo>
                  <a:close/>
                  <a:moveTo>
                    <a:pt x="13520" y="26107"/>
                  </a:moveTo>
                  <a:lnTo>
                    <a:pt x="104895" y="26107"/>
                  </a:lnTo>
                  <a:lnTo>
                    <a:pt x="102097" y="41958"/>
                  </a:lnTo>
                  <a:lnTo>
                    <a:pt x="10723" y="41958"/>
                  </a:lnTo>
                  <a:lnTo>
                    <a:pt x="13520" y="26107"/>
                  </a:lnTo>
                  <a:close/>
                  <a:moveTo>
                    <a:pt x="0" y="113753"/>
                  </a:moveTo>
                  <a:lnTo>
                    <a:pt x="10256" y="49883"/>
                  </a:lnTo>
                  <a:lnTo>
                    <a:pt x="100699" y="49883"/>
                  </a:lnTo>
                  <a:lnTo>
                    <a:pt x="92307" y="102098"/>
                  </a:lnTo>
                  <a:cubicBezTo>
                    <a:pt x="91841" y="110489"/>
                    <a:pt x="87179" y="114685"/>
                    <a:pt x="78321" y="113753"/>
                  </a:cubicBezTo>
                  <a:lnTo>
                    <a:pt x="0" y="113753"/>
                  </a:lnTo>
                  <a:close/>
                  <a:moveTo>
                    <a:pt x="28438" y="67133"/>
                  </a:moveTo>
                  <a:lnTo>
                    <a:pt x="23310" y="98368"/>
                  </a:lnTo>
                  <a:lnTo>
                    <a:pt x="69930" y="98368"/>
                  </a:lnTo>
                  <a:cubicBezTo>
                    <a:pt x="72261" y="98834"/>
                    <a:pt x="73659" y="97902"/>
                    <a:pt x="73659" y="95105"/>
                  </a:cubicBezTo>
                  <a:lnTo>
                    <a:pt x="78321" y="67133"/>
                  </a:lnTo>
                  <a:lnTo>
                    <a:pt x="28438" y="67133"/>
                  </a:lnTo>
                  <a:close/>
                </a:path>
              </a:pathLst>
            </a:custGeom>
            <a:solidFill>
              <a:schemeClr val="accent1"/>
            </a:solidFill>
            <a:ln w="4651"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03C1B56B-DF60-418D-9A45-9C38FEAFFC83}"/>
                </a:ext>
              </a:extLst>
            </p:cNvPr>
            <p:cNvSpPr/>
            <p:nvPr/>
          </p:nvSpPr>
          <p:spPr>
            <a:xfrm>
              <a:off x="10326915" y="519597"/>
              <a:ext cx="58937" cy="48373"/>
            </a:xfrm>
            <a:custGeom>
              <a:avLst/>
              <a:gdLst>
                <a:gd name="connsiteX0" fmla="*/ 98834 w 98834"/>
                <a:gd name="connsiteY0" fmla="*/ 0 h 81118"/>
                <a:gd name="connsiteX1" fmla="*/ 98834 w 98834"/>
                <a:gd name="connsiteY1" fmla="*/ 80652 h 81118"/>
                <a:gd name="connsiteX2" fmla="*/ 76923 w 98834"/>
                <a:gd name="connsiteY2" fmla="*/ 80652 h 81118"/>
                <a:gd name="connsiteX3" fmla="*/ 76923 w 98834"/>
                <a:gd name="connsiteY3" fmla="*/ 31235 h 81118"/>
                <a:gd name="connsiteX4" fmla="*/ 56410 w 98834"/>
                <a:gd name="connsiteY4" fmla="*/ 62937 h 81118"/>
                <a:gd name="connsiteX5" fmla="*/ 56410 w 98834"/>
                <a:gd name="connsiteY5" fmla="*/ 62937 h 81118"/>
                <a:gd name="connsiteX6" fmla="*/ 49417 w 98834"/>
                <a:gd name="connsiteY6" fmla="*/ 66666 h 81118"/>
                <a:gd name="connsiteX7" fmla="*/ 42424 w 98834"/>
                <a:gd name="connsiteY7" fmla="*/ 62937 h 81118"/>
                <a:gd name="connsiteX8" fmla="*/ 42424 w 98834"/>
                <a:gd name="connsiteY8" fmla="*/ 62937 h 81118"/>
                <a:gd name="connsiteX9" fmla="*/ 21911 w 98834"/>
                <a:gd name="connsiteY9" fmla="*/ 31235 h 81118"/>
                <a:gd name="connsiteX10" fmla="*/ 21911 w 98834"/>
                <a:gd name="connsiteY10" fmla="*/ 81119 h 81118"/>
                <a:gd name="connsiteX11" fmla="*/ 0 w 98834"/>
                <a:gd name="connsiteY11" fmla="*/ 81119 h 81118"/>
                <a:gd name="connsiteX12" fmla="*/ 0 w 98834"/>
                <a:gd name="connsiteY12" fmla="*/ 466 h 81118"/>
                <a:gd name="connsiteX13" fmla="*/ 21911 w 98834"/>
                <a:gd name="connsiteY13" fmla="*/ 466 h 81118"/>
                <a:gd name="connsiteX14" fmla="*/ 21911 w 98834"/>
                <a:gd name="connsiteY14" fmla="*/ 466 h 81118"/>
                <a:gd name="connsiteX15" fmla="*/ 49417 w 98834"/>
                <a:gd name="connsiteY15" fmla="*/ 42890 h 81118"/>
                <a:gd name="connsiteX16" fmla="*/ 76923 w 98834"/>
                <a:gd name="connsiteY16" fmla="*/ 466 h 81118"/>
                <a:gd name="connsiteX17" fmla="*/ 76923 w 98834"/>
                <a:gd name="connsiteY17" fmla="*/ 466 h 81118"/>
                <a:gd name="connsiteX18" fmla="*/ 98834 w 98834"/>
                <a:gd name="connsiteY18" fmla="*/ 466 h 8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34" h="81118">
                  <a:moveTo>
                    <a:pt x="98834" y="0"/>
                  </a:moveTo>
                  <a:lnTo>
                    <a:pt x="98834" y="80652"/>
                  </a:lnTo>
                  <a:lnTo>
                    <a:pt x="76923" y="80652"/>
                  </a:lnTo>
                  <a:lnTo>
                    <a:pt x="76923" y="31235"/>
                  </a:lnTo>
                  <a:lnTo>
                    <a:pt x="56410" y="62937"/>
                  </a:lnTo>
                  <a:lnTo>
                    <a:pt x="56410" y="62937"/>
                  </a:lnTo>
                  <a:cubicBezTo>
                    <a:pt x="55011" y="65268"/>
                    <a:pt x="52214" y="66666"/>
                    <a:pt x="49417" y="66666"/>
                  </a:cubicBezTo>
                  <a:cubicBezTo>
                    <a:pt x="46620" y="66666"/>
                    <a:pt x="43823" y="65268"/>
                    <a:pt x="42424" y="62937"/>
                  </a:cubicBezTo>
                  <a:lnTo>
                    <a:pt x="42424" y="62937"/>
                  </a:lnTo>
                  <a:lnTo>
                    <a:pt x="21911" y="31235"/>
                  </a:lnTo>
                  <a:lnTo>
                    <a:pt x="21911" y="81119"/>
                  </a:lnTo>
                  <a:lnTo>
                    <a:pt x="0" y="81119"/>
                  </a:lnTo>
                  <a:lnTo>
                    <a:pt x="0" y="466"/>
                  </a:lnTo>
                  <a:lnTo>
                    <a:pt x="21911" y="466"/>
                  </a:lnTo>
                  <a:lnTo>
                    <a:pt x="21911" y="466"/>
                  </a:lnTo>
                  <a:lnTo>
                    <a:pt x="49417" y="42890"/>
                  </a:lnTo>
                  <a:lnTo>
                    <a:pt x="76923" y="466"/>
                  </a:lnTo>
                  <a:lnTo>
                    <a:pt x="76923" y="466"/>
                  </a:lnTo>
                  <a:lnTo>
                    <a:pt x="98834" y="466"/>
                  </a:lnTo>
                  <a:close/>
                </a:path>
              </a:pathLst>
            </a:custGeom>
            <a:solidFill>
              <a:srgbClr val="727272"/>
            </a:solidFill>
            <a:ln w="4651"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53F256F9-2971-4547-BCDD-58360665AEC5}"/>
                </a:ext>
              </a:extLst>
            </p:cNvPr>
            <p:cNvSpPr/>
            <p:nvPr/>
          </p:nvSpPr>
          <p:spPr>
            <a:xfrm>
              <a:off x="10391691" y="518485"/>
              <a:ext cx="52820" cy="50040"/>
            </a:xfrm>
            <a:custGeom>
              <a:avLst/>
              <a:gdLst>
                <a:gd name="connsiteX0" fmla="*/ 44755 w 88577"/>
                <a:gd name="connsiteY0" fmla="*/ 33566 h 83915"/>
                <a:gd name="connsiteX1" fmla="*/ 44755 w 88577"/>
                <a:gd name="connsiteY1" fmla="*/ 48019 h 83915"/>
                <a:gd name="connsiteX2" fmla="*/ 66200 w 88577"/>
                <a:gd name="connsiteY2" fmla="*/ 48019 h 83915"/>
                <a:gd name="connsiteX3" fmla="*/ 66200 w 88577"/>
                <a:gd name="connsiteY3" fmla="*/ 66666 h 83915"/>
                <a:gd name="connsiteX4" fmla="*/ 52214 w 88577"/>
                <a:gd name="connsiteY4" fmla="*/ 68531 h 83915"/>
                <a:gd name="connsiteX5" fmla="*/ 22844 w 88577"/>
                <a:gd name="connsiteY5" fmla="*/ 41958 h 83915"/>
                <a:gd name="connsiteX6" fmla="*/ 53147 w 88577"/>
                <a:gd name="connsiteY6" fmla="*/ 15385 h 83915"/>
                <a:gd name="connsiteX7" fmla="*/ 76923 w 88577"/>
                <a:gd name="connsiteY7" fmla="*/ 18648 h 83915"/>
                <a:gd name="connsiteX8" fmla="*/ 85781 w 88577"/>
                <a:gd name="connsiteY8" fmla="*/ 5128 h 83915"/>
                <a:gd name="connsiteX9" fmla="*/ 52680 w 88577"/>
                <a:gd name="connsiteY9" fmla="*/ 0 h 83915"/>
                <a:gd name="connsiteX10" fmla="*/ 0 w 88577"/>
                <a:gd name="connsiteY10" fmla="*/ 42890 h 83915"/>
                <a:gd name="connsiteX11" fmla="*/ 13520 w 88577"/>
                <a:gd name="connsiteY11" fmla="*/ 72727 h 83915"/>
                <a:gd name="connsiteX12" fmla="*/ 52214 w 88577"/>
                <a:gd name="connsiteY12" fmla="*/ 83916 h 83915"/>
                <a:gd name="connsiteX13" fmla="*/ 88578 w 88577"/>
                <a:gd name="connsiteY13" fmla="*/ 77389 h 83915"/>
                <a:gd name="connsiteX14" fmla="*/ 88578 w 88577"/>
                <a:gd name="connsiteY14" fmla="*/ 34033 h 83915"/>
                <a:gd name="connsiteX15" fmla="*/ 44755 w 88577"/>
                <a:gd name="connsiteY15" fmla="*/ 34033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577" h="83915">
                  <a:moveTo>
                    <a:pt x="44755" y="33566"/>
                  </a:moveTo>
                  <a:lnTo>
                    <a:pt x="44755" y="48019"/>
                  </a:lnTo>
                  <a:lnTo>
                    <a:pt x="66200" y="48019"/>
                  </a:lnTo>
                  <a:lnTo>
                    <a:pt x="66200" y="66666"/>
                  </a:lnTo>
                  <a:cubicBezTo>
                    <a:pt x="62937" y="67599"/>
                    <a:pt x="57342" y="68531"/>
                    <a:pt x="52214" y="68531"/>
                  </a:cubicBezTo>
                  <a:cubicBezTo>
                    <a:pt x="35897" y="68531"/>
                    <a:pt x="22844" y="59207"/>
                    <a:pt x="22844" y="41958"/>
                  </a:cubicBezTo>
                  <a:cubicBezTo>
                    <a:pt x="22844" y="24242"/>
                    <a:pt x="36830" y="15385"/>
                    <a:pt x="53147" y="15385"/>
                  </a:cubicBezTo>
                  <a:cubicBezTo>
                    <a:pt x="64335" y="15385"/>
                    <a:pt x="70862" y="16783"/>
                    <a:pt x="76923" y="18648"/>
                  </a:cubicBezTo>
                  <a:lnTo>
                    <a:pt x="85781" y="5128"/>
                  </a:lnTo>
                  <a:cubicBezTo>
                    <a:pt x="77855" y="2331"/>
                    <a:pt x="64802" y="0"/>
                    <a:pt x="52680" y="0"/>
                  </a:cubicBezTo>
                  <a:cubicBezTo>
                    <a:pt x="21911" y="0"/>
                    <a:pt x="0" y="15851"/>
                    <a:pt x="0" y="42890"/>
                  </a:cubicBezTo>
                  <a:cubicBezTo>
                    <a:pt x="0" y="55011"/>
                    <a:pt x="4662" y="65734"/>
                    <a:pt x="13520" y="72727"/>
                  </a:cubicBezTo>
                  <a:cubicBezTo>
                    <a:pt x="22378" y="80186"/>
                    <a:pt x="34499" y="83916"/>
                    <a:pt x="52214" y="83916"/>
                  </a:cubicBezTo>
                  <a:cubicBezTo>
                    <a:pt x="68997" y="83916"/>
                    <a:pt x="80652" y="80186"/>
                    <a:pt x="88578" y="77389"/>
                  </a:cubicBezTo>
                  <a:lnTo>
                    <a:pt x="88578" y="34033"/>
                  </a:lnTo>
                  <a:lnTo>
                    <a:pt x="44755" y="34033"/>
                  </a:lnTo>
                  <a:close/>
                </a:path>
              </a:pathLst>
            </a:custGeom>
            <a:solidFill>
              <a:srgbClr val="727272"/>
            </a:solidFill>
            <a:ln w="4651"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9C292533-935E-4F51-860F-175A62C2B312}"/>
                </a:ext>
              </a:extLst>
            </p:cNvPr>
            <p:cNvSpPr/>
            <p:nvPr/>
          </p:nvSpPr>
          <p:spPr>
            <a:xfrm>
              <a:off x="10269646" y="518764"/>
              <a:ext cx="51456" cy="50040"/>
            </a:xfrm>
            <a:custGeom>
              <a:avLst/>
              <a:gdLst>
                <a:gd name="connsiteX0" fmla="*/ 52680 w 86288"/>
                <a:gd name="connsiteY0" fmla="*/ 32168 h 83915"/>
                <a:gd name="connsiteX1" fmla="*/ 27039 w 86288"/>
                <a:gd name="connsiteY1" fmla="*/ 22378 h 83915"/>
                <a:gd name="connsiteX2" fmla="*/ 48485 w 86288"/>
                <a:gd name="connsiteY2" fmla="*/ 15385 h 83915"/>
                <a:gd name="connsiteX3" fmla="*/ 75990 w 86288"/>
                <a:gd name="connsiteY3" fmla="*/ 19114 h 83915"/>
                <a:gd name="connsiteX4" fmla="*/ 85314 w 86288"/>
                <a:gd name="connsiteY4" fmla="*/ 5128 h 83915"/>
                <a:gd name="connsiteX5" fmla="*/ 47552 w 86288"/>
                <a:gd name="connsiteY5" fmla="*/ 0 h 83915"/>
                <a:gd name="connsiteX6" fmla="*/ 2331 w 86288"/>
                <a:gd name="connsiteY6" fmla="*/ 23776 h 83915"/>
                <a:gd name="connsiteX7" fmla="*/ 36830 w 86288"/>
                <a:gd name="connsiteY7" fmla="*/ 48019 h 83915"/>
                <a:gd name="connsiteX8" fmla="*/ 62004 w 86288"/>
                <a:gd name="connsiteY8" fmla="*/ 59207 h 83915"/>
                <a:gd name="connsiteX9" fmla="*/ 39161 w 86288"/>
                <a:gd name="connsiteY9" fmla="*/ 68065 h 83915"/>
                <a:gd name="connsiteX10" fmla="*/ 9324 w 86288"/>
                <a:gd name="connsiteY10" fmla="*/ 62471 h 83915"/>
                <a:gd name="connsiteX11" fmla="*/ 0 w 86288"/>
                <a:gd name="connsiteY11" fmla="*/ 76457 h 83915"/>
                <a:gd name="connsiteX12" fmla="*/ 40093 w 86288"/>
                <a:gd name="connsiteY12" fmla="*/ 83916 h 83915"/>
                <a:gd name="connsiteX13" fmla="*/ 86247 w 86288"/>
                <a:gd name="connsiteY13" fmla="*/ 57342 h 83915"/>
                <a:gd name="connsiteX14" fmla="*/ 52680 w 86288"/>
                <a:gd name="connsiteY14" fmla="*/ 32168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8" h="83915">
                  <a:moveTo>
                    <a:pt x="52680" y="32168"/>
                  </a:moveTo>
                  <a:cubicBezTo>
                    <a:pt x="35897" y="29371"/>
                    <a:pt x="27039" y="28438"/>
                    <a:pt x="27039" y="22378"/>
                  </a:cubicBezTo>
                  <a:cubicBezTo>
                    <a:pt x="27039" y="16317"/>
                    <a:pt x="36363" y="15385"/>
                    <a:pt x="48485" y="15385"/>
                  </a:cubicBezTo>
                  <a:cubicBezTo>
                    <a:pt x="57342" y="15385"/>
                    <a:pt x="69930" y="17249"/>
                    <a:pt x="75990" y="19114"/>
                  </a:cubicBezTo>
                  <a:lnTo>
                    <a:pt x="85314" y="5128"/>
                  </a:lnTo>
                  <a:cubicBezTo>
                    <a:pt x="75524" y="1865"/>
                    <a:pt x="60606" y="0"/>
                    <a:pt x="47552" y="0"/>
                  </a:cubicBezTo>
                  <a:cubicBezTo>
                    <a:pt x="18182" y="0"/>
                    <a:pt x="2331" y="8858"/>
                    <a:pt x="2331" y="23776"/>
                  </a:cubicBezTo>
                  <a:cubicBezTo>
                    <a:pt x="2331" y="38695"/>
                    <a:pt x="14452" y="44755"/>
                    <a:pt x="36830" y="48019"/>
                  </a:cubicBezTo>
                  <a:cubicBezTo>
                    <a:pt x="51748" y="50349"/>
                    <a:pt x="62471" y="51282"/>
                    <a:pt x="62004" y="59207"/>
                  </a:cubicBezTo>
                  <a:cubicBezTo>
                    <a:pt x="62004" y="66200"/>
                    <a:pt x="52214" y="68065"/>
                    <a:pt x="39161" y="68065"/>
                  </a:cubicBezTo>
                  <a:cubicBezTo>
                    <a:pt x="27972" y="67599"/>
                    <a:pt x="16783" y="64802"/>
                    <a:pt x="9324" y="62471"/>
                  </a:cubicBezTo>
                  <a:lnTo>
                    <a:pt x="0" y="76457"/>
                  </a:lnTo>
                  <a:cubicBezTo>
                    <a:pt x="7459" y="79720"/>
                    <a:pt x="25175" y="83916"/>
                    <a:pt x="40093" y="83916"/>
                  </a:cubicBezTo>
                  <a:cubicBezTo>
                    <a:pt x="76457" y="83916"/>
                    <a:pt x="86247" y="70396"/>
                    <a:pt x="86247" y="57342"/>
                  </a:cubicBezTo>
                  <a:cubicBezTo>
                    <a:pt x="87179" y="40559"/>
                    <a:pt x="72261" y="35431"/>
                    <a:pt x="52680" y="32168"/>
                  </a:cubicBezTo>
                </a:path>
              </a:pathLst>
            </a:custGeom>
            <a:solidFill>
              <a:srgbClr val="727272"/>
            </a:solidFill>
            <a:ln w="4651"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3477618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310">
          <p15:clr>
            <a:srgbClr val="FBAE40"/>
          </p15:clr>
        </p15:guide>
        <p15:guide id="3" orient="horz" pos="48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UiPPT_03_水印">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3D2F9F25-ADB7-4F1A-A138-CF4271452587}"/>
              </a:ext>
            </a:extLst>
          </p:cNvPr>
          <p:cNvGrpSpPr/>
          <p:nvPr/>
        </p:nvGrpSpPr>
        <p:grpSpPr>
          <a:xfrm>
            <a:off x="724055" y="486509"/>
            <a:ext cx="250111" cy="408789"/>
            <a:chOff x="966292" y="428537"/>
            <a:chExt cx="204077" cy="333550"/>
          </a:xfrm>
        </p:grpSpPr>
        <p:sp>
          <p:nvSpPr>
            <p:cNvPr id="8" name="矩形 7">
              <a:extLst>
                <a:ext uri="{FF2B5EF4-FFF2-40B4-BE49-F238E27FC236}">
                  <a16:creationId xmlns:a16="http://schemas.microsoft.com/office/drawing/2014/main" id="{F9337343-1AF7-4BD0-9988-EAD01B0F6614}"/>
                </a:ext>
              </a:extLst>
            </p:cNvPr>
            <p:cNvSpPr/>
            <p:nvPr/>
          </p:nvSpPr>
          <p:spPr>
            <a:xfrm>
              <a:off x="966292" y="428537"/>
              <a:ext cx="79200" cy="3335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8">
              <a:extLst>
                <a:ext uri="{FF2B5EF4-FFF2-40B4-BE49-F238E27FC236}">
                  <a16:creationId xmlns:a16="http://schemas.microsoft.com/office/drawing/2014/main" id="{DD376AFB-8BD3-4E4A-A18C-799020BE47F9}"/>
                </a:ext>
              </a:extLst>
            </p:cNvPr>
            <p:cNvSpPr/>
            <p:nvPr/>
          </p:nvSpPr>
          <p:spPr>
            <a:xfrm>
              <a:off x="1091169" y="528087"/>
              <a:ext cx="79200" cy="234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grpSp>
      <p:sp>
        <p:nvSpPr>
          <p:cNvPr id="10" name="标题 1">
            <a:extLst>
              <a:ext uri="{FF2B5EF4-FFF2-40B4-BE49-F238E27FC236}">
                <a16:creationId xmlns:a16="http://schemas.microsoft.com/office/drawing/2014/main" id="{87F8E5A1-CDF1-41FF-9FA5-9776B7C468FC}"/>
              </a:ext>
            </a:extLst>
          </p:cNvPr>
          <p:cNvSpPr>
            <a:spLocks noGrp="1"/>
          </p:cNvSpPr>
          <p:nvPr>
            <p:ph type="title" hasCustomPrompt="1"/>
          </p:nvPr>
        </p:nvSpPr>
        <p:spPr>
          <a:xfrm>
            <a:off x="1029386" y="522365"/>
            <a:ext cx="8791362" cy="501248"/>
          </a:xfrm>
        </p:spPr>
        <p:txBody>
          <a:bodyPr>
            <a:noAutofit/>
          </a:bodyPr>
          <a:lstStyle>
            <a:lvl1pPr>
              <a:defRPr sz="2800" b="1">
                <a:solidFill>
                  <a:schemeClr val="accent1"/>
                </a:solidFill>
              </a:defRPr>
            </a:lvl1pPr>
          </a:lstStyle>
          <a:p>
            <a:r>
              <a:rPr lang="en-US" altLang="zh-CN"/>
              <a:t>Connecting the world</a:t>
            </a:r>
            <a:endParaRPr lang="zh-CN" altLang="en-US" dirty="0"/>
          </a:p>
        </p:txBody>
      </p:sp>
      <p:sp>
        <p:nvSpPr>
          <p:cNvPr id="49" name="灯片编号占位符 4">
            <a:extLst>
              <a:ext uri="{FF2B5EF4-FFF2-40B4-BE49-F238E27FC236}">
                <a16:creationId xmlns:a16="http://schemas.microsoft.com/office/drawing/2014/main" id="{EE5E60C9-DB3D-4317-BD43-57F79AA6CFC6}"/>
              </a:ext>
            </a:extLst>
          </p:cNvPr>
          <p:cNvSpPr>
            <a:spLocks noGrp="1"/>
          </p:cNvSpPr>
          <p:nvPr>
            <p:ph type="sldNum" sz="quarter" idx="12"/>
          </p:nvPr>
        </p:nvSpPr>
        <p:spPr>
          <a:xfrm>
            <a:off x="10969081" y="6256453"/>
            <a:ext cx="879018" cy="365125"/>
          </a:xfrm>
        </p:spPr>
        <p:txBody>
          <a:bodyPr/>
          <a:lstStyle>
            <a:lvl1pPr>
              <a:defRPr>
                <a:solidFill>
                  <a:schemeClr val="bg1">
                    <a:lumMod val="75000"/>
                  </a:schemeClr>
                </a:solidFill>
              </a:defRPr>
            </a:lvl1pPr>
          </a:lstStyle>
          <a:p>
            <a:fld id="{23827C11-0337-4590-B17C-5FF2A19AAEB3}" type="slidenum">
              <a:rPr lang="zh-CN" altLang="en-US" smtClean="0"/>
              <a:pPr/>
              <a:t>‹#›</a:t>
            </a:fld>
            <a:endParaRPr lang="zh-CN" altLang="en-US"/>
          </a:p>
        </p:txBody>
      </p:sp>
      <p:grpSp>
        <p:nvGrpSpPr>
          <p:cNvPr id="50" name="组合 49">
            <a:extLst>
              <a:ext uri="{FF2B5EF4-FFF2-40B4-BE49-F238E27FC236}">
                <a16:creationId xmlns:a16="http://schemas.microsoft.com/office/drawing/2014/main" id="{67F4372D-92B4-468E-A311-6571B826EF70}"/>
              </a:ext>
            </a:extLst>
          </p:cNvPr>
          <p:cNvGrpSpPr/>
          <p:nvPr userDrawn="1"/>
        </p:nvGrpSpPr>
        <p:grpSpPr>
          <a:xfrm>
            <a:off x="10348617" y="571415"/>
            <a:ext cx="1231510" cy="403148"/>
            <a:chOff x="8907143" y="65530"/>
            <a:chExt cx="1537368" cy="503274"/>
          </a:xfrm>
        </p:grpSpPr>
        <p:sp>
          <p:nvSpPr>
            <p:cNvPr id="51" name="任意多边形: 形状 50">
              <a:extLst>
                <a:ext uri="{FF2B5EF4-FFF2-40B4-BE49-F238E27FC236}">
                  <a16:creationId xmlns:a16="http://schemas.microsoft.com/office/drawing/2014/main" id="{C8B48EFA-4B1D-411B-B30A-91F83B4EFA07}"/>
                </a:ext>
              </a:extLst>
            </p:cNvPr>
            <p:cNvSpPr/>
            <p:nvPr/>
          </p:nvSpPr>
          <p:spPr>
            <a:xfrm>
              <a:off x="8907143" y="65530"/>
              <a:ext cx="491791" cy="479327"/>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chemeClr val="accent1"/>
            </a:solidFill>
            <a:ln w="4651"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EECBB4F9-60AF-4B90-8ABC-0289AD577A64}"/>
                </a:ext>
              </a:extLst>
            </p:cNvPr>
            <p:cNvSpPr/>
            <p:nvPr/>
          </p:nvSpPr>
          <p:spPr>
            <a:xfrm>
              <a:off x="9774797" y="103146"/>
              <a:ext cx="336386" cy="274669"/>
            </a:xfrm>
            <a:custGeom>
              <a:avLst/>
              <a:gdLst>
                <a:gd name="connsiteX0" fmla="*/ 564101 w 564100"/>
                <a:gd name="connsiteY0" fmla="*/ 0 h 460604"/>
                <a:gd name="connsiteX1" fmla="*/ 564101 w 564100"/>
                <a:gd name="connsiteY1" fmla="*/ 460605 h 460604"/>
                <a:gd name="connsiteX2" fmla="*/ 439159 w 564100"/>
                <a:gd name="connsiteY2" fmla="*/ 460605 h 460604"/>
                <a:gd name="connsiteX3" fmla="*/ 439159 w 564100"/>
                <a:gd name="connsiteY3" fmla="*/ 176223 h 460604"/>
                <a:gd name="connsiteX4" fmla="*/ 322610 w 564100"/>
                <a:gd name="connsiteY4" fmla="*/ 356176 h 460604"/>
                <a:gd name="connsiteX5" fmla="*/ 322610 w 564100"/>
                <a:gd name="connsiteY5" fmla="*/ 356176 h 460604"/>
                <a:gd name="connsiteX6" fmla="*/ 282050 w 564100"/>
                <a:gd name="connsiteY6" fmla="*/ 378087 h 460604"/>
                <a:gd name="connsiteX7" fmla="*/ 241491 w 564100"/>
                <a:gd name="connsiteY7" fmla="*/ 356176 h 460604"/>
                <a:gd name="connsiteX8" fmla="*/ 241491 w 564100"/>
                <a:gd name="connsiteY8" fmla="*/ 356176 h 460604"/>
                <a:gd name="connsiteX9" fmla="*/ 124941 w 564100"/>
                <a:gd name="connsiteY9" fmla="*/ 176223 h 460604"/>
                <a:gd name="connsiteX10" fmla="*/ 124941 w 564100"/>
                <a:gd name="connsiteY10" fmla="*/ 460605 h 460604"/>
                <a:gd name="connsiteX11" fmla="*/ 0 w 564100"/>
                <a:gd name="connsiteY11" fmla="*/ 460605 h 460604"/>
                <a:gd name="connsiteX12" fmla="*/ 0 w 564100"/>
                <a:gd name="connsiteY12" fmla="*/ 0 h 460604"/>
                <a:gd name="connsiteX13" fmla="*/ 124941 w 564100"/>
                <a:gd name="connsiteY13" fmla="*/ 0 h 460604"/>
                <a:gd name="connsiteX14" fmla="*/ 124941 w 564100"/>
                <a:gd name="connsiteY14" fmla="*/ 0 h 460604"/>
                <a:gd name="connsiteX15" fmla="*/ 282050 w 564100"/>
                <a:gd name="connsiteY15" fmla="*/ 241957 h 460604"/>
                <a:gd name="connsiteX16" fmla="*/ 439159 w 564100"/>
                <a:gd name="connsiteY16" fmla="*/ 0 h 460604"/>
                <a:gd name="connsiteX17" fmla="*/ 439159 w 564100"/>
                <a:gd name="connsiteY17" fmla="*/ 0 h 460604"/>
                <a:gd name="connsiteX18" fmla="*/ 564101 w 564100"/>
                <a:gd name="connsiteY18" fmla="*/ 0 h 46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4100" h="460604">
                  <a:moveTo>
                    <a:pt x="564101" y="0"/>
                  </a:moveTo>
                  <a:lnTo>
                    <a:pt x="564101" y="460605"/>
                  </a:lnTo>
                  <a:lnTo>
                    <a:pt x="439159" y="460605"/>
                  </a:lnTo>
                  <a:lnTo>
                    <a:pt x="439159" y="176223"/>
                  </a:lnTo>
                  <a:lnTo>
                    <a:pt x="322610" y="356176"/>
                  </a:lnTo>
                  <a:lnTo>
                    <a:pt x="322610" y="356176"/>
                  </a:lnTo>
                  <a:cubicBezTo>
                    <a:pt x="313752" y="369230"/>
                    <a:pt x="299300" y="378087"/>
                    <a:pt x="282050" y="378087"/>
                  </a:cubicBezTo>
                  <a:cubicBezTo>
                    <a:pt x="265267" y="378087"/>
                    <a:pt x="250349" y="369230"/>
                    <a:pt x="241491" y="356176"/>
                  </a:cubicBezTo>
                  <a:lnTo>
                    <a:pt x="241491" y="356176"/>
                  </a:lnTo>
                  <a:lnTo>
                    <a:pt x="124941" y="176223"/>
                  </a:lnTo>
                  <a:lnTo>
                    <a:pt x="124941" y="460605"/>
                  </a:lnTo>
                  <a:lnTo>
                    <a:pt x="0" y="460605"/>
                  </a:lnTo>
                  <a:lnTo>
                    <a:pt x="0" y="0"/>
                  </a:lnTo>
                  <a:lnTo>
                    <a:pt x="124941" y="0"/>
                  </a:lnTo>
                  <a:lnTo>
                    <a:pt x="124941" y="0"/>
                  </a:lnTo>
                  <a:lnTo>
                    <a:pt x="282050" y="241957"/>
                  </a:lnTo>
                  <a:lnTo>
                    <a:pt x="439159" y="0"/>
                  </a:lnTo>
                  <a:lnTo>
                    <a:pt x="439159" y="0"/>
                  </a:lnTo>
                  <a:lnTo>
                    <a:pt x="564101" y="0"/>
                  </a:lnTo>
                  <a:close/>
                </a:path>
              </a:pathLst>
            </a:custGeom>
            <a:solidFill>
              <a:schemeClr val="accent1"/>
            </a:solidFill>
            <a:ln w="4651"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2EDB637-EAE2-4763-93D8-2FE8DDF60BC9}"/>
                </a:ext>
              </a:extLst>
            </p:cNvPr>
            <p:cNvSpPr/>
            <p:nvPr/>
          </p:nvSpPr>
          <p:spPr>
            <a:xfrm>
              <a:off x="9448975" y="95918"/>
              <a:ext cx="294407" cy="286067"/>
            </a:xfrm>
            <a:custGeom>
              <a:avLst/>
              <a:gdLst>
                <a:gd name="connsiteX0" fmla="*/ 296503 w 493704"/>
                <a:gd name="connsiteY0" fmla="*/ 185081 h 479718"/>
                <a:gd name="connsiteX1" fmla="*/ 151515 w 493704"/>
                <a:gd name="connsiteY1" fmla="*/ 130069 h 479718"/>
                <a:gd name="connsiteX2" fmla="*/ 274591 w 493704"/>
                <a:gd name="connsiteY2" fmla="*/ 90443 h 479718"/>
                <a:gd name="connsiteX3" fmla="*/ 432633 w 493704"/>
                <a:gd name="connsiteY3" fmla="*/ 110489 h 479718"/>
                <a:gd name="connsiteX4" fmla="*/ 484381 w 493704"/>
                <a:gd name="connsiteY4" fmla="*/ 30303 h 479718"/>
                <a:gd name="connsiteX5" fmla="*/ 269929 w 493704"/>
                <a:gd name="connsiteY5" fmla="*/ 0 h 479718"/>
                <a:gd name="connsiteX6" fmla="*/ 10256 w 493704"/>
                <a:gd name="connsiteY6" fmla="*/ 137062 h 479718"/>
                <a:gd name="connsiteX7" fmla="*/ 206992 w 493704"/>
                <a:gd name="connsiteY7" fmla="*/ 275990 h 479718"/>
                <a:gd name="connsiteX8" fmla="*/ 351980 w 493704"/>
                <a:gd name="connsiteY8" fmla="*/ 339393 h 479718"/>
                <a:gd name="connsiteX9" fmla="*/ 221445 w 493704"/>
                <a:gd name="connsiteY9" fmla="*/ 389276 h 479718"/>
                <a:gd name="connsiteX10" fmla="*/ 52214 w 493704"/>
                <a:gd name="connsiteY10" fmla="*/ 356642 h 479718"/>
                <a:gd name="connsiteX11" fmla="*/ 0 w 493704"/>
                <a:gd name="connsiteY11" fmla="*/ 436828 h 479718"/>
                <a:gd name="connsiteX12" fmla="*/ 228904 w 493704"/>
                <a:gd name="connsiteY12" fmla="*/ 479719 h 479718"/>
                <a:gd name="connsiteX13" fmla="*/ 493705 w 493704"/>
                <a:gd name="connsiteY13" fmla="*/ 328204 h 479718"/>
                <a:gd name="connsiteX14" fmla="*/ 296503 w 493704"/>
                <a:gd name="connsiteY14" fmla="*/ 185081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704" h="479718">
                  <a:moveTo>
                    <a:pt x="296503" y="185081"/>
                  </a:moveTo>
                  <a:cubicBezTo>
                    <a:pt x="200932" y="168298"/>
                    <a:pt x="151515" y="163636"/>
                    <a:pt x="151515" y="130069"/>
                  </a:cubicBezTo>
                  <a:cubicBezTo>
                    <a:pt x="151515" y="95571"/>
                    <a:pt x="204661" y="90443"/>
                    <a:pt x="274591" y="90443"/>
                  </a:cubicBezTo>
                  <a:cubicBezTo>
                    <a:pt x="325407" y="90443"/>
                    <a:pt x="398134" y="101165"/>
                    <a:pt x="432633" y="110489"/>
                  </a:cubicBezTo>
                  <a:lnTo>
                    <a:pt x="484381" y="30303"/>
                  </a:lnTo>
                  <a:cubicBezTo>
                    <a:pt x="428903" y="11655"/>
                    <a:pt x="343589" y="0"/>
                    <a:pt x="269929" y="0"/>
                  </a:cubicBezTo>
                  <a:cubicBezTo>
                    <a:pt x="103496" y="0"/>
                    <a:pt x="11189" y="50349"/>
                    <a:pt x="10256" y="137062"/>
                  </a:cubicBezTo>
                  <a:cubicBezTo>
                    <a:pt x="9790" y="221911"/>
                    <a:pt x="80186" y="256409"/>
                    <a:pt x="206992" y="275990"/>
                  </a:cubicBezTo>
                  <a:cubicBezTo>
                    <a:pt x="293239" y="289510"/>
                    <a:pt x="351980" y="294172"/>
                    <a:pt x="351980" y="339393"/>
                  </a:cubicBezTo>
                  <a:cubicBezTo>
                    <a:pt x="351980" y="379020"/>
                    <a:pt x="294638" y="391141"/>
                    <a:pt x="221445" y="389276"/>
                  </a:cubicBezTo>
                  <a:cubicBezTo>
                    <a:pt x="157109" y="387411"/>
                    <a:pt x="95105" y="370162"/>
                    <a:pt x="52214" y="356642"/>
                  </a:cubicBezTo>
                  <a:lnTo>
                    <a:pt x="0" y="436828"/>
                  </a:lnTo>
                  <a:cubicBezTo>
                    <a:pt x="42890" y="455476"/>
                    <a:pt x="143123" y="479719"/>
                    <a:pt x="228904" y="479719"/>
                  </a:cubicBezTo>
                  <a:cubicBezTo>
                    <a:pt x="437761" y="479719"/>
                    <a:pt x="493705" y="401397"/>
                    <a:pt x="493705" y="328204"/>
                  </a:cubicBezTo>
                  <a:cubicBezTo>
                    <a:pt x="493239" y="235430"/>
                    <a:pt x="408857" y="205128"/>
                    <a:pt x="296503" y="185081"/>
                  </a:cubicBezTo>
                </a:path>
              </a:pathLst>
            </a:custGeom>
            <a:solidFill>
              <a:schemeClr val="accent1"/>
            </a:solidFill>
            <a:ln w="4651"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B42330D2-ED0C-40C4-97B4-DCB52F54B0DF}"/>
                </a:ext>
              </a:extLst>
            </p:cNvPr>
            <p:cNvSpPr/>
            <p:nvPr/>
          </p:nvSpPr>
          <p:spPr>
            <a:xfrm>
              <a:off x="10143988" y="96196"/>
              <a:ext cx="300245" cy="286067"/>
            </a:xfrm>
            <a:custGeom>
              <a:avLst/>
              <a:gdLst>
                <a:gd name="connsiteX0" fmla="*/ 503495 w 503495"/>
                <a:gd name="connsiteY0" fmla="*/ 0 h 479718"/>
                <a:gd name="connsiteX1" fmla="*/ 0 w 503495"/>
                <a:gd name="connsiteY1" fmla="*/ 0 h 479718"/>
                <a:gd name="connsiteX2" fmla="*/ 0 w 503495"/>
                <a:gd name="connsiteY2" fmla="*/ 84848 h 479718"/>
                <a:gd name="connsiteX3" fmla="*/ 189743 w 503495"/>
                <a:gd name="connsiteY3" fmla="*/ 84848 h 479718"/>
                <a:gd name="connsiteX4" fmla="*/ 189743 w 503495"/>
                <a:gd name="connsiteY4" fmla="*/ 479719 h 479718"/>
                <a:gd name="connsiteX5" fmla="*/ 314218 w 503495"/>
                <a:gd name="connsiteY5" fmla="*/ 479719 h 479718"/>
                <a:gd name="connsiteX6" fmla="*/ 314218 w 503495"/>
                <a:gd name="connsiteY6" fmla="*/ 84848 h 479718"/>
                <a:gd name="connsiteX7" fmla="*/ 503495 w 503495"/>
                <a:gd name="connsiteY7" fmla="*/ 84848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95" h="479718">
                  <a:moveTo>
                    <a:pt x="503495" y="0"/>
                  </a:moveTo>
                  <a:lnTo>
                    <a:pt x="0" y="0"/>
                  </a:lnTo>
                  <a:lnTo>
                    <a:pt x="0" y="84848"/>
                  </a:lnTo>
                  <a:lnTo>
                    <a:pt x="189743" y="84848"/>
                  </a:lnTo>
                  <a:lnTo>
                    <a:pt x="189743" y="479719"/>
                  </a:lnTo>
                  <a:lnTo>
                    <a:pt x="314218" y="479719"/>
                  </a:lnTo>
                  <a:lnTo>
                    <a:pt x="314218" y="84848"/>
                  </a:lnTo>
                  <a:lnTo>
                    <a:pt x="503495" y="84848"/>
                  </a:lnTo>
                  <a:close/>
                </a:path>
              </a:pathLst>
            </a:custGeom>
            <a:solidFill>
              <a:schemeClr val="accent1"/>
            </a:solidFill>
            <a:ln w="4651"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5C2F0029-1D88-4C58-A8D6-267ECC8C0ECE}"/>
                </a:ext>
              </a:extLst>
            </p:cNvPr>
            <p:cNvSpPr/>
            <p:nvPr/>
          </p:nvSpPr>
          <p:spPr>
            <a:xfrm>
              <a:off x="9448141" y="414790"/>
              <a:ext cx="80899" cy="70890"/>
            </a:xfrm>
            <a:custGeom>
              <a:avLst/>
              <a:gdLst>
                <a:gd name="connsiteX0" fmla="*/ 54545 w 135663"/>
                <a:gd name="connsiteY0" fmla="*/ 0 h 118880"/>
                <a:gd name="connsiteX1" fmla="*/ 74592 w 135663"/>
                <a:gd name="connsiteY1" fmla="*/ 0 h 118880"/>
                <a:gd name="connsiteX2" fmla="*/ 69930 w 135663"/>
                <a:gd name="connsiteY2" fmla="*/ 26573 h 118880"/>
                <a:gd name="connsiteX3" fmla="*/ 135664 w 135663"/>
                <a:gd name="connsiteY3" fmla="*/ 26573 h 118880"/>
                <a:gd name="connsiteX4" fmla="*/ 132867 w 135663"/>
                <a:gd name="connsiteY4" fmla="*/ 42890 h 118880"/>
                <a:gd name="connsiteX5" fmla="*/ 67599 w 135663"/>
                <a:gd name="connsiteY5" fmla="*/ 42890 h 118880"/>
                <a:gd name="connsiteX6" fmla="*/ 57809 w 135663"/>
                <a:gd name="connsiteY6" fmla="*/ 102564 h 118880"/>
                <a:gd name="connsiteX7" fmla="*/ 123077 w 135663"/>
                <a:gd name="connsiteY7" fmla="*/ 102564 h 118880"/>
                <a:gd name="connsiteX8" fmla="*/ 120746 w 135663"/>
                <a:gd name="connsiteY8" fmla="*/ 118881 h 118880"/>
                <a:gd name="connsiteX9" fmla="*/ 0 w 135663"/>
                <a:gd name="connsiteY9" fmla="*/ 118881 h 118880"/>
                <a:gd name="connsiteX10" fmla="*/ 2331 w 135663"/>
                <a:gd name="connsiteY10" fmla="*/ 102564 h 118880"/>
                <a:gd name="connsiteX11" fmla="*/ 37762 w 135663"/>
                <a:gd name="connsiteY11" fmla="*/ 102564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663" h="118880">
                  <a:moveTo>
                    <a:pt x="54545" y="0"/>
                  </a:moveTo>
                  <a:lnTo>
                    <a:pt x="74592" y="0"/>
                  </a:lnTo>
                  <a:lnTo>
                    <a:pt x="69930" y="26573"/>
                  </a:lnTo>
                  <a:lnTo>
                    <a:pt x="135664" y="26573"/>
                  </a:lnTo>
                  <a:lnTo>
                    <a:pt x="132867" y="42890"/>
                  </a:lnTo>
                  <a:lnTo>
                    <a:pt x="67599" y="42890"/>
                  </a:lnTo>
                  <a:lnTo>
                    <a:pt x="57809" y="102564"/>
                  </a:lnTo>
                  <a:lnTo>
                    <a:pt x="123077" y="102564"/>
                  </a:lnTo>
                  <a:lnTo>
                    <a:pt x="120746" y="118881"/>
                  </a:lnTo>
                  <a:lnTo>
                    <a:pt x="0" y="118881"/>
                  </a:lnTo>
                  <a:lnTo>
                    <a:pt x="2331" y="102564"/>
                  </a:lnTo>
                  <a:lnTo>
                    <a:pt x="37762" y="102564"/>
                  </a:lnTo>
                  <a:close/>
                </a:path>
              </a:pathLst>
            </a:custGeom>
            <a:solidFill>
              <a:schemeClr val="accent1"/>
            </a:solidFill>
            <a:ln w="4651" cap="flat">
              <a:noFill/>
              <a:prstDash val="solid"/>
              <a:miter/>
            </a:ln>
          </p:spPr>
          <p:txBody>
            <a:bodyPr rtlCol="0" anchor="ctr"/>
            <a:lstStyle/>
            <a:p>
              <a:endParaRPr lang="zh-CN" altLang="en-US"/>
            </a:p>
          </p:txBody>
        </p:sp>
        <p:sp>
          <p:nvSpPr>
            <p:cNvPr id="56" name="任意多边形: 形状 55">
              <a:extLst>
                <a:ext uri="{FF2B5EF4-FFF2-40B4-BE49-F238E27FC236}">
                  <a16:creationId xmlns:a16="http://schemas.microsoft.com/office/drawing/2014/main" id="{56674217-73FA-4441-AF3C-1C75CD014D9B}"/>
                </a:ext>
              </a:extLst>
            </p:cNvPr>
            <p:cNvSpPr/>
            <p:nvPr/>
          </p:nvSpPr>
          <p:spPr>
            <a:xfrm>
              <a:off x="9531265" y="415067"/>
              <a:ext cx="83123" cy="71195"/>
            </a:xfrm>
            <a:custGeom>
              <a:avLst/>
              <a:gdLst>
                <a:gd name="connsiteX0" fmla="*/ 43357 w 139393"/>
                <a:gd name="connsiteY0" fmla="*/ 63869 h 119390"/>
                <a:gd name="connsiteX1" fmla="*/ 47552 w 139393"/>
                <a:gd name="connsiteY1" fmla="*/ 63869 h 119390"/>
                <a:gd name="connsiteX2" fmla="*/ 53147 w 139393"/>
                <a:gd name="connsiteY2" fmla="*/ 28438 h 119390"/>
                <a:gd name="connsiteX3" fmla="*/ 132401 w 139393"/>
                <a:gd name="connsiteY3" fmla="*/ 28438 h 119390"/>
                <a:gd name="connsiteX4" fmla="*/ 126806 w 139393"/>
                <a:gd name="connsiteY4" fmla="*/ 64335 h 119390"/>
                <a:gd name="connsiteX5" fmla="*/ 130070 w 139393"/>
                <a:gd name="connsiteY5" fmla="*/ 64335 h 119390"/>
                <a:gd name="connsiteX6" fmla="*/ 127739 w 139393"/>
                <a:gd name="connsiteY6" fmla="*/ 79720 h 119390"/>
                <a:gd name="connsiteX7" fmla="*/ 124475 w 139393"/>
                <a:gd name="connsiteY7" fmla="*/ 79720 h 119390"/>
                <a:gd name="connsiteX8" fmla="*/ 120279 w 139393"/>
                <a:gd name="connsiteY8" fmla="*/ 104895 h 119390"/>
                <a:gd name="connsiteX9" fmla="*/ 116084 w 139393"/>
                <a:gd name="connsiteY9" fmla="*/ 115617 h 119390"/>
                <a:gd name="connsiteX10" fmla="*/ 106293 w 139393"/>
                <a:gd name="connsiteY10" fmla="*/ 118415 h 119390"/>
                <a:gd name="connsiteX11" fmla="*/ 39161 w 139393"/>
                <a:gd name="connsiteY11" fmla="*/ 118415 h 119390"/>
                <a:gd name="connsiteX12" fmla="*/ 45221 w 139393"/>
                <a:gd name="connsiteY12" fmla="*/ 79720 h 119390"/>
                <a:gd name="connsiteX13" fmla="*/ 40559 w 139393"/>
                <a:gd name="connsiteY13" fmla="*/ 79720 h 119390"/>
                <a:gd name="connsiteX14" fmla="*/ 41492 w 139393"/>
                <a:gd name="connsiteY14" fmla="*/ 74592 h 119390"/>
                <a:gd name="connsiteX15" fmla="*/ 28904 w 139393"/>
                <a:gd name="connsiteY15" fmla="*/ 74592 h 119390"/>
                <a:gd name="connsiteX16" fmla="*/ 15385 w 139393"/>
                <a:gd name="connsiteY16" fmla="*/ 66200 h 119390"/>
                <a:gd name="connsiteX17" fmla="*/ 13520 w 139393"/>
                <a:gd name="connsiteY17" fmla="*/ 39627 h 119390"/>
                <a:gd name="connsiteX18" fmla="*/ 33566 w 139393"/>
                <a:gd name="connsiteY18" fmla="*/ 39627 h 119390"/>
                <a:gd name="connsiteX19" fmla="*/ 35431 w 139393"/>
                <a:gd name="connsiteY19" fmla="*/ 54545 h 119390"/>
                <a:gd name="connsiteX20" fmla="*/ 40093 w 139393"/>
                <a:gd name="connsiteY20" fmla="*/ 59673 h 119390"/>
                <a:gd name="connsiteX21" fmla="*/ 44755 w 139393"/>
                <a:gd name="connsiteY21" fmla="*/ 59673 h 119390"/>
                <a:gd name="connsiteX22" fmla="*/ 43357 w 139393"/>
                <a:gd name="connsiteY22" fmla="*/ 63869 h 119390"/>
                <a:gd name="connsiteX23" fmla="*/ 0 w 139393"/>
                <a:gd name="connsiteY23" fmla="*/ 119347 h 119390"/>
                <a:gd name="connsiteX24" fmla="*/ 2331 w 139393"/>
                <a:gd name="connsiteY24" fmla="*/ 105361 h 119390"/>
                <a:gd name="connsiteX25" fmla="*/ 7925 w 139393"/>
                <a:gd name="connsiteY25" fmla="*/ 105361 h 119390"/>
                <a:gd name="connsiteX26" fmla="*/ 13986 w 139393"/>
                <a:gd name="connsiteY26" fmla="*/ 100699 h 119390"/>
                <a:gd name="connsiteX27" fmla="*/ 20979 w 139393"/>
                <a:gd name="connsiteY27" fmla="*/ 80652 h 119390"/>
                <a:gd name="connsiteX28" fmla="*/ 40093 w 139393"/>
                <a:gd name="connsiteY28" fmla="*/ 80652 h 119390"/>
                <a:gd name="connsiteX29" fmla="*/ 28904 w 139393"/>
                <a:gd name="connsiteY29" fmla="*/ 109557 h 119390"/>
                <a:gd name="connsiteX30" fmla="*/ 14452 w 139393"/>
                <a:gd name="connsiteY30" fmla="*/ 119347 h 119390"/>
                <a:gd name="connsiteX31" fmla="*/ 0 w 139393"/>
                <a:gd name="connsiteY31" fmla="*/ 119347 h 119390"/>
                <a:gd name="connsiteX32" fmla="*/ 33566 w 139393"/>
                <a:gd name="connsiteY32" fmla="*/ 35431 h 119390"/>
                <a:gd name="connsiteX33" fmla="*/ 20979 w 139393"/>
                <a:gd name="connsiteY33" fmla="*/ 22844 h 119390"/>
                <a:gd name="connsiteX34" fmla="*/ 20047 w 139393"/>
                <a:gd name="connsiteY34" fmla="*/ 932 h 119390"/>
                <a:gd name="connsiteX35" fmla="*/ 40559 w 139393"/>
                <a:gd name="connsiteY35" fmla="*/ 932 h 119390"/>
                <a:gd name="connsiteX36" fmla="*/ 41026 w 139393"/>
                <a:gd name="connsiteY36" fmla="*/ 16317 h 119390"/>
                <a:gd name="connsiteX37" fmla="*/ 45688 w 139393"/>
                <a:gd name="connsiteY37" fmla="*/ 20047 h 119390"/>
                <a:gd name="connsiteX38" fmla="*/ 48951 w 139393"/>
                <a:gd name="connsiteY38" fmla="*/ 20047 h 119390"/>
                <a:gd name="connsiteX39" fmla="*/ 46620 w 139393"/>
                <a:gd name="connsiteY39" fmla="*/ 34965 h 119390"/>
                <a:gd name="connsiteX40" fmla="*/ 33566 w 139393"/>
                <a:gd name="connsiteY40" fmla="*/ 34965 h 119390"/>
                <a:gd name="connsiteX41" fmla="*/ 55478 w 139393"/>
                <a:gd name="connsiteY41" fmla="*/ 10256 h 119390"/>
                <a:gd name="connsiteX42" fmla="*/ 67133 w 139393"/>
                <a:gd name="connsiteY42" fmla="*/ 4662 h 119390"/>
                <a:gd name="connsiteX43" fmla="*/ 69930 w 139393"/>
                <a:gd name="connsiteY43" fmla="*/ 0 h 119390"/>
                <a:gd name="connsiteX44" fmla="*/ 92774 w 139393"/>
                <a:gd name="connsiteY44" fmla="*/ 0 h 119390"/>
                <a:gd name="connsiteX45" fmla="*/ 89976 w 139393"/>
                <a:gd name="connsiteY45" fmla="*/ 5128 h 119390"/>
                <a:gd name="connsiteX46" fmla="*/ 139394 w 139393"/>
                <a:gd name="connsiteY46" fmla="*/ 5128 h 119390"/>
                <a:gd name="connsiteX47" fmla="*/ 137063 w 139393"/>
                <a:gd name="connsiteY47" fmla="*/ 20047 h 119390"/>
                <a:gd name="connsiteX48" fmla="*/ 75990 w 139393"/>
                <a:gd name="connsiteY48" fmla="*/ 20047 h 119390"/>
                <a:gd name="connsiteX49" fmla="*/ 60606 w 139393"/>
                <a:gd name="connsiteY49" fmla="*/ 27506 h 119390"/>
                <a:gd name="connsiteX50" fmla="*/ 49883 w 139393"/>
                <a:gd name="connsiteY50" fmla="*/ 27506 h 119390"/>
                <a:gd name="connsiteX51" fmla="*/ 52681 w 139393"/>
                <a:gd name="connsiteY51" fmla="*/ 10256 h 119390"/>
                <a:gd name="connsiteX52" fmla="*/ 55478 w 139393"/>
                <a:gd name="connsiteY52" fmla="*/ 10256 h 119390"/>
                <a:gd name="connsiteX53" fmla="*/ 69464 w 139393"/>
                <a:gd name="connsiteY53" fmla="*/ 41958 h 119390"/>
                <a:gd name="connsiteX54" fmla="*/ 65734 w 139393"/>
                <a:gd name="connsiteY54" fmla="*/ 64335 h 119390"/>
                <a:gd name="connsiteX55" fmla="*/ 81119 w 139393"/>
                <a:gd name="connsiteY55" fmla="*/ 64335 h 119390"/>
                <a:gd name="connsiteX56" fmla="*/ 74592 w 139393"/>
                <a:gd name="connsiteY56" fmla="*/ 49417 h 119390"/>
                <a:gd name="connsiteX57" fmla="*/ 75058 w 139393"/>
                <a:gd name="connsiteY57" fmla="*/ 48485 h 119390"/>
                <a:gd name="connsiteX58" fmla="*/ 95571 w 139393"/>
                <a:gd name="connsiteY58" fmla="*/ 48485 h 119390"/>
                <a:gd name="connsiteX59" fmla="*/ 103030 w 139393"/>
                <a:gd name="connsiteY59" fmla="*/ 64335 h 119390"/>
                <a:gd name="connsiteX60" fmla="*/ 107226 w 139393"/>
                <a:gd name="connsiteY60" fmla="*/ 64335 h 119390"/>
                <a:gd name="connsiteX61" fmla="*/ 110955 w 139393"/>
                <a:gd name="connsiteY61" fmla="*/ 41958 h 119390"/>
                <a:gd name="connsiteX62" fmla="*/ 69464 w 139393"/>
                <a:gd name="connsiteY62" fmla="*/ 41958 h 119390"/>
                <a:gd name="connsiteX63" fmla="*/ 104895 w 139393"/>
                <a:gd name="connsiteY63" fmla="*/ 79720 h 119390"/>
                <a:gd name="connsiteX64" fmla="*/ 63403 w 139393"/>
                <a:gd name="connsiteY64" fmla="*/ 79720 h 119390"/>
                <a:gd name="connsiteX65" fmla="*/ 59207 w 139393"/>
                <a:gd name="connsiteY65" fmla="*/ 104895 h 119390"/>
                <a:gd name="connsiteX66" fmla="*/ 75524 w 139393"/>
                <a:gd name="connsiteY66" fmla="*/ 104895 h 119390"/>
                <a:gd name="connsiteX67" fmla="*/ 68065 w 139393"/>
                <a:gd name="connsiteY67" fmla="*/ 85781 h 119390"/>
                <a:gd name="connsiteX68" fmla="*/ 68065 w 139393"/>
                <a:gd name="connsiteY68" fmla="*/ 84848 h 119390"/>
                <a:gd name="connsiteX69" fmla="*/ 88578 w 139393"/>
                <a:gd name="connsiteY69" fmla="*/ 84848 h 119390"/>
                <a:gd name="connsiteX70" fmla="*/ 96969 w 139393"/>
                <a:gd name="connsiteY70" fmla="*/ 103962 h 119390"/>
                <a:gd name="connsiteX71" fmla="*/ 101165 w 139393"/>
                <a:gd name="connsiteY71" fmla="*/ 100233 h 119390"/>
                <a:gd name="connsiteX72" fmla="*/ 104895 w 139393"/>
                <a:gd name="connsiteY72" fmla="*/ 79720 h 11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9393" h="119390">
                  <a:moveTo>
                    <a:pt x="43357" y="63869"/>
                  </a:moveTo>
                  <a:lnTo>
                    <a:pt x="47552" y="63869"/>
                  </a:lnTo>
                  <a:lnTo>
                    <a:pt x="53147" y="28438"/>
                  </a:lnTo>
                  <a:lnTo>
                    <a:pt x="132401" y="28438"/>
                  </a:lnTo>
                  <a:lnTo>
                    <a:pt x="126806" y="64335"/>
                  </a:lnTo>
                  <a:lnTo>
                    <a:pt x="130070" y="64335"/>
                  </a:lnTo>
                  <a:lnTo>
                    <a:pt x="127739" y="79720"/>
                  </a:lnTo>
                  <a:lnTo>
                    <a:pt x="124475" y="79720"/>
                  </a:lnTo>
                  <a:lnTo>
                    <a:pt x="120279" y="104895"/>
                  </a:lnTo>
                  <a:cubicBezTo>
                    <a:pt x="119347" y="110489"/>
                    <a:pt x="117948" y="114219"/>
                    <a:pt x="116084" y="115617"/>
                  </a:cubicBezTo>
                  <a:cubicBezTo>
                    <a:pt x="114219" y="117482"/>
                    <a:pt x="110955" y="118415"/>
                    <a:pt x="106293" y="118415"/>
                  </a:cubicBezTo>
                  <a:lnTo>
                    <a:pt x="39161" y="118415"/>
                  </a:lnTo>
                  <a:lnTo>
                    <a:pt x="45221" y="79720"/>
                  </a:lnTo>
                  <a:lnTo>
                    <a:pt x="40559" y="79720"/>
                  </a:lnTo>
                  <a:lnTo>
                    <a:pt x="41492" y="74592"/>
                  </a:lnTo>
                  <a:lnTo>
                    <a:pt x="28904" y="74592"/>
                  </a:lnTo>
                  <a:cubicBezTo>
                    <a:pt x="20513" y="75058"/>
                    <a:pt x="15851" y="72261"/>
                    <a:pt x="15385" y="66200"/>
                  </a:cubicBezTo>
                  <a:lnTo>
                    <a:pt x="13520" y="39627"/>
                  </a:lnTo>
                  <a:lnTo>
                    <a:pt x="33566" y="39627"/>
                  </a:lnTo>
                  <a:lnTo>
                    <a:pt x="35431" y="54545"/>
                  </a:lnTo>
                  <a:cubicBezTo>
                    <a:pt x="36364" y="58275"/>
                    <a:pt x="37762" y="60140"/>
                    <a:pt x="40093" y="59673"/>
                  </a:cubicBezTo>
                  <a:lnTo>
                    <a:pt x="44755" y="59673"/>
                  </a:lnTo>
                  <a:lnTo>
                    <a:pt x="43357" y="63869"/>
                  </a:lnTo>
                  <a:close/>
                  <a:moveTo>
                    <a:pt x="0" y="119347"/>
                  </a:moveTo>
                  <a:lnTo>
                    <a:pt x="2331" y="105361"/>
                  </a:lnTo>
                  <a:lnTo>
                    <a:pt x="7925" y="105361"/>
                  </a:lnTo>
                  <a:cubicBezTo>
                    <a:pt x="11189" y="105361"/>
                    <a:pt x="13054" y="103962"/>
                    <a:pt x="13986" y="100699"/>
                  </a:cubicBezTo>
                  <a:lnTo>
                    <a:pt x="20979" y="80652"/>
                  </a:lnTo>
                  <a:lnTo>
                    <a:pt x="40093" y="80652"/>
                  </a:lnTo>
                  <a:lnTo>
                    <a:pt x="28904" y="109557"/>
                  </a:lnTo>
                  <a:cubicBezTo>
                    <a:pt x="26573" y="116550"/>
                    <a:pt x="21911" y="119813"/>
                    <a:pt x="14452" y="119347"/>
                  </a:cubicBezTo>
                  <a:lnTo>
                    <a:pt x="0" y="119347"/>
                  </a:lnTo>
                  <a:close/>
                  <a:moveTo>
                    <a:pt x="33566" y="35431"/>
                  </a:moveTo>
                  <a:cubicBezTo>
                    <a:pt x="25175" y="35431"/>
                    <a:pt x="20979" y="31235"/>
                    <a:pt x="20979" y="22844"/>
                  </a:cubicBezTo>
                  <a:lnTo>
                    <a:pt x="20047" y="932"/>
                  </a:lnTo>
                  <a:lnTo>
                    <a:pt x="40559" y="932"/>
                  </a:lnTo>
                  <a:lnTo>
                    <a:pt x="41026" y="16317"/>
                  </a:lnTo>
                  <a:cubicBezTo>
                    <a:pt x="41492" y="18648"/>
                    <a:pt x="42890" y="20047"/>
                    <a:pt x="45688" y="20047"/>
                  </a:cubicBezTo>
                  <a:lnTo>
                    <a:pt x="48951" y="20047"/>
                  </a:lnTo>
                  <a:lnTo>
                    <a:pt x="46620" y="34965"/>
                  </a:lnTo>
                  <a:lnTo>
                    <a:pt x="33566" y="34965"/>
                  </a:lnTo>
                  <a:close/>
                  <a:moveTo>
                    <a:pt x="55478" y="10256"/>
                  </a:moveTo>
                  <a:cubicBezTo>
                    <a:pt x="60140" y="10723"/>
                    <a:pt x="63869" y="8858"/>
                    <a:pt x="67133" y="4662"/>
                  </a:cubicBezTo>
                  <a:lnTo>
                    <a:pt x="69930" y="0"/>
                  </a:lnTo>
                  <a:lnTo>
                    <a:pt x="92774" y="0"/>
                  </a:lnTo>
                  <a:lnTo>
                    <a:pt x="89976" y="5128"/>
                  </a:lnTo>
                  <a:lnTo>
                    <a:pt x="139394" y="5128"/>
                  </a:lnTo>
                  <a:lnTo>
                    <a:pt x="137063" y="20047"/>
                  </a:lnTo>
                  <a:lnTo>
                    <a:pt x="75990" y="20047"/>
                  </a:lnTo>
                  <a:cubicBezTo>
                    <a:pt x="70396" y="25175"/>
                    <a:pt x="65268" y="27506"/>
                    <a:pt x="60606" y="27506"/>
                  </a:cubicBezTo>
                  <a:lnTo>
                    <a:pt x="49883" y="27506"/>
                  </a:lnTo>
                  <a:lnTo>
                    <a:pt x="52681" y="10256"/>
                  </a:lnTo>
                  <a:lnTo>
                    <a:pt x="55478" y="10256"/>
                  </a:lnTo>
                  <a:close/>
                  <a:moveTo>
                    <a:pt x="69464" y="41958"/>
                  </a:moveTo>
                  <a:lnTo>
                    <a:pt x="65734" y="64335"/>
                  </a:lnTo>
                  <a:lnTo>
                    <a:pt x="81119" y="64335"/>
                  </a:lnTo>
                  <a:lnTo>
                    <a:pt x="74592" y="49417"/>
                  </a:lnTo>
                  <a:lnTo>
                    <a:pt x="75058" y="48485"/>
                  </a:lnTo>
                  <a:lnTo>
                    <a:pt x="95571" y="48485"/>
                  </a:lnTo>
                  <a:lnTo>
                    <a:pt x="103030" y="64335"/>
                  </a:lnTo>
                  <a:lnTo>
                    <a:pt x="107226" y="64335"/>
                  </a:lnTo>
                  <a:lnTo>
                    <a:pt x="110955" y="41958"/>
                  </a:lnTo>
                  <a:lnTo>
                    <a:pt x="69464" y="41958"/>
                  </a:lnTo>
                  <a:close/>
                  <a:moveTo>
                    <a:pt x="104895" y="79720"/>
                  </a:moveTo>
                  <a:lnTo>
                    <a:pt x="63403" y="79720"/>
                  </a:lnTo>
                  <a:lnTo>
                    <a:pt x="59207" y="104895"/>
                  </a:lnTo>
                  <a:lnTo>
                    <a:pt x="75524" y="104895"/>
                  </a:lnTo>
                  <a:lnTo>
                    <a:pt x="68065" y="85781"/>
                  </a:lnTo>
                  <a:lnTo>
                    <a:pt x="68065" y="84848"/>
                  </a:lnTo>
                  <a:lnTo>
                    <a:pt x="88578" y="84848"/>
                  </a:lnTo>
                  <a:lnTo>
                    <a:pt x="96969" y="103962"/>
                  </a:lnTo>
                  <a:cubicBezTo>
                    <a:pt x="99300" y="103962"/>
                    <a:pt x="100699" y="102564"/>
                    <a:pt x="101165" y="100233"/>
                  </a:cubicBezTo>
                  <a:lnTo>
                    <a:pt x="104895" y="79720"/>
                  </a:lnTo>
                  <a:close/>
                </a:path>
              </a:pathLst>
            </a:custGeom>
            <a:solidFill>
              <a:schemeClr val="accent1"/>
            </a:solidFill>
            <a:ln w="4651" cap="flat">
              <a:noFill/>
              <a:prstDash val="solid"/>
              <a:miter/>
            </a:ln>
          </p:spPr>
          <p:txBody>
            <a:bodyPr rtlCol="0" anchor="ctr"/>
            <a:lstStyle/>
            <a:p>
              <a:endParaRPr lang="zh-CN" altLang="en-US"/>
            </a:p>
          </p:txBody>
        </p:sp>
        <p:sp>
          <p:nvSpPr>
            <p:cNvPr id="57" name="任意多边形: 形状 56">
              <a:extLst>
                <a:ext uri="{FF2B5EF4-FFF2-40B4-BE49-F238E27FC236}">
                  <a16:creationId xmlns:a16="http://schemas.microsoft.com/office/drawing/2014/main" id="{294E07AA-AE4F-4A92-B590-D07719EA6AAC}"/>
                </a:ext>
              </a:extLst>
            </p:cNvPr>
            <p:cNvSpPr/>
            <p:nvPr/>
          </p:nvSpPr>
          <p:spPr>
            <a:xfrm>
              <a:off x="9613833" y="414790"/>
              <a:ext cx="82288" cy="71470"/>
            </a:xfrm>
            <a:custGeom>
              <a:avLst/>
              <a:gdLst>
                <a:gd name="connsiteX0" fmla="*/ 43823 w 137994"/>
                <a:gd name="connsiteY0" fmla="*/ 0 h 119851"/>
                <a:gd name="connsiteX1" fmla="*/ 66200 w 137994"/>
                <a:gd name="connsiteY1" fmla="*/ 0 h 119851"/>
                <a:gd name="connsiteX2" fmla="*/ 62937 w 137994"/>
                <a:gd name="connsiteY2" fmla="*/ 4662 h 119851"/>
                <a:gd name="connsiteX3" fmla="*/ 137995 w 137994"/>
                <a:gd name="connsiteY3" fmla="*/ 4662 h 119851"/>
                <a:gd name="connsiteX4" fmla="*/ 135198 w 137994"/>
                <a:gd name="connsiteY4" fmla="*/ 22844 h 119851"/>
                <a:gd name="connsiteX5" fmla="*/ 52214 w 137994"/>
                <a:gd name="connsiteY5" fmla="*/ 22844 h 119851"/>
                <a:gd name="connsiteX6" fmla="*/ 36364 w 137994"/>
                <a:gd name="connsiteY6" fmla="*/ 45687 h 119851"/>
                <a:gd name="connsiteX7" fmla="*/ 64335 w 137994"/>
                <a:gd name="connsiteY7" fmla="*/ 45687 h 119851"/>
                <a:gd name="connsiteX8" fmla="*/ 67133 w 137994"/>
                <a:gd name="connsiteY8" fmla="*/ 29837 h 119851"/>
                <a:gd name="connsiteX9" fmla="*/ 87179 w 137994"/>
                <a:gd name="connsiteY9" fmla="*/ 29837 h 119851"/>
                <a:gd name="connsiteX10" fmla="*/ 84382 w 137994"/>
                <a:gd name="connsiteY10" fmla="*/ 45687 h 119851"/>
                <a:gd name="connsiteX11" fmla="*/ 131468 w 137994"/>
                <a:gd name="connsiteY11" fmla="*/ 45687 h 119851"/>
                <a:gd name="connsiteX12" fmla="*/ 128671 w 137994"/>
                <a:gd name="connsiteY12" fmla="*/ 63869 h 119851"/>
                <a:gd name="connsiteX13" fmla="*/ 81585 w 137994"/>
                <a:gd name="connsiteY13" fmla="*/ 63869 h 119851"/>
                <a:gd name="connsiteX14" fmla="*/ 74592 w 137994"/>
                <a:gd name="connsiteY14" fmla="*/ 107692 h 119851"/>
                <a:gd name="connsiteX15" fmla="*/ 62471 w 137994"/>
                <a:gd name="connsiteY15" fmla="*/ 119813 h 119851"/>
                <a:gd name="connsiteX16" fmla="*/ 38695 w 137994"/>
                <a:gd name="connsiteY16" fmla="*/ 119813 h 119851"/>
                <a:gd name="connsiteX17" fmla="*/ 41026 w 137994"/>
                <a:gd name="connsiteY17" fmla="*/ 105827 h 119851"/>
                <a:gd name="connsiteX18" fmla="*/ 52681 w 137994"/>
                <a:gd name="connsiteY18" fmla="*/ 105827 h 119851"/>
                <a:gd name="connsiteX19" fmla="*/ 54545 w 137994"/>
                <a:gd name="connsiteY19" fmla="*/ 104429 h 119851"/>
                <a:gd name="connsiteX20" fmla="*/ 61072 w 137994"/>
                <a:gd name="connsiteY20" fmla="*/ 63869 h 119851"/>
                <a:gd name="connsiteX21" fmla="*/ 9324 w 137994"/>
                <a:gd name="connsiteY21" fmla="*/ 63869 h 119851"/>
                <a:gd name="connsiteX22" fmla="*/ 12121 w 137994"/>
                <a:gd name="connsiteY22" fmla="*/ 48018 h 119851"/>
                <a:gd name="connsiteX23" fmla="*/ 29837 w 137994"/>
                <a:gd name="connsiteY23" fmla="*/ 23310 h 119851"/>
                <a:gd name="connsiteX24" fmla="*/ 16317 w 137994"/>
                <a:gd name="connsiteY24" fmla="*/ 23310 h 119851"/>
                <a:gd name="connsiteX25" fmla="*/ 19114 w 137994"/>
                <a:gd name="connsiteY25" fmla="*/ 5128 h 119851"/>
                <a:gd name="connsiteX26" fmla="*/ 40093 w 137994"/>
                <a:gd name="connsiteY26" fmla="*/ 5128 h 119851"/>
                <a:gd name="connsiteX27" fmla="*/ 43823 w 137994"/>
                <a:gd name="connsiteY27" fmla="*/ 0 h 119851"/>
                <a:gd name="connsiteX28" fmla="*/ 33566 w 137994"/>
                <a:gd name="connsiteY28" fmla="*/ 71328 h 119851"/>
                <a:gd name="connsiteX29" fmla="*/ 53613 w 137994"/>
                <a:gd name="connsiteY29" fmla="*/ 71328 h 119851"/>
                <a:gd name="connsiteX30" fmla="*/ 29371 w 137994"/>
                <a:gd name="connsiteY30" fmla="*/ 112820 h 119851"/>
                <a:gd name="connsiteX31" fmla="*/ 18648 w 137994"/>
                <a:gd name="connsiteY31" fmla="*/ 118881 h 119851"/>
                <a:gd name="connsiteX32" fmla="*/ 0 w 137994"/>
                <a:gd name="connsiteY32" fmla="*/ 118881 h 119851"/>
                <a:gd name="connsiteX33" fmla="*/ 2331 w 137994"/>
                <a:gd name="connsiteY33" fmla="*/ 104895 h 119851"/>
                <a:gd name="connsiteX34" fmla="*/ 11189 w 137994"/>
                <a:gd name="connsiteY34" fmla="*/ 104895 h 119851"/>
                <a:gd name="connsiteX35" fmla="*/ 14452 w 137994"/>
                <a:gd name="connsiteY35" fmla="*/ 103496 h 119851"/>
                <a:gd name="connsiteX36" fmla="*/ 33566 w 137994"/>
                <a:gd name="connsiteY36" fmla="*/ 71328 h 119851"/>
                <a:gd name="connsiteX37" fmla="*/ 87645 w 137994"/>
                <a:gd name="connsiteY37" fmla="*/ 70862 h 119851"/>
                <a:gd name="connsiteX38" fmla="*/ 106760 w 137994"/>
                <a:gd name="connsiteY38" fmla="*/ 70862 h 119851"/>
                <a:gd name="connsiteX39" fmla="*/ 112820 w 137994"/>
                <a:gd name="connsiteY39" fmla="*/ 102564 h 119851"/>
                <a:gd name="connsiteX40" fmla="*/ 116084 w 137994"/>
                <a:gd name="connsiteY40" fmla="*/ 105361 h 119851"/>
                <a:gd name="connsiteX41" fmla="*/ 122610 w 137994"/>
                <a:gd name="connsiteY41" fmla="*/ 105361 h 119851"/>
                <a:gd name="connsiteX42" fmla="*/ 120279 w 137994"/>
                <a:gd name="connsiteY42" fmla="*/ 119347 h 119851"/>
                <a:gd name="connsiteX43" fmla="*/ 103496 w 137994"/>
                <a:gd name="connsiteY43" fmla="*/ 119347 h 119851"/>
                <a:gd name="connsiteX44" fmla="*/ 95105 w 137994"/>
                <a:gd name="connsiteY44" fmla="*/ 113286 h 119851"/>
                <a:gd name="connsiteX45" fmla="*/ 87645 w 137994"/>
                <a:gd name="connsiteY45" fmla="*/ 70862 h 11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7994" h="119851">
                  <a:moveTo>
                    <a:pt x="43823" y="0"/>
                  </a:moveTo>
                  <a:lnTo>
                    <a:pt x="66200" y="0"/>
                  </a:lnTo>
                  <a:lnTo>
                    <a:pt x="62937" y="4662"/>
                  </a:lnTo>
                  <a:lnTo>
                    <a:pt x="137995" y="4662"/>
                  </a:lnTo>
                  <a:lnTo>
                    <a:pt x="135198" y="22844"/>
                  </a:lnTo>
                  <a:lnTo>
                    <a:pt x="52214" y="22844"/>
                  </a:lnTo>
                  <a:lnTo>
                    <a:pt x="36364" y="45687"/>
                  </a:lnTo>
                  <a:lnTo>
                    <a:pt x="64335" y="45687"/>
                  </a:lnTo>
                  <a:lnTo>
                    <a:pt x="67133" y="29837"/>
                  </a:lnTo>
                  <a:lnTo>
                    <a:pt x="87179" y="29837"/>
                  </a:lnTo>
                  <a:lnTo>
                    <a:pt x="84382" y="45687"/>
                  </a:lnTo>
                  <a:lnTo>
                    <a:pt x="131468" y="45687"/>
                  </a:lnTo>
                  <a:lnTo>
                    <a:pt x="128671" y="63869"/>
                  </a:lnTo>
                  <a:lnTo>
                    <a:pt x="81585" y="63869"/>
                  </a:lnTo>
                  <a:lnTo>
                    <a:pt x="74592" y="107692"/>
                  </a:lnTo>
                  <a:cubicBezTo>
                    <a:pt x="74126" y="116550"/>
                    <a:pt x="69930" y="120279"/>
                    <a:pt x="62471" y="119813"/>
                  </a:cubicBezTo>
                  <a:lnTo>
                    <a:pt x="38695" y="119813"/>
                  </a:lnTo>
                  <a:lnTo>
                    <a:pt x="41026" y="105827"/>
                  </a:lnTo>
                  <a:lnTo>
                    <a:pt x="52681" y="105827"/>
                  </a:lnTo>
                  <a:cubicBezTo>
                    <a:pt x="53613" y="106293"/>
                    <a:pt x="54079" y="105827"/>
                    <a:pt x="54545" y="104429"/>
                  </a:cubicBezTo>
                  <a:lnTo>
                    <a:pt x="61072" y="63869"/>
                  </a:lnTo>
                  <a:lnTo>
                    <a:pt x="9324" y="63869"/>
                  </a:lnTo>
                  <a:lnTo>
                    <a:pt x="12121" y="48018"/>
                  </a:lnTo>
                  <a:lnTo>
                    <a:pt x="29837" y="23310"/>
                  </a:lnTo>
                  <a:lnTo>
                    <a:pt x="16317" y="23310"/>
                  </a:lnTo>
                  <a:lnTo>
                    <a:pt x="19114" y="5128"/>
                  </a:lnTo>
                  <a:lnTo>
                    <a:pt x="40093" y="5128"/>
                  </a:lnTo>
                  <a:lnTo>
                    <a:pt x="43823" y="0"/>
                  </a:lnTo>
                  <a:close/>
                  <a:moveTo>
                    <a:pt x="33566" y="71328"/>
                  </a:moveTo>
                  <a:lnTo>
                    <a:pt x="53613" y="71328"/>
                  </a:lnTo>
                  <a:lnTo>
                    <a:pt x="29371" y="112820"/>
                  </a:lnTo>
                  <a:cubicBezTo>
                    <a:pt x="27040" y="117482"/>
                    <a:pt x="23776" y="119813"/>
                    <a:pt x="18648" y="118881"/>
                  </a:cubicBezTo>
                  <a:lnTo>
                    <a:pt x="0" y="118881"/>
                  </a:lnTo>
                  <a:lnTo>
                    <a:pt x="2331" y="104895"/>
                  </a:lnTo>
                  <a:lnTo>
                    <a:pt x="11189" y="104895"/>
                  </a:lnTo>
                  <a:cubicBezTo>
                    <a:pt x="13054" y="105361"/>
                    <a:pt x="14452" y="104895"/>
                    <a:pt x="14452" y="103496"/>
                  </a:cubicBezTo>
                  <a:lnTo>
                    <a:pt x="33566" y="71328"/>
                  </a:lnTo>
                  <a:close/>
                  <a:moveTo>
                    <a:pt x="87645" y="70862"/>
                  </a:moveTo>
                  <a:lnTo>
                    <a:pt x="106760" y="70862"/>
                  </a:lnTo>
                  <a:lnTo>
                    <a:pt x="112820" y="102564"/>
                  </a:lnTo>
                  <a:cubicBezTo>
                    <a:pt x="113286" y="104429"/>
                    <a:pt x="114219" y="105361"/>
                    <a:pt x="116084" y="105361"/>
                  </a:cubicBezTo>
                  <a:lnTo>
                    <a:pt x="122610" y="105361"/>
                  </a:lnTo>
                  <a:lnTo>
                    <a:pt x="120279" y="119347"/>
                  </a:lnTo>
                  <a:lnTo>
                    <a:pt x="103496" y="119347"/>
                  </a:lnTo>
                  <a:cubicBezTo>
                    <a:pt x="98368" y="119813"/>
                    <a:pt x="95571" y="117482"/>
                    <a:pt x="95105" y="113286"/>
                  </a:cubicBezTo>
                  <a:lnTo>
                    <a:pt x="87645" y="70862"/>
                  </a:lnTo>
                  <a:close/>
                </a:path>
              </a:pathLst>
            </a:custGeom>
            <a:solidFill>
              <a:schemeClr val="accent1"/>
            </a:solidFill>
            <a:ln w="4651" cap="flat">
              <a:noFill/>
              <a:prstDash val="solid"/>
              <a:miter/>
            </a:ln>
          </p:spPr>
          <p:txBody>
            <a:bodyPr rtlCol="0" anchor="ctr"/>
            <a:lstStyle/>
            <a:p>
              <a:endParaRPr lang="zh-CN" altLang="en-US"/>
            </a:p>
          </p:txBody>
        </p:sp>
        <p:sp>
          <p:nvSpPr>
            <p:cNvPr id="58" name="任意多边形: 形状 57">
              <a:extLst>
                <a:ext uri="{FF2B5EF4-FFF2-40B4-BE49-F238E27FC236}">
                  <a16:creationId xmlns:a16="http://schemas.microsoft.com/office/drawing/2014/main" id="{5957A68D-52B2-4D2F-AB86-283259959538}"/>
                </a:ext>
              </a:extLst>
            </p:cNvPr>
            <p:cNvSpPr/>
            <p:nvPr/>
          </p:nvSpPr>
          <p:spPr>
            <a:xfrm>
              <a:off x="9696678" y="415067"/>
              <a:ext cx="82568" cy="70076"/>
            </a:xfrm>
            <a:custGeom>
              <a:avLst/>
              <a:gdLst>
                <a:gd name="connsiteX0" fmla="*/ 66666 w 138461"/>
                <a:gd name="connsiteY0" fmla="*/ 7925 h 117513"/>
                <a:gd name="connsiteX1" fmla="*/ 68065 w 138461"/>
                <a:gd name="connsiteY1" fmla="*/ 0 h 117513"/>
                <a:gd name="connsiteX2" fmla="*/ 89044 w 138461"/>
                <a:gd name="connsiteY2" fmla="*/ 0 h 117513"/>
                <a:gd name="connsiteX3" fmla="*/ 87645 w 138461"/>
                <a:gd name="connsiteY3" fmla="*/ 7925 h 117513"/>
                <a:gd name="connsiteX4" fmla="*/ 138461 w 138461"/>
                <a:gd name="connsiteY4" fmla="*/ 7925 h 117513"/>
                <a:gd name="connsiteX5" fmla="*/ 136130 w 138461"/>
                <a:gd name="connsiteY5" fmla="*/ 23310 h 117513"/>
                <a:gd name="connsiteX6" fmla="*/ 45687 w 138461"/>
                <a:gd name="connsiteY6" fmla="*/ 23310 h 117513"/>
                <a:gd name="connsiteX7" fmla="*/ 44289 w 138461"/>
                <a:gd name="connsiteY7" fmla="*/ 33100 h 117513"/>
                <a:gd name="connsiteX8" fmla="*/ 128205 w 138461"/>
                <a:gd name="connsiteY8" fmla="*/ 33100 h 117513"/>
                <a:gd name="connsiteX9" fmla="*/ 116550 w 138461"/>
                <a:gd name="connsiteY9" fmla="*/ 103962 h 117513"/>
                <a:gd name="connsiteX10" fmla="*/ 90443 w 138461"/>
                <a:gd name="connsiteY10" fmla="*/ 117482 h 117513"/>
                <a:gd name="connsiteX11" fmla="*/ 49417 w 138461"/>
                <a:gd name="connsiteY11" fmla="*/ 117482 h 117513"/>
                <a:gd name="connsiteX12" fmla="*/ 51748 w 138461"/>
                <a:gd name="connsiteY12" fmla="*/ 102564 h 117513"/>
                <a:gd name="connsiteX13" fmla="*/ 95105 w 138461"/>
                <a:gd name="connsiteY13" fmla="*/ 102564 h 117513"/>
                <a:gd name="connsiteX14" fmla="*/ 98368 w 138461"/>
                <a:gd name="connsiteY14" fmla="*/ 99300 h 117513"/>
                <a:gd name="connsiteX15" fmla="*/ 106760 w 138461"/>
                <a:gd name="connsiteY15" fmla="*/ 48485 h 117513"/>
                <a:gd name="connsiteX16" fmla="*/ 41492 w 138461"/>
                <a:gd name="connsiteY16" fmla="*/ 48485 h 117513"/>
                <a:gd name="connsiteX17" fmla="*/ 33100 w 138461"/>
                <a:gd name="connsiteY17" fmla="*/ 100699 h 117513"/>
                <a:gd name="connsiteX18" fmla="*/ 13520 w 138461"/>
                <a:gd name="connsiteY18" fmla="*/ 117482 h 117513"/>
                <a:gd name="connsiteX19" fmla="*/ 0 w 138461"/>
                <a:gd name="connsiteY19" fmla="*/ 117482 h 117513"/>
                <a:gd name="connsiteX20" fmla="*/ 2331 w 138461"/>
                <a:gd name="connsiteY20" fmla="*/ 103030 h 117513"/>
                <a:gd name="connsiteX21" fmla="*/ 7925 w 138461"/>
                <a:gd name="connsiteY21" fmla="*/ 103030 h 117513"/>
                <a:gd name="connsiteX22" fmla="*/ 14918 w 138461"/>
                <a:gd name="connsiteY22" fmla="*/ 96503 h 117513"/>
                <a:gd name="connsiteX23" fmla="*/ 26573 w 138461"/>
                <a:gd name="connsiteY23" fmla="*/ 23776 h 117513"/>
                <a:gd name="connsiteX24" fmla="*/ 14918 w 138461"/>
                <a:gd name="connsiteY24" fmla="*/ 23776 h 117513"/>
                <a:gd name="connsiteX25" fmla="*/ 17716 w 138461"/>
                <a:gd name="connsiteY25" fmla="*/ 7925 h 117513"/>
                <a:gd name="connsiteX26" fmla="*/ 66666 w 138461"/>
                <a:gd name="connsiteY26" fmla="*/ 7925 h 1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461" h="117513">
                  <a:moveTo>
                    <a:pt x="66666" y="7925"/>
                  </a:moveTo>
                  <a:lnTo>
                    <a:pt x="68065" y="0"/>
                  </a:lnTo>
                  <a:lnTo>
                    <a:pt x="89044" y="0"/>
                  </a:lnTo>
                  <a:lnTo>
                    <a:pt x="87645" y="7925"/>
                  </a:lnTo>
                  <a:lnTo>
                    <a:pt x="138461" y="7925"/>
                  </a:lnTo>
                  <a:lnTo>
                    <a:pt x="136130" y="23310"/>
                  </a:lnTo>
                  <a:lnTo>
                    <a:pt x="45687" y="23310"/>
                  </a:lnTo>
                  <a:lnTo>
                    <a:pt x="44289" y="33100"/>
                  </a:lnTo>
                  <a:lnTo>
                    <a:pt x="128205" y="33100"/>
                  </a:lnTo>
                  <a:lnTo>
                    <a:pt x="116550" y="103962"/>
                  </a:lnTo>
                  <a:cubicBezTo>
                    <a:pt x="115617" y="113286"/>
                    <a:pt x="107226" y="117948"/>
                    <a:pt x="90443" y="117482"/>
                  </a:cubicBezTo>
                  <a:lnTo>
                    <a:pt x="49417" y="117482"/>
                  </a:lnTo>
                  <a:lnTo>
                    <a:pt x="51748" y="102564"/>
                  </a:lnTo>
                  <a:lnTo>
                    <a:pt x="95105" y="102564"/>
                  </a:lnTo>
                  <a:cubicBezTo>
                    <a:pt x="96969" y="102564"/>
                    <a:pt x="97902" y="101631"/>
                    <a:pt x="98368" y="99300"/>
                  </a:cubicBezTo>
                  <a:lnTo>
                    <a:pt x="106760" y="48485"/>
                  </a:lnTo>
                  <a:lnTo>
                    <a:pt x="41492" y="48485"/>
                  </a:lnTo>
                  <a:lnTo>
                    <a:pt x="33100" y="100699"/>
                  </a:lnTo>
                  <a:cubicBezTo>
                    <a:pt x="30303" y="110489"/>
                    <a:pt x="23776" y="116084"/>
                    <a:pt x="13520" y="117482"/>
                  </a:cubicBezTo>
                  <a:lnTo>
                    <a:pt x="0" y="117482"/>
                  </a:lnTo>
                  <a:lnTo>
                    <a:pt x="2331" y="103030"/>
                  </a:lnTo>
                  <a:lnTo>
                    <a:pt x="7925" y="103030"/>
                  </a:lnTo>
                  <a:cubicBezTo>
                    <a:pt x="12121" y="103030"/>
                    <a:pt x="14452" y="100699"/>
                    <a:pt x="14918" y="96503"/>
                  </a:cubicBezTo>
                  <a:lnTo>
                    <a:pt x="26573" y="23776"/>
                  </a:lnTo>
                  <a:lnTo>
                    <a:pt x="14918" y="23776"/>
                  </a:lnTo>
                  <a:lnTo>
                    <a:pt x="17716" y="7925"/>
                  </a:lnTo>
                  <a:lnTo>
                    <a:pt x="66666" y="7925"/>
                  </a:lnTo>
                  <a:close/>
                </a:path>
              </a:pathLst>
            </a:custGeom>
            <a:solidFill>
              <a:schemeClr val="accent1"/>
            </a:solidFill>
            <a:ln w="4651" cap="flat">
              <a:noFill/>
              <a:prstDash val="solid"/>
              <a:miter/>
            </a:ln>
          </p:spPr>
          <p:txBody>
            <a:bodyPr rtlCol="0" anchor="ctr"/>
            <a:lstStyle/>
            <a:p>
              <a:endParaRPr lang="zh-CN" altLang="en-US"/>
            </a:p>
          </p:txBody>
        </p:sp>
        <p:sp>
          <p:nvSpPr>
            <p:cNvPr id="59" name="任意多边形: 形状 58">
              <a:extLst>
                <a:ext uri="{FF2B5EF4-FFF2-40B4-BE49-F238E27FC236}">
                  <a16:creationId xmlns:a16="http://schemas.microsoft.com/office/drawing/2014/main" id="{3CE49448-1F00-49D8-8243-6325D0AFE82C}"/>
                </a:ext>
              </a:extLst>
            </p:cNvPr>
            <p:cNvSpPr/>
            <p:nvPr/>
          </p:nvSpPr>
          <p:spPr>
            <a:xfrm>
              <a:off x="9783416" y="414790"/>
              <a:ext cx="77286" cy="70613"/>
            </a:xfrm>
            <a:custGeom>
              <a:avLst/>
              <a:gdLst>
                <a:gd name="connsiteX0" fmla="*/ 9324 w 129603"/>
                <a:gd name="connsiteY0" fmla="*/ 24709 h 118414"/>
                <a:gd name="connsiteX1" fmla="*/ 12587 w 129603"/>
                <a:gd name="connsiteY1" fmla="*/ 24709 h 118414"/>
                <a:gd name="connsiteX2" fmla="*/ 16783 w 129603"/>
                <a:gd name="connsiteY2" fmla="*/ 20979 h 118414"/>
                <a:gd name="connsiteX3" fmla="*/ 27972 w 129603"/>
                <a:gd name="connsiteY3" fmla="*/ 0 h 118414"/>
                <a:gd name="connsiteX4" fmla="*/ 48018 w 129603"/>
                <a:gd name="connsiteY4" fmla="*/ 0 h 118414"/>
                <a:gd name="connsiteX5" fmla="*/ 35431 w 129603"/>
                <a:gd name="connsiteY5" fmla="*/ 25175 h 118414"/>
                <a:gd name="connsiteX6" fmla="*/ 20513 w 129603"/>
                <a:gd name="connsiteY6" fmla="*/ 118415 h 118414"/>
                <a:gd name="connsiteX7" fmla="*/ 0 w 129603"/>
                <a:gd name="connsiteY7" fmla="*/ 118415 h 118414"/>
                <a:gd name="connsiteX8" fmla="*/ 12587 w 129603"/>
                <a:gd name="connsiteY8" fmla="*/ 42424 h 118414"/>
                <a:gd name="connsiteX9" fmla="*/ 6993 w 129603"/>
                <a:gd name="connsiteY9" fmla="*/ 42424 h 118414"/>
                <a:gd name="connsiteX10" fmla="*/ 9324 w 129603"/>
                <a:gd name="connsiteY10" fmla="*/ 24709 h 118414"/>
                <a:gd name="connsiteX11" fmla="*/ 46620 w 129603"/>
                <a:gd name="connsiteY11" fmla="*/ 5594 h 118414"/>
                <a:gd name="connsiteX12" fmla="*/ 67599 w 129603"/>
                <a:gd name="connsiteY12" fmla="*/ 5594 h 118414"/>
                <a:gd name="connsiteX13" fmla="*/ 70862 w 129603"/>
                <a:gd name="connsiteY13" fmla="*/ 0 h 118414"/>
                <a:gd name="connsiteX14" fmla="*/ 91841 w 129603"/>
                <a:gd name="connsiteY14" fmla="*/ 0 h 118414"/>
                <a:gd name="connsiteX15" fmla="*/ 89044 w 129603"/>
                <a:gd name="connsiteY15" fmla="*/ 5594 h 118414"/>
                <a:gd name="connsiteX16" fmla="*/ 129603 w 129603"/>
                <a:gd name="connsiteY16" fmla="*/ 5594 h 118414"/>
                <a:gd name="connsiteX17" fmla="*/ 126806 w 129603"/>
                <a:gd name="connsiteY17" fmla="*/ 23310 h 118414"/>
                <a:gd name="connsiteX18" fmla="*/ 81119 w 129603"/>
                <a:gd name="connsiteY18" fmla="*/ 23310 h 118414"/>
                <a:gd name="connsiteX19" fmla="*/ 74592 w 129603"/>
                <a:gd name="connsiteY19" fmla="*/ 34032 h 118414"/>
                <a:gd name="connsiteX20" fmla="*/ 124941 w 129603"/>
                <a:gd name="connsiteY20" fmla="*/ 34032 h 118414"/>
                <a:gd name="connsiteX21" fmla="*/ 122144 w 129603"/>
                <a:gd name="connsiteY21" fmla="*/ 51748 h 118414"/>
                <a:gd name="connsiteX22" fmla="*/ 66666 w 129603"/>
                <a:gd name="connsiteY22" fmla="*/ 51748 h 118414"/>
                <a:gd name="connsiteX23" fmla="*/ 60140 w 129603"/>
                <a:gd name="connsiteY23" fmla="*/ 62004 h 118414"/>
                <a:gd name="connsiteX24" fmla="*/ 120279 w 129603"/>
                <a:gd name="connsiteY24" fmla="*/ 62004 h 118414"/>
                <a:gd name="connsiteX25" fmla="*/ 117482 w 129603"/>
                <a:gd name="connsiteY25" fmla="*/ 79254 h 118414"/>
                <a:gd name="connsiteX26" fmla="*/ 92307 w 129603"/>
                <a:gd name="connsiteY26" fmla="*/ 103496 h 118414"/>
                <a:gd name="connsiteX27" fmla="*/ 113753 w 129603"/>
                <a:gd name="connsiteY27" fmla="*/ 103496 h 118414"/>
                <a:gd name="connsiteX28" fmla="*/ 111422 w 129603"/>
                <a:gd name="connsiteY28" fmla="*/ 117948 h 118414"/>
                <a:gd name="connsiteX29" fmla="*/ 67599 w 129603"/>
                <a:gd name="connsiteY29" fmla="*/ 117948 h 118414"/>
                <a:gd name="connsiteX30" fmla="*/ 55011 w 129603"/>
                <a:gd name="connsiteY30" fmla="*/ 113286 h 118414"/>
                <a:gd name="connsiteX31" fmla="*/ 38228 w 129603"/>
                <a:gd name="connsiteY31" fmla="*/ 90909 h 118414"/>
                <a:gd name="connsiteX32" fmla="*/ 61538 w 129603"/>
                <a:gd name="connsiteY32" fmla="*/ 90909 h 118414"/>
                <a:gd name="connsiteX33" fmla="*/ 70396 w 129603"/>
                <a:gd name="connsiteY33" fmla="*/ 100233 h 118414"/>
                <a:gd name="connsiteX34" fmla="*/ 90909 w 129603"/>
                <a:gd name="connsiteY34" fmla="*/ 80186 h 118414"/>
                <a:gd name="connsiteX35" fmla="*/ 32634 w 129603"/>
                <a:gd name="connsiteY35" fmla="*/ 80186 h 118414"/>
                <a:gd name="connsiteX36" fmla="*/ 34499 w 129603"/>
                <a:gd name="connsiteY36" fmla="*/ 68997 h 118414"/>
                <a:gd name="connsiteX37" fmla="*/ 44755 w 129603"/>
                <a:gd name="connsiteY37" fmla="*/ 51748 h 118414"/>
                <a:gd name="connsiteX38" fmla="*/ 37762 w 129603"/>
                <a:gd name="connsiteY38" fmla="*/ 51748 h 118414"/>
                <a:gd name="connsiteX39" fmla="*/ 40559 w 129603"/>
                <a:gd name="connsiteY39" fmla="*/ 34032 h 118414"/>
                <a:gd name="connsiteX40" fmla="*/ 52680 w 129603"/>
                <a:gd name="connsiteY40" fmla="*/ 34032 h 118414"/>
                <a:gd name="connsiteX41" fmla="*/ 59207 w 129603"/>
                <a:gd name="connsiteY41" fmla="*/ 23310 h 118414"/>
                <a:gd name="connsiteX42" fmla="*/ 43356 w 129603"/>
                <a:gd name="connsiteY42" fmla="*/ 23310 h 118414"/>
                <a:gd name="connsiteX43" fmla="*/ 46620 w 129603"/>
                <a:gd name="connsiteY43" fmla="*/ 5594 h 1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9603" h="118414">
                  <a:moveTo>
                    <a:pt x="9324" y="24709"/>
                  </a:moveTo>
                  <a:lnTo>
                    <a:pt x="12587" y="24709"/>
                  </a:lnTo>
                  <a:cubicBezTo>
                    <a:pt x="13986" y="25641"/>
                    <a:pt x="15385" y="24242"/>
                    <a:pt x="16783" y="20979"/>
                  </a:cubicBezTo>
                  <a:lnTo>
                    <a:pt x="27972" y="0"/>
                  </a:lnTo>
                  <a:lnTo>
                    <a:pt x="48018" y="0"/>
                  </a:lnTo>
                  <a:lnTo>
                    <a:pt x="35431" y="25175"/>
                  </a:lnTo>
                  <a:lnTo>
                    <a:pt x="20513" y="118415"/>
                  </a:lnTo>
                  <a:lnTo>
                    <a:pt x="0" y="118415"/>
                  </a:lnTo>
                  <a:lnTo>
                    <a:pt x="12587" y="42424"/>
                  </a:lnTo>
                  <a:lnTo>
                    <a:pt x="6993" y="42424"/>
                  </a:lnTo>
                  <a:lnTo>
                    <a:pt x="9324" y="24709"/>
                  </a:lnTo>
                  <a:close/>
                  <a:moveTo>
                    <a:pt x="46620" y="5594"/>
                  </a:moveTo>
                  <a:lnTo>
                    <a:pt x="67599" y="5594"/>
                  </a:lnTo>
                  <a:lnTo>
                    <a:pt x="70862" y="0"/>
                  </a:lnTo>
                  <a:lnTo>
                    <a:pt x="91841" y="0"/>
                  </a:lnTo>
                  <a:lnTo>
                    <a:pt x="89044" y="5594"/>
                  </a:lnTo>
                  <a:lnTo>
                    <a:pt x="129603" y="5594"/>
                  </a:lnTo>
                  <a:lnTo>
                    <a:pt x="126806" y="23310"/>
                  </a:lnTo>
                  <a:lnTo>
                    <a:pt x="81119" y="23310"/>
                  </a:lnTo>
                  <a:lnTo>
                    <a:pt x="74592" y="34032"/>
                  </a:lnTo>
                  <a:lnTo>
                    <a:pt x="124941" y="34032"/>
                  </a:lnTo>
                  <a:lnTo>
                    <a:pt x="122144" y="51748"/>
                  </a:lnTo>
                  <a:lnTo>
                    <a:pt x="66666" y="51748"/>
                  </a:lnTo>
                  <a:lnTo>
                    <a:pt x="60140" y="62004"/>
                  </a:lnTo>
                  <a:lnTo>
                    <a:pt x="120279" y="62004"/>
                  </a:lnTo>
                  <a:lnTo>
                    <a:pt x="117482" y="79254"/>
                  </a:lnTo>
                  <a:lnTo>
                    <a:pt x="92307" y="103496"/>
                  </a:lnTo>
                  <a:lnTo>
                    <a:pt x="113753" y="103496"/>
                  </a:lnTo>
                  <a:lnTo>
                    <a:pt x="111422" y="117948"/>
                  </a:lnTo>
                  <a:lnTo>
                    <a:pt x="67599" y="117948"/>
                  </a:lnTo>
                  <a:cubicBezTo>
                    <a:pt x="61072" y="118415"/>
                    <a:pt x="56876" y="116550"/>
                    <a:pt x="55011" y="113286"/>
                  </a:cubicBezTo>
                  <a:lnTo>
                    <a:pt x="38228" y="90909"/>
                  </a:lnTo>
                  <a:lnTo>
                    <a:pt x="61538" y="90909"/>
                  </a:lnTo>
                  <a:lnTo>
                    <a:pt x="70396" y="100233"/>
                  </a:lnTo>
                  <a:lnTo>
                    <a:pt x="90909" y="80186"/>
                  </a:lnTo>
                  <a:lnTo>
                    <a:pt x="32634" y="80186"/>
                  </a:lnTo>
                  <a:lnTo>
                    <a:pt x="34499" y="68997"/>
                  </a:lnTo>
                  <a:lnTo>
                    <a:pt x="44755" y="51748"/>
                  </a:lnTo>
                  <a:lnTo>
                    <a:pt x="37762" y="51748"/>
                  </a:lnTo>
                  <a:lnTo>
                    <a:pt x="40559" y="34032"/>
                  </a:lnTo>
                  <a:lnTo>
                    <a:pt x="52680" y="34032"/>
                  </a:lnTo>
                  <a:lnTo>
                    <a:pt x="59207" y="23310"/>
                  </a:lnTo>
                  <a:lnTo>
                    <a:pt x="43356" y="23310"/>
                  </a:lnTo>
                  <a:lnTo>
                    <a:pt x="46620" y="5594"/>
                  </a:lnTo>
                  <a:close/>
                </a:path>
              </a:pathLst>
            </a:custGeom>
            <a:solidFill>
              <a:schemeClr val="accent1"/>
            </a:solidFill>
            <a:ln w="4651" cap="flat">
              <a:noFill/>
              <a:prstDash val="solid"/>
              <a:miter/>
            </a:ln>
          </p:spPr>
          <p:txBody>
            <a:bodyPr rtlCol="0" anchor="ctr"/>
            <a:lstStyle/>
            <a:p>
              <a:endParaRPr lang="zh-CN" altLang="en-US"/>
            </a:p>
          </p:txBody>
        </p:sp>
        <p:sp>
          <p:nvSpPr>
            <p:cNvPr id="60" name="任意多边形: 形状 59">
              <a:extLst>
                <a:ext uri="{FF2B5EF4-FFF2-40B4-BE49-F238E27FC236}">
                  <a16:creationId xmlns:a16="http://schemas.microsoft.com/office/drawing/2014/main" id="{F0FE14B5-FDE3-4876-8C0A-43E1BD1EBC3A}"/>
                </a:ext>
              </a:extLst>
            </p:cNvPr>
            <p:cNvSpPr/>
            <p:nvPr/>
          </p:nvSpPr>
          <p:spPr>
            <a:xfrm>
              <a:off x="9861812" y="414790"/>
              <a:ext cx="81733" cy="70890"/>
            </a:xfrm>
            <a:custGeom>
              <a:avLst/>
              <a:gdLst>
                <a:gd name="connsiteX0" fmla="*/ 12587 w 137062"/>
                <a:gd name="connsiteY0" fmla="*/ 29371 h 118880"/>
                <a:gd name="connsiteX1" fmla="*/ 14918 w 137062"/>
                <a:gd name="connsiteY1" fmla="*/ 14452 h 118880"/>
                <a:gd name="connsiteX2" fmla="*/ 20979 w 137062"/>
                <a:gd name="connsiteY2" fmla="*/ 14452 h 118880"/>
                <a:gd name="connsiteX3" fmla="*/ 23310 w 137062"/>
                <a:gd name="connsiteY3" fmla="*/ 466 h 118880"/>
                <a:gd name="connsiteX4" fmla="*/ 40093 w 137062"/>
                <a:gd name="connsiteY4" fmla="*/ 466 h 118880"/>
                <a:gd name="connsiteX5" fmla="*/ 37762 w 137062"/>
                <a:gd name="connsiteY5" fmla="*/ 14452 h 118880"/>
                <a:gd name="connsiteX6" fmla="*/ 48951 w 137062"/>
                <a:gd name="connsiteY6" fmla="*/ 14452 h 118880"/>
                <a:gd name="connsiteX7" fmla="*/ 51282 w 137062"/>
                <a:gd name="connsiteY7" fmla="*/ 466 h 118880"/>
                <a:gd name="connsiteX8" fmla="*/ 68065 w 137062"/>
                <a:gd name="connsiteY8" fmla="*/ 466 h 118880"/>
                <a:gd name="connsiteX9" fmla="*/ 65734 w 137062"/>
                <a:gd name="connsiteY9" fmla="*/ 13986 h 118880"/>
                <a:gd name="connsiteX10" fmla="*/ 70862 w 137062"/>
                <a:gd name="connsiteY10" fmla="*/ 13986 h 118880"/>
                <a:gd name="connsiteX11" fmla="*/ 71795 w 137062"/>
                <a:gd name="connsiteY11" fmla="*/ 7459 h 118880"/>
                <a:gd name="connsiteX12" fmla="*/ 75058 w 137062"/>
                <a:gd name="connsiteY12" fmla="*/ 7459 h 118880"/>
                <a:gd name="connsiteX13" fmla="*/ 75991 w 137062"/>
                <a:gd name="connsiteY13" fmla="*/ 466 h 118880"/>
                <a:gd name="connsiteX14" fmla="*/ 91841 w 137062"/>
                <a:gd name="connsiteY14" fmla="*/ 466 h 118880"/>
                <a:gd name="connsiteX15" fmla="*/ 91375 w 137062"/>
                <a:gd name="connsiteY15" fmla="*/ 6527 h 118880"/>
                <a:gd name="connsiteX16" fmla="*/ 117016 w 137062"/>
                <a:gd name="connsiteY16" fmla="*/ 6527 h 118880"/>
                <a:gd name="connsiteX17" fmla="*/ 117948 w 137062"/>
                <a:gd name="connsiteY17" fmla="*/ 0 h 118880"/>
                <a:gd name="connsiteX18" fmla="*/ 135198 w 137062"/>
                <a:gd name="connsiteY18" fmla="*/ 0 h 118880"/>
                <a:gd name="connsiteX19" fmla="*/ 134265 w 137062"/>
                <a:gd name="connsiteY19" fmla="*/ 6527 h 118880"/>
                <a:gd name="connsiteX20" fmla="*/ 137063 w 137062"/>
                <a:gd name="connsiteY20" fmla="*/ 6527 h 118880"/>
                <a:gd name="connsiteX21" fmla="*/ 134732 w 137062"/>
                <a:gd name="connsiteY21" fmla="*/ 21911 h 118880"/>
                <a:gd name="connsiteX22" fmla="*/ 131934 w 137062"/>
                <a:gd name="connsiteY22" fmla="*/ 21911 h 118880"/>
                <a:gd name="connsiteX23" fmla="*/ 127272 w 137062"/>
                <a:gd name="connsiteY23" fmla="*/ 51282 h 118880"/>
                <a:gd name="connsiteX24" fmla="*/ 112354 w 137062"/>
                <a:gd name="connsiteY24" fmla="*/ 65268 h 118880"/>
                <a:gd name="connsiteX25" fmla="*/ 103030 w 137062"/>
                <a:gd name="connsiteY25" fmla="*/ 65268 h 118880"/>
                <a:gd name="connsiteX26" fmla="*/ 102098 w 137062"/>
                <a:gd name="connsiteY26" fmla="*/ 70396 h 118880"/>
                <a:gd name="connsiteX27" fmla="*/ 126806 w 137062"/>
                <a:gd name="connsiteY27" fmla="*/ 70396 h 118880"/>
                <a:gd name="connsiteX28" fmla="*/ 124475 w 137062"/>
                <a:gd name="connsiteY28" fmla="*/ 84848 h 118880"/>
                <a:gd name="connsiteX29" fmla="*/ 99767 w 137062"/>
                <a:gd name="connsiteY29" fmla="*/ 84848 h 118880"/>
                <a:gd name="connsiteX30" fmla="*/ 99300 w 137062"/>
                <a:gd name="connsiteY30" fmla="*/ 88112 h 118880"/>
                <a:gd name="connsiteX31" fmla="*/ 115151 w 137062"/>
                <a:gd name="connsiteY31" fmla="*/ 88112 h 118880"/>
                <a:gd name="connsiteX32" fmla="*/ 115151 w 137062"/>
                <a:gd name="connsiteY32" fmla="*/ 101631 h 118880"/>
                <a:gd name="connsiteX33" fmla="*/ 118415 w 137062"/>
                <a:gd name="connsiteY33" fmla="*/ 106293 h 118880"/>
                <a:gd name="connsiteX34" fmla="*/ 121212 w 137062"/>
                <a:gd name="connsiteY34" fmla="*/ 106293 h 118880"/>
                <a:gd name="connsiteX35" fmla="*/ 119347 w 137062"/>
                <a:gd name="connsiteY35" fmla="*/ 118415 h 118880"/>
                <a:gd name="connsiteX36" fmla="*/ 107692 w 137062"/>
                <a:gd name="connsiteY36" fmla="*/ 118415 h 118880"/>
                <a:gd name="connsiteX37" fmla="*/ 99300 w 137062"/>
                <a:gd name="connsiteY37" fmla="*/ 109557 h 118880"/>
                <a:gd name="connsiteX38" fmla="*/ 99300 w 137062"/>
                <a:gd name="connsiteY38" fmla="*/ 97436 h 118880"/>
                <a:gd name="connsiteX39" fmla="*/ 97902 w 137062"/>
                <a:gd name="connsiteY39" fmla="*/ 97436 h 118880"/>
                <a:gd name="connsiteX40" fmla="*/ 94639 w 137062"/>
                <a:gd name="connsiteY40" fmla="*/ 118881 h 118880"/>
                <a:gd name="connsiteX41" fmla="*/ 77389 w 137062"/>
                <a:gd name="connsiteY41" fmla="*/ 118881 h 118880"/>
                <a:gd name="connsiteX42" fmla="*/ 80653 w 137062"/>
                <a:gd name="connsiteY42" fmla="*/ 97436 h 118880"/>
                <a:gd name="connsiteX43" fmla="*/ 79254 w 137062"/>
                <a:gd name="connsiteY43" fmla="*/ 97436 h 118880"/>
                <a:gd name="connsiteX44" fmla="*/ 73660 w 137062"/>
                <a:gd name="connsiteY44" fmla="*/ 110489 h 118880"/>
                <a:gd name="connsiteX45" fmla="*/ 61538 w 137062"/>
                <a:gd name="connsiteY45" fmla="*/ 118415 h 118880"/>
                <a:gd name="connsiteX46" fmla="*/ 42424 w 137062"/>
                <a:gd name="connsiteY46" fmla="*/ 118415 h 118880"/>
                <a:gd name="connsiteX47" fmla="*/ 34965 w 137062"/>
                <a:gd name="connsiteY47" fmla="*/ 114685 h 118880"/>
                <a:gd name="connsiteX48" fmla="*/ 29837 w 137062"/>
                <a:gd name="connsiteY48" fmla="*/ 108624 h 118880"/>
                <a:gd name="connsiteX49" fmla="*/ 24242 w 137062"/>
                <a:gd name="connsiteY49" fmla="*/ 114219 h 118880"/>
                <a:gd name="connsiteX50" fmla="*/ 13054 w 137062"/>
                <a:gd name="connsiteY50" fmla="*/ 118881 h 118880"/>
                <a:gd name="connsiteX51" fmla="*/ 0 w 137062"/>
                <a:gd name="connsiteY51" fmla="*/ 118881 h 118880"/>
                <a:gd name="connsiteX52" fmla="*/ 2331 w 137062"/>
                <a:gd name="connsiteY52" fmla="*/ 104895 h 118880"/>
                <a:gd name="connsiteX53" fmla="*/ 6993 w 137062"/>
                <a:gd name="connsiteY53" fmla="*/ 104895 h 118880"/>
                <a:gd name="connsiteX54" fmla="*/ 15385 w 137062"/>
                <a:gd name="connsiteY54" fmla="*/ 99767 h 118880"/>
                <a:gd name="connsiteX55" fmla="*/ 20513 w 137062"/>
                <a:gd name="connsiteY55" fmla="*/ 94638 h 118880"/>
                <a:gd name="connsiteX56" fmla="*/ 13520 w 137062"/>
                <a:gd name="connsiteY56" fmla="*/ 83916 h 118880"/>
                <a:gd name="connsiteX57" fmla="*/ 12587 w 137062"/>
                <a:gd name="connsiteY57" fmla="*/ 77389 h 118880"/>
                <a:gd name="connsiteX58" fmla="*/ 20047 w 137062"/>
                <a:gd name="connsiteY58" fmla="*/ 29837 h 118880"/>
                <a:gd name="connsiteX59" fmla="*/ 12587 w 137062"/>
                <a:gd name="connsiteY59" fmla="*/ 29837 h 118880"/>
                <a:gd name="connsiteX60" fmla="*/ 35431 w 137062"/>
                <a:gd name="connsiteY60" fmla="*/ 28904 h 118880"/>
                <a:gd name="connsiteX61" fmla="*/ 28438 w 137062"/>
                <a:gd name="connsiteY61" fmla="*/ 73659 h 118880"/>
                <a:gd name="connsiteX62" fmla="*/ 32634 w 137062"/>
                <a:gd name="connsiteY62" fmla="*/ 81119 h 118880"/>
                <a:gd name="connsiteX63" fmla="*/ 39161 w 137062"/>
                <a:gd name="connsiteY63" fmla="*/ 72727 h 118880"/>
                <a:gd name="connsiteX64" fmla="*/ 46154 w 137062"/>
                <a:gd name="connsiteY64" fmla="*/ 29371 h 118880"/>
                <a:gd name="connsiteX65" fmla="*/ 35431 w 137062"/>
                <a:gd name="connsiteY65" fmla="*/ 29371 h 118880"/>
                <a:gd name="connsiteX66" fmla="*/ 65734 w 137062"/>
                <a:gd name="connsiteY66" fmla="*/ 66200 h 118880"/>
                <a:gd name="connsiteX67" fmla="*/ 72727 w 137062"/>
                <a:gd name="connsiteY67" fmla="*/ 22378 h 118880"/>
                <a:gd name="connsiteX68" fmla="*/ 69930 w 137062"/>
                <a:gd name="connsiteY68" fmla="*/ 22378 h 118880"/>
                <a:gd name="connsiteX69" fmla="*/ 68998 w 137062"/>
                <a:gd name="connsiteY69" fmla="*/ 28904 h 118880"/>
                <a:gd name="connsiteX70" fmla="*/ 63403 w 137062"/>
                <a:gd name="connsiteY70" fmla="*/ 28904 h 118880"/>
                <a:gd name="connsiteX71" fmla="*/ 55944 w 137062"/>
                <a:gd name="connsiteY71" fmla="*/ 75524 h 118880"/>
                <a:gd name="connsiteX72" fmla="*/ 53147 w 137062"/>
                <a:gd name="connsiteY72" fmla="*/ 81585 h 118880"/>
                <a:gd name="connsiteX73" fmla="*/ 41958 w 137062"/>
                <a:gd name="connsiteY73" fmla="*/ 94172 h 118880"/>
                <a:gd name="connsiteX74" fmla="*/ 46620 w 137062"/>
                <a:gd name="connsiteY74" fmla="*/ 100699 h 118880"/>
                <a:gd name="connsiteX75" fmla="*/ 52214 w 137062"/>
                <a:gd name="connsiteY75" fmla="*/ 103962 h 118880"/>
                <a:gd name="connsiteX76" fmla="*/ 55478 w 137062"/>
                <a:gd name="connsiteY76" fmla="*/ 103962 h 118880"/>
                <a:gd name="connsiteX77" fmla="*/ 59674 w 137062"/>
                <a:gd name="connsiteY77" fmla="*/ 100233 h 118880"/>
                <a:gd name="connsiteX78" fmla="*/ 65268 w 137062"/>
                <a:gd name="connsiteY78" fmla="*/ 87645 h 118880"/>
                <a:gd name="connsiteX79" fmla="*/ 80186 w 137062"/>
                <a:gd name="connsiteY79" fmla="*/ 87645 h 118880"/>
                <a:gd name="connsiteX80" fmla="*/ 80653 w 137062"/>
                <a:gd name="connsiteY80" fmla="*/ 84848 h 118880"/>
                <a:gd name="connsiteX81" fmla="*/ 56410 w 137062"/>
                <a:gd name="connsiteY81" fmla="*/ 84848 h 118880"/>
                <a:gd name="connsiteX82" fmla="*/ 58741 w 137062"/>
                <a:gd name="connsiteY82" fmla="*/ 70396 h 118880"/>
                <a:gd name="connsiteX83" fmla="*/ 82984 w 137062"/>
                <a:gd name="connsiteY83" fmla="*/ 70396 h 118880"/>
                <a:gd name="connsiteX84" fmla="*/ 83916 w 137062"/>
                <a:gd name="connsiteY84" fmla="*/ 65734 h 118880"/>
                <a:gd name="connsiteX85" fmla="*/ 65734 w 137062"/>
                <a:gd name="connsiteY85" fmla="*/ 65734 h 118880"/>
                <a:gd name="connsiteX86" fmla="*/ 89044 w 137062"/>
                <a:gd name="connsiteY86" fmla="*/ 22378 h 118880"/>
                <a:gd name="connsiteX87" fmla="*/ 88112 w 137062"/>
                <a:gd name="connsiteY87" fmla="*/ 29837 h 118880"/>
                <a:gd name="connsiteX88" fmla="*/ 113286 w 137062"/>
                <a:gd name="connsiteY88" fmla="*/ 29837 h 118880"/>
                <a:gd name="connsiteX89" fmla="*/ 114685 w 137062"/>
                <a:gd name="connsiteY89" fmla="*/ 22378 h 118880"/>
                <a:gd name="connsiteX90" fmla="*/ 89044 w 137062"/>
                <a:gd name="connsiteY90" fmla="*/ 22378 h 118880"/>
                <a:gd name="connsiteX91" fmla="*/ 85315 w 137062"/>
                <a:gd name="connsiteY91" fmla="*/ 43823 h 118880"/>
                <a:gd name="connsiteX92" fmla="*/ 83916 w 137062"/>
                <a:gd name="connsiteY92" fmla="*/ 51282 h 118880"/>
                <a:gd name="connsiteX93" fmla="*/ 106760 w 137062"/>
                <a:gd name="connsiteY93" fmla="*/ 51282 h 118880"/>
                <a:gd name="connsiteX94" fmla="*/ 110023 w 137062"/>
                <a:gd name="connsiteY94" fmla="*/ 48018 h 118880"/>
                <a:gd name="connsiteX95" fmla="*/ 110489 w 137062"/>
                <a:gd name="connsiteY95" fmla="*/ 43823 h 118880"/>
                <a:gd name="connsiteX96" fmla="*/ 85315 w 137062"/>
                <a:gd name="connsiteY96" fmla="*/ 43823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37062" h="118880">
                  <a:moveTo>
                    <a:pt x="12587" y="29371"/>
                  </a:moveTo>
                  <a:lnTo>
                    <a:pt x="14918" y="14452"/>
                  </a:lnTo>
                  <a:lnTo>
                    <a:pt x="20979" y="14452"/>
                  </a:lnTo>
                  <a:lnTo>
                    <a:pt x="23310" y="466"/>
                  </a:lnTo>
                  <a:lnTo>
                    <a:pt x="40093" y="466"/>
                  </a:lnTo>
                  <a:lnTo>
                    <a:pt x="37762" y="14452"/>
                  </a:lnTo>
                  <a:lnTo>
                    <a:pt x="48951" y="14452"/>
                  </a:lnTo>
                  <a:lnTo>
                    <a:pt x="51282" y="466"/>
                  </a:lnTo>
                  <a:lnTo>
                    <a:pt x="68065" y="466"/>
                  </a:lnTo>
                  <a:lnTo>
                    <a:pt x="65734" y="13986"/>
                  </a:lnTo>
                  <a:lnTo>
                    <a:pt x="70862" y="13986"/>
                  </a:lnTo>
                  <a:lnTo>
                    <a:pt x="71795" y="7459"/>
                  </a:lnTo>
                  <a:lnTo>
                    <a:pt x="75058" y="7459"/>
                  </a:lnTo>
                  <a:lnTo>
                    <a:pt x="75991" y="466"/>
                  </a:lnTo>
                  <a:lnTo>
                    <a:pt x="91841" y="466"/>
                  </a:lnTo>
                  <a:lnTo>
                    <a:pt x="91375" y="6527"/>
                  </a:lnTo>
                  <a:lnTo>
                    <a:pt x="117016" y="6527"/>
                  </a:lnTo>
                  <a:lnTo>
                    <a:pt x="117948" y="0"/>
                  </a:lnTo>
                  <a:lnTo>
                    <a:pt x="135198" y="0"/>
                  </a:lnTo>
                  <a:lnTo>
                    <a:pt x="134265" y="6527"/>
                  </a:lnTo>
                  <a:lnTo>
                    <a:pt x="137063" y="6527"/>
                  </a:lnTo>
                  <a:lnTo>
                    <a:pt x="134732" y="21911"/>
                  </a:lnTo>
                  <a:lnTo>
                    <a:pt x="131934" y="21911"/>
                  </a:lnTo>
                  <a:lnTo>
                    <a:pt x="127272" y="51282"/>
                  </a:lnTo>
                  <a:cubicBezTo>
                    <a:pt x="126340" y="61072"/>
                    <a:pt x="121212" y="65734"/>
                    <a:pt x="112354" y="65268"/>
                  </a:cubicBezTo>
                  <a:lnTo>
                    <a:pt x="103030" y="65268"/>
                  </a:lnTo>
                  <a:lnTo>
                    <a:pt x="102098" y="70396"/>
                  </a:lnTo>
                  <a:lnTo>
                    <a:pt x="126806" y="70396"/>
                  </a:lnTo>
                  <a:lnTo>
                    <a:pt x="124475" y="84848"/>
                  </a:lnTo>
                  <a:lnTo>
                    <a:pt x="99767" y="84848"/>
                  </a:lnTo>
                  <a:lnTo>
                    <a:pt x="99300" y="88112"/>
                  </a:lnTo>
                  <a:lnTo>
                    <a:pt x="115151" y="88112"/>
                  </a:lnTo>
                  <a:lnTo>
                    <a:pt x="115151" y="101631"/>
                  </a:lnTo>
                  <a:cubicBezTo>
                    <a:pt x="115151" y="104895"/>
                    <a:pt x="116084" y="106293"/>
                    <a:pt x="118415" y="106293"/>
                  </a:cubicBezTo>
                  <a:lnTo>
                    <a:pt x="121212" y="106293"/>
                  </a:lnTo>
                  <a:lnTo>
                    <a:pt x="119347" y="118415"/>
                  </a:lnTo>
                  <a:lnTo>
                    <a:pt x="107692" y="118415"/>
                  </a:lnTo>
                  <a:cubicBezTo>
                    <a:pt x="102098" y="118881"/>
                    <a:pt x="99300" y="115617"/>
                    <a:pt x="99300" y="109557"/>
                  </a:cubicBezTo>
                  <a:lnTo>
                    <a:pt x="99300" y="97436"/>
                  </a:lnTo>
                  <a:lnTo>
                    <a:pt x="97902" y="97436"/>
                  </a:lnTo>
                  <a:lnTo>
                    <a:pt x="94639" y="118881"/>
                  </a:lnTo>
                  <a:lnTo>
                    <a:pt x="77389" y="118881"/>
                  </a:lnTo>
                  <a:lnTo>
                    <a:pt x="80653" y="97436"/>
                  </a:lnTo>
                  <a:lnTo>
                    <a:pt x="79254" y="97436"/>
                  </a:lnTo>
                  <a:lnTo>
                    <a:pt x="73660" y="110489"/>
                  </a:lnTo>
                  <a:cubicBezTo>
                    <a:pt x="70862" y="115617"/>
                    <a:pt x="66667" y="118415"/>
                    <a:pt x="61538" y="118415"/>
                  </a:cubicBezTo>
                  <a:lnTo>
                    <a:pt x="42424" y="118415"/>
                  </a:lnTo>
                  <a:cubicBezTo>
                    <a:pt x="40093" y="118881"/>
                    <a:pt x="37296" y="117482"/>
                    <a:pt x="34965" y="114685"/>
                  </a:cubicBezTo>
                  <a:lnTo>
                    <a:pt x="29837" y="108624"/>
                  </a:lnTo>
                  <a:lnTo>
                    <a:pt x="24242" y="114219"/>
                  </a:lnTo>
                  <a:cubicBezTo>
                    <a:pt x="20979" y="117482"/>
                    <a:pt x="17249" y="118881"/>
                    <a:pt x="13054" y="118881"/>
                  </a:cubicBezTo>
                  <a:lnTo>
                    <a:pt x="0" y="118881"/>
                  </a:lnTo>
                  <a:lnTo>
                    <a:pt x="2331" y="104895"/>
                  </a:lnTo>
                  <a:lnTo>
                    <a:pt x="6993" y="104895"/>
                  </a:lnTo>
                  <a:cubicBezTo>
                    <a:pt x="9324" y="105361"/>
                    <a:pt x="12121" y="103496"/>
                    <a:pt x="15385" y="99767"/>
                  </a:cubicBezTo>
                  <a:lnTo>
                    <a:pt x="20513" y="94638"/>
                  </a:lnTo>
                  <a:lnTo>
                    <a:pt x="13520" y="83916"/>
                  </a:lnTo>
                  <a:cubicBezTo>
                    <a:pt x="12121" y="82517"/>
                    <a:pt x="12121" y="80186"/>
                    <a:pt x="12587" y="77389"/>
                  </a:cubicBezTo>
                  <a:lnTo>
                    <a:pt x="20047" y="29837"/>
                  </a:lnTo>
                  <a:lnTo>
                    <a:pt x="12587" y="29837"/>
                  </a:lnTo>
                  <a:close/>
                  <a:moveTo>
                    <a:pt x="35431" y="28904"/>
                  </a:moveTo>
                  <a:lnTo>
                    <a:pt x="28438" y="73659"/>
                  </a:lnTo>
                  <a:lnTo>
                    <a:pt x="32634" y="81119"/>
                  </a:lnTo>
                  <a:lnTo>
                    <a:pt x="39161" y="72727"/>
                  </a:lnTo>
                  <a:lnTo>
                    <a:pt x="46154" y="29371"/>
                  </a:lnTo>
                  <a:lnTo>
                    <a:pt x="35431" y="29371"/>
                  </a:lnTo>
                  <a:close/>
                  <a:moveTo>
                    <a:pt x="65734" y="66200"/>
                  </a:moveTo>
                  <a:lnTo>
                    <a:pt x="72727" y="22378"/>
                  </a:lnTo>
                  <a:lnTo>
                    <a:pt x="69930" y="22378"/>
                  </a:lnTo>
                  <a:lnTo>
                    <a:pt x="68998" y="28904"/>
                  </a:lnTo>
                  <a:lnTo>
                    <a:pt x="63403" y="28904"/>
                  </a:lnTo>
                  <a:lnTo>
                    <a:pt x="55944" y="75524"/>
                  </a:lnTo>
                  <a:cubicBezTo>
                    <a:pt x="55478" y="77389"/>
                    <a:pt x="54545" y="79720"/>
                    <a:pt x="53147" y="81585"/>
                  </a:cubicBezTo>
                  <a:lnTo>
                    <a:pt x="41958" y="94172"/>
                  </a:lnTo>
                  <a:lnTo>
                    <a:pt x="46620" y="100699"/>
                  </a:lnTo>
                  <a:cubicBezTo>
                    <a:pt x="48485" y="103030"/>
                    <a:pt x="50350" y="103962"/>
                    <a:pt x="52214" y="103962"/>
                  </a:cubicBezTo>
                  <a:lnTo>
                    <a:pt x="55478" y="103962"/>
                  </a:lnTo>
                  <a:cubicBezTo>
                    <a:pt x="56876" y="103962"/>
                    <a:pt x="58275" y="102564"/>
                    <a:pt x="59674" y="100233"/>
                  </a:cubicBezTo>
                  <a:lnTo>
                    <a:pt x="65268" y="87645"/>
                  </a:lnTo>
                  <a:lnTo>
                    <a:pt x="80186" y="87645"/>
                  </a:lnTo>
                  <a:lnTo>
                    <a:pt x="80653" y="84848"/>
                  </a:lnTo>
                  <a:lnTo>
                    <a:pt x="56410" y="84848"/>
                  </a:lnTo>
                  <a:lnTo>
                    <a:pt x="58741" y="70396"/>
                  </a:lnTo>
                  <a:lnTo>
                    <a:pt x="82984" y="70396"/>
                  </a:lnTo>
                  <a:lnTo>
                    <a:pt x="83916" y="65734"/>
                  </a:lnTo>
                  <a:lnTo>
                    <a:pt x="65734" y="65734"/>
                  </a:lnTo>
                  <a:close/>
                  <a:moveTo>
                    <a:pt x="89044" y="22378"/>
                  </a:moveTo>
                  <a:lnTo>
                    <a:pt x="88112" y="29837"/>
                  </a:lnTo>
                  <a:lnTo>
                    <a:pt x="113286" y="29837"/>
                  </a:lnTo>
                  <a:lnTo>
                    <a:pt x="114685" y="22378"/>
                  </a:lnTo>
                  <a:lnTo>
                    <a:pt x="89044" y="22378"/>
                  </a:lnTo>
                  <a:close/>
                  <a:moveTo>
                    <a:pt x="85315" y="43823"/>
                  </a:moveTo>
                  <a:lnTo>
                    <a:pt x="83916" y="51282"/>
                  </a:lnTo>
                  <a:lnTo>
                    <a:pt x="106760" y="51282"/>
                  </a:lnTo>
                  <a:cubicBezTo>
                    <a:pt x="108624" y="51282"/>
                    <a:pt x="109557" y="50349"/>
                    <a:pt x="110023" y="48018"/>
                  </a:cubicBezTo>
                  <a:lnTo>
                    <a:pt x="110489" y="43823"/>
                  </a:lnTo>
                  <a:lnTo>
                    <a:pt x="85315" y="43823"/>
                  </a:lnTo>
                  <a:close/>
                </a:path>
              </a:pathLst>
            </a:custGeom>
            <a:solidFill>
              <a:schemeClr val="accent1"/>
            </a:solidFill>
            <a:ln w="4651" cap="flat">
              <a:noFill/>
              <a:prstDash val="solid"/>
              <a:miter/>
            </a:ln>
          </p:spPr>
          <p:txBody>
            <a:bodyPr rtlCol="0" anchor="ctr"/>
            <a:lstStyle/>
            <a:p>
              <a:endParaRPr lang="zh-CN" altLang="en-US"/>
            </a:p>
          </p:txBody>
        </p:sp>
        <p:sp>
          <p:nvSpPr>
            <p:cNvPr id="61" name="任意多边形: 形状 60">
              <a:extLst>
                <a:ext uri="{FF2B5EF4-FFF2-40B4-BE49-F238E27FC236}">
                  <a16:creationId xmlns:a16="http://schemas.microsoft.com/office/drawing/2014/main" id="{6D6CC53D-F343-475C-9DBE-9AA0D19F6C23}"/>
                </a:ext>
              </a:extLst>
            </p:cNvPr>
            <p:cNvSpPr/>
            <p:nvPr/>
          </p:nvSpPr>
          <p:spPr>
            <a:xfrm>
              <a:off x="9946604" y="414790"/>
              <a:ext cx="80344" cy="70890"/>
            </a:xfrm>
            <a:custGeom>
              <a:avLst/>
              <a:gdLst>
                <a:gd name="connsiteX0" fmla="*/ 13520 w 134731"/>
                <a:gd name="connsiteY0" fmla="*/ 10723 h 118880"/>
                <a:gd name="connsiteX1" fmla="*/ 41492 w 134731"/>
                <a:gd name="connsiteY1" fmla="*/ 10723 h 118880"/>
                <a:gd name="connsiteX2" fmla="*/ 42890 w 134731"/>
                <a:gd name="connsiteY2" fmla="*/ 466 h 118880"/>
                <a:gd name="connsiteX3" fmla="*/ 60140 w 134731"/>
                <a:gd name="connsiteY3" fmla="*/ 466 h 118880"/>
                <a:gd name="connsiteX4" fmla="*/ 58741 w 134731"/>
                <a:gd name="connsiteY4" fmla="*/ 10723 h 118880"/>
                <a:gd name="connsiteX5" fmla="*/ 65734 w 134731"/>
                <a:gd name="connsiteY5" fmla="*/ 10723 h 118880"/>
                <a:gd name="connsiteX6" fmla="*/ 63403 w 134731"/>
                <a:gd name="connsiteY6" fmla="*/ 26107 h 118880"/>
                <a:gd name="connsiteX7" fmla="*/ 56410 w 134731"/>
                <a:gd name="connsiteY7" fmla="*/ 26107 h 118880"/>
                <a:gd name="connsiteX8" fmla="*/ 55478 w 134731"/>
                <a:gd name="connsiteY8" fmla="*/ 32634 h 118880"/>
                <a:gd name="connsiteX9" fmla="*/ 60140 w 134731"/>
                <a:gd name="connsiteY9" fmla="*/ 32634 h 118880"/>
                <a:gd name="connsiteX10" fmla="*/ 57343 w 134731"/>
                <a:gd name="connsiteY10" fmla="*/ 49417 h 118880"/>
                <a:gd name="connsiteX11" fmla="*/ 52681 w 134731"/>
                <a:gd name="connsiteY11" fmla="*/ 49417 h 118880"/>
                <a:gd name="connsiteX12" fmla="*/ 43823 w 134731"/>
                <a:gd name="connsiteY12" fmla="*/ 105361 h 118880"/>
                <a:gd name="connsiteX13" fmla="*/ 28438 w 134731"/>
                <a:gd name="connsiteY13" fmla="*/ 118415 h 118880"/>
                <a:gd name="connsiteX14" fmla="*/ 0 w 134731"/>
                <a:gd name="connsiteY14" fmla="*/ 118415 h 118880"/>
                <a:gd name="connsiteX15" fmla="*/ 2331 w 134731"/>
                <a:gd name="connsiteY15" fmla="*/ 104429 h 118880"/>
                <a:gd name="connsiteX16" fmla="*/ 22844 w 134731"/>
                <a:gd name="connsiteY16" fmla="*/ 104429 h 118880"/>
                <a:gd name="connsiteX17" fmla="*/ 26573 w 134731"/>
                <a:gd name="connsiteY17" fmla="*/ 101165 h 118880"/>
                <a:gd name="connsiteX18" fmla="*/ 31235 w 134731"/>
                <a:gd name="connsiteY18" fmla="*/ 72727 h 118880"/>
                <a:gd name="connsiteX19" fmla="*/ 17716 w 134731"/>
                <a:gd name="connsiteY19" fmla="*/ 90909 h 118880"/>
                <a:gd name="connsiteX20" fmla="*/ 13520 w 134731"/>
                <a:gd name="connsiteY20" fmla="*/ 95105 h 118880"/>
                <a:gd name="connsiteX21" fmla="*/ 6993 w 134731"/>
                <a:gd name="connsiteY21" fmla="*/ 96037 h 118880"/>
                <a:gd name="connsiteX22" fmla="*/ 0 w 134731"/>
                <a:gd name="connsiteY22" fmla="*/ 96037 h 118880"/>
                <a:gd name="connsiteX23" fmla="*/ 2331 w 134731"/>
                <a:gd name="connsiteY23" fmla="*/ 81119 h 118880"/>
                <a:gd name="connsiteX24" fmla="*/ 3730 w 134731"/>
                <a:gd name="connsiteY24" fmla="*/ 81119 h 118880"/>
                <a:gd name="connsiteX25" fmla="*/ 9790 w 134731"/>
                <a:gd name="connsiteY25" fmla="*/ 76457 h 118880"/>
                <a:gd name="connsiteX26" fmla="*/ 36830 w 134731"/>
                <a:gd name="connsiteY26" fmla="*/ 40093 h 118880"/>
                <a:gd name="connsiteX27" fmla="*/ 39161 w 134731"/>
                <a:gd name="connsiteY27" fmla="*/ 26107 h 118880"/>
                <a:gd name="connsiteX28" fmla="*/ 11189 w 134731"/>
                <a:gd name="connsiteY28" fmla="*/ 26107 h 118880"/>
                <a:gd name="connsiteX29" fmla="*/ 13520 w 134731"/>
                <a:gd name="connsiteY29" fmla="*/ 10723 h 118880"/>
                <a:gd name="connsiteX30" fmla="*/ 89510 w 134731"/>
                <a:gd name="connsiteY30" fmla="*/ 11189 h 118880"/>
                <a:gd name="connsiteX31" fmla="*/ 91375 w 134731"/>
                <a:gd name="connsiteY31" fmla="*/ 0 h 118880"/>
                <a:gd name="connsiteX32" fmla="*/ 110023 w 134731"/>
                <a:gd name="connsiteY32" fmla="*/ 0 h 118880"/>
                <a:gd name="connsiteX33" fmla="*/ 108158 w 134731"/>
                <a:gd name="connsiteY33" fmla="*/ 11189 h 118880"/>
                <a:gd name="connsiteX34" fmla="*/ 134732 w 134731"/>
                <a:gd name="connsiteY34" fmla="*/ 11189 h 118880"/>
                <a:gd name="connsiteX35" fmla="*/ 132401 w 134731"/>
                <a:gd name="connsiteY35" fmla="*/ 25175 h 118880"/>
                <a:gd name="connsiteX36" fmla="*/ 105827 w 134731"/>
                <a:gd name="connsiteY36" fmla="*/ 25175 h 118880"/>
                <a:gd name="connsiteX37" fmla="*/ 103496 w 134731"/>
                <a:gd name="connsiteY37" fmla="*/ 40559 h 118880"/>
                <a:gd name="connsiteX38" fmla="*/ 130070 w 134731"/>
                <a:gd name="connsiteY38" fmla="*/ 40559 h 118880"/>
                <a:gd name="connsiteX39" fmla="*/ 128205 w 134731"/>
                <a:gd name="connsiteY39" fmla="*/ 53613 h 118880"/>
                <a:gd name="connsiteX40" fmla="*/ 98368 w 134731"/>
                <a:gd name="connsiteY40" fmla="*/ 89044 h 118880"/>
                <a:gd name="connsiteX41" fmla="*/ 106293 w 134731"/>
                <a:gd name="connsiteY41" fmla="*/ 101631 h 118880"/>
                <a:gd name="connsiteX42" fmla="*/ 112820 w 134731"/>
                <a:gd name="connsiteY42" fmla="*/ 104895 h 118880"/>
                <a:gd name="connsiteX43" fmla="*/ 120279 w 134731"/>
                <a:gd name="connsiteY43" fmla="*/ 104895 h 118880"/>
                <a:gd name="connsiteX44" fmla="*/ 117948 w 134731"/>
                <a:gd name="connsiteY44" fmla="*/ 118881 h 118880"/>
                <a:gd name="connsiteX45" fmla="*/ 100233 w 134731"/>
                <a:gd name="connsiteY45" fmla="*/ 118881 h 118880"/>
                <a:gd name="connsiteX46" fmla="*/ 92774 w 134731"/>
                <a:gd name="connsiteY46" fmla="*/ 114685 h 118880"/>
                <a:gd name="connsiteX47" fmla="*/ 86247 w 134731"/>
                <a:gd name="connsiteY47" fmla="*/ 103496 h 118880"/>
                <a:gd name="connsiteX48" fmla="*/ 73660 w 134731"/>
                <a:gd name="connsiteY48" fmla="*/ 117016 h 118880"/>
                <a:gd name="connsiteX49" fmla="*/ 66667 w 134731"/>
                <a:gd name="connsiteY49" fmla="*/ 118881 h 118880"/>
                <a:gd name="connsiteX50" fmla="*/ 48019 w 134731"/>
                <a:gd name="connsiteY50" fmla="*/ 118881 h 118880"/>
                <a:gd name="connsiteX51" fmla="*/ 50350 w 134731"/>
                <a:gd name="connsiteY51" fmla="*/ 104895 h 118880"/>
                <a:gd name="connsiteX52" fmla="*/ 61538 w 134731"/>
                <a:gd name="connsiteY52" fmla="*/ 104895 h 118880"/>
                <a:gd name="connsiteX53" fmla="*/ 67133 w 134731"/>
                <a:gd name="connsiteY53" fmla="*/ 101631 h 118880"/>
                <a:gd name="connsiteX54" fmla="*/ 79254 w 134731"/>
                <a:gd name="connsiteY54" fmla="*/ 89044 h 118880"/>
                <a:gd name="connsiteX55" fmla="*/ 62005 w 134731"/>
                <a:gd name="connsiteY55" fmla="*/ 61072 h 118880"/>
                <a:gd name="connsiteX56" fmla="*/ 82517 w 134731"/>
                <a:gd name="connsiteY56" fmla="*/ 61072 h 118880"/>
                <a:gd name="connsiteX57" fmla="*/ 90909 w 134731"/>
                <a:gd name="connsiteY57" fmla="*/ 75058 h 118880"/>
                <a:gd name="connsiteX58" fmla="*/ 107226 w 134731"/>
                <a:gd name="connsiteY58" fmla="*/ 55011 h 118880"/>
                <a:gd name="connsiteX59" fmla="*/ 61072 w 134731"/>
                <a:gd name="connsiteY59" fmla="*/ 55011 h 118880"/>
                <a:gd name="connsiteX60" fmla="*/ 63403 w 134731"/>
                <a:gd name="connsiteY60" fmla="*/ 41025 h 118880"/>
                <a:gd name="connsiteX61" fmla="*/ 84848 w 134731"/>
                <a:gd name="connsiteY61" fmla="*/ 41025 h 118880"/>
                <a:gd name="connsiteX62" fmla="*/ 87179 w 134731"/>
                <a:gd name="connsiteY62" fmla="*/ 25641 h 118880"/>
                <a:gd name="connsiteX63" fmla="*/ 66667 w 134731"/>
                <a:gd name="connsiteY63" fmla="*/ 25641 h 118880"/>
                <a:gd name="connsiteX64" fmla="*/ 68998 w 134731"/>
                <a:gd name="connsiteY64" fmla="*/ 11655 h 118880"/>
                <a:gd name="connsiteX65" fmla="*/ 89510 w 134731"/>
                <a:gd name="connsiteY65" fmla="*/ 11655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731" h="118880">
                  <a:moveTo>
                    <a:pt x="13520" y="10723"/>
                  </a:moveTo>
                  <a:lnTo>
                    <a:pt x="41492" y="10723"/>
                  </a:lnTo>
                  <a:lnTo>
                    <a:pt x="42890" y="466"/>
                  </a:lnTo>
                  <a:lnTo>
                    <a:pt x="60140" y="466"/>
                  </a:lnTo>
                  <a:lnTo>
                    <a:pt x="58741" y="10723"/>
                  </a:lnTo>
                  <a:lnTo>
                    <a:pt x="65734" y="10723"/>
                  </a:lnTo>
                  <a:lnTo>
                    <a:pt x="63403" y="26107"/>
                  </a:lnTo>
                  <a:lnTo>
                    <a:pt x="56410" y="26107"/>
                  </a:lnTo>
                  <a:lnTo>
                    <a:pt x="55478" y="32634"/>
                  </a:lnTo>
                  <a:lnTo>
                    <a:pt x="60140" y="32634"/>
                  </a:lnTo>
                  <a:lnTo>
                    <a:pt x="57343" y="49417"/>
                  </a:lnTo>
                  <a:lnTo>
                    <a:pt x="52681" y="49417"/>
                  </a:lnTo>
                  <a:lnTo>
                    <a:pt x="43823" y="105361"/>
                  </a:lnTo>
                  <a:cubicBezTo>
                    <a:pt x="42890" y="114685"/>
                    <a:pt x="37762" y="118881"/>
                    <a:pt x="28438" y="118415"/>
                  </a:cubicBezTo>
                  <a:lnTo>
                    <a:pt x="0" y="118415"/>
                  </a:lnTo>
                  <a:lnTo>
                    <a:pt x="2331" y="104429"/>
                  </a:lnTo>
                  <a:lnTo>
                    <a:pt x="22844" y="104429"/>
                  </a:lnTo>
                  <a:cubicBezTo>
                    <a:pt x="25175" y="104895"/>
                    <a:pt x="26573" y="103962"/>
                    <a:pt x="26573" y="101165"/>
                  </a:cubicBezTo>
                  <a:lnTo>
                    <a:pt x="31235" y="72727"/>
                  </a:lnTo>
                  <a:lnTo>
                    <a:pt x="17716" y="90909"/>
                  </a:lnTo>
                  <a:cubicBezTo>
                    <a:pt x="15385" y="93240"/>
                    <a:pt x="13986" y="94638"/>
                    <a:pt x="13520" y="95105"/>
                  </a:cubicBezTo>
                  <a:cubicBezTo>
                    <a:pt x="12587" y="96037"/>
                    <a:pt x="10256" y="96037"/>
                    <a:pt x="6993" y="96037"/>
                  </a:cubicBezTo>
                  <a:lnTo>
                    <a:pt x="0" y="96037"/>
                  </a:lnTo>
                  <a:lnTo>
                    <a:pt x="2331" y="81119"/>
                  </a:lnTo>
                  <a:lnTo>
                    <a:pt x="3730" y="81119"/>
                  </a:lnTo>
                  <a:cubicBezTo>
                    <a:pt x="5128" y="81585"/>
                    <a:pt x="6993" y="79720"/>
                    <a:pt x="9790" y="76457"/>
                  </a:cubicBezTo>
                  <a:lnTo>
                    <a:pt x="36830" y="40093"/>
                  </a:lnTo>
                  <a:lnTo>
                    <a:pt x="39161" y="26107"/>
                  </a:lnTo>
                  <a:lnTo>
                    <a:pt x="11189" y="26107"/>
                  </a:lnTo>
                  <a:lnTo>
                    <a:pt x="13520" y="10723"/>
                  </a:lnTo>
                  <a:close/>
                  <a:moveTo>
                    <a:pt x="89510" y="11189"/>
                  </a:moveTo>
                  <a:lnTo>
                    <a:pt x="91375" y="0"/>
                  </a:lnTo>
                  <a:lnTo>
                    <a:pt x="110023" y="0"/>
                  </a:lnTo>
                  <a:lnTo>
                    <a:pt x="108158" y="11189"/>
                  </a:lnTo>
                  <a:lnTo>
                    <a:pt x="134732" y="11189"/>
                  </a:lnTo>
                  <a:lnTo>
                    <a:pt x="132401" y="25175"/>
                  </a:lnTo>
                  <a:lnTo>
                    <a:pt x="105827" y="25175"/>
                  </a:lnTo>
                  <a:lnTo>
                    <a:pt x="103496" y="40559"/>
                  </a:lnTo>
                  <a:lnTo>
                    <a:pt x="130070" y="40559"/>
                  </a:lnTo>
                  <a:lnTo>
                    <a:pt x="128205" y="53613"/>
                  </a:lnTo>
                  <a:lnTo>
                    <a:pt x="98368" y="89044"/>
                  </a:lnTo>
                  <a:lnTo>
                    <a:pt x="106293" y="101631"/>
                  </a:lnTo>
                  <a:cubicBezTo>
                    <a:pt x="107692" y="103962"/>
                    <a:pt x="110023" y="104895"/>
                    <a:pt x="112820" y="104895"/>
                  </a:cubicBezTo>
                  <a:lnTo>
                    <a:pt x="120279" y="104895"/>
                  </a:lnTo>
                  <a:lnTo>
                    <a:pt x="117948" y="118881"/>
                  </a:lnTo>
                  <a:lnTo>
                    <a:pt x="100233" y="118881"/>
                  </a:lnTo>
                  <a:cubicBezTo>
                    <a:pt x="96503" y="118881"/>
                    <a:pt x="94172" y="117482"/>
                    <a:pt x="92774" y="114685"/>
                  </a:cubicBezTo>
                  <a:lnTo>
                    <a:pt x="86247" y="103496"/>
                  </a:lnTo>
                  <a:lnTo>
                    <a:pt x="73660" y="117016"/>
                  </a:lnTo>
                  <a:cubicBezTo>
                    <a:pt x="72727" y="118415"/>
                    <a:pt x="70396" y="118881"/>
                    <a:pt x="66667" y="118881"/>
                  </a:cubicBezTo>
                  <a:lnTo>
                    <a:pt x="48019" y="118881"/>
                  </a:lnTo>
                  <a:lnTo>
                    <a:pt x="50350" y="104895"/>
                  </a:lnTo>
                  <a:lnTo>
                    <a:pt x="61538" y="104895"/>
                  </a:lnTo>
                  <a:cubicBezTo>
                    <a:pt x="63403" y="105361"/>
                    <a:pt x="65268" y="104429"/>
                    <a:pt x="67133" y="101631"/>
                  </a:cubicBezTo>
                  <a:lnTo>
                    <a:pt x="79254" y="89044"/>
                  </a:lnTo>
                  <a:lnTo>
                    <a:pt x="62005" y="61072"/>
                  </a:lnTo>
                  <a:lnTo>
                    <a:pt x="82517" y="61072"/>
                  </a:lnTo>
                  <a:lnTo>
                    <a:pt x="90909" y="75058"/>
                  </a:lnTo>
                  <a:lnTo>
                    <a:pt x="107226" y="55011"/>
                  </a:lnTo>
                  <a:lnTo>
                    <a:pt x="61072" y="55011"/>
                  </a:lnTo>
                  <a:lnTo>
                    <a:pt x="63403" y="41025"/>
                  </a:lnTo>
                  <a:lnTo>
                    <a:pt x="84848" y="41025"/>
                  </a:lnTo>
                  <a:lnTo>
                    <a:pt x="87179" y="25641"/>
                  </a:lnTo>
                  <a:lnTo>
                    <a:pt x="66667" y="25641"/>
                  </a:lnTo>
                  <a:lnTo>
                    <a:pt x="68998" y="11655"/>
                  </a:lnTo>
                  <a:lnTo>
                    <a:pt x="89510" y="11655"/>
                  </a:lnTo>
                  <a:close/>
                </a:path>
              </a:pathLst>
            </a:custGeom>
            <a:solidFill>
              <a:schemeClr val="accent1"/>
            </a:solidFill>
            <a:ln w="4651" cap="flat">
              <a:noFill/>
              <a:prstDash val="solid"/>
              <a:miter/>
            </a:ln>
          </p:spPr>
          <p:txBody>
            <a:bodyPr rtlCol="0" anchor="ctr"/>
            <a:lstStyle/>
            <a:p>
              <a:endParaRPr lang="zh-CN" altLang="en-US"/>
            </a:p>
          </p:txBody>
        </p:sp>
        <p:sp>
          <p:nvSpPr>
            <p:cNvPr id="62" name="任意多边形: 形状 61">
              <a:extLst>
                <a:ext uri="{FF2B5EF4-FFF2-40B4-BE49-F238E27FC236}">
                  <a16:creationId xmlns:a16="http://schemas.microsoft.com/office/drawing/2014/main" id="{865088DE-8545-4FDB-A8A2-F10D79265EBF}"/>
                </a:ext>
              </a:extLst>
            </p:cNvPr>
            <p:cNvSpPr/>
            <p:nvPr/>
          </p:nvSpPr>
          <p:spPr>
            <a:xfrm>
              <a:off x="10027504" y="414234"/>
              <a:ext cx="81733" cy="71465"/>
            </a:xfrm>
            <a:custGeom>
              <a:avLst/>
              <a:gdLst>
                <a:gd name="connsiteX0" fmla="*/ 33566 w 137062"/>
                <a:gd name="connsiteY0" fmla="*/ 106760 h 119842"/>
                <a:gd name="connsiteX1" fmla="*/ 16317 w 137062"/>
                <a:gd name="connsiteY1" fmla="*/ 118881 h 119842"/>
                <a:gd name="connsiteX2" fmla="*/ 0 w 137062"/>
                <a:gd name="connsiteY2" fmla="*/ 118881 h 119842"/>
                <a:gd name="connsiteX3" fmla="*/ 2331 w 137062"/>
                <a:gd name="connsiteY3" fmla="*/ 104895 h 119842"/>
                <a:gd name="connsiteX4" fmla="*/ 9790 w 137062"/>
                <a:gd name="connsiteY4" fmla="*/ 104895 h 119842"/>
                <a:gd name="connsiteX5" fmla="*/ 14452 w 137062"/>
                <a:gd name="connsiteY5" fmla="*/ 100699 h 119842"/>
                <a:gd name="connsiteX6" fmla="*/ 34965 w 137062"/>
                <a:gd name="connsiteY6" fmla="*/ 36830 h 119842"/>
                <a:gd name="connsiteX7" fmla="*/ 55011 w 137062"/>
                <a:gd name="connsiteY7" fmla="*/ 36830 h 119842"/>
                <a:gd name="connsiteX8" fmla="*/ 33566 w 137062"/>
                <a:gd name="connsiteY8" fmla="*/ 106760 h 119842"/>
                <a:gd name="connsiteX9" fmla="*/ 88578 w 137062"/>
                <a:gd name="connsiteY9" fmla="*/ 466 h 119842"/>
                <a:gd name="connsiteX10" fmla="*/ 86247 w 137062"/>
                <a:gd name="connsiteY10" fmla="*/ 14918 h 119842"/>
                <a:gd name="connsiteX11" fmla="*/ 112820 w 137062"/>
                <a:gd name="connsiteY11" fmla="*/ 14918 h 119842"/>
                <a:gd name="connsiteX12" fmla="*/ 115617 w 137062"/>
                <a:gd name="connsiteY12" fmla="*/ 11655 h 119842"/>
                <a:gd name="connsiteX13" fmla="*/ 116550 w 137062"/>
                <a:gd name="connsiteY13" fmla="*/ 5128 h 119842"/>
                <a:gd name="connsiteX14" fmla="*/ 137063 w 137062"/>
                <a:gd name="connsiteY14" fmla="*/ 5128 h 119842"/>
                <a:gd name="connsiteX15" fmla="*/ 135198 w 137062"/>
                <a:gd name="connsiteY15" fmla="*/ 16317 h 119842"/>
                <a:gd name="connsiteX16" fmla="*/ 120746 w 137062"/>
                <a:gd name="connsiteY16" fmla="*/ 31235 h 119842"/>
                <a:gd name="connsiteX17" fmla="*/ 83450 w 137062"/>
                <a:gd name="connsiteY17" fmla="*/ 31235 h 119842"/>
                <a:gd name="connsiteX18" fmla="*/ 68997 w 137062"/>
                <a:gd name="connsiteY18" fmla="*/ 119347 h 119842"/>
                <a:gd name="connsiteX19" fmla="*/ 49883 w 137062"/>
                <a:gd name="connsiteY19" fmla="*/ 119347 h 119842"/>
                <a:gd name="connsiteX20" fmla="*/ 64335 w 137062"/>
                <a:gd name="connsiteY20" fmla="*/ 31235 h 119842"/>
                <a:gd name="connsiteX21" fmla="*/ 13986 w 137062"/>
                <a:gd name="connsiteY21" fmla="*/ 31235 h 119842"/>
                <a:gd name="connsiteX22" fmla="*/ 16783 w 137062"/>
                <a:gd name="connsiteY22" fmla="*/ 14452 h 119842"/>
                <a:gd name="connsiteX23" fmla="*/ 66666 w 137062"/>
                <a:gd name="connsiteY23" fmla="*/ 14452 h 119842"/>
                <a:gd name="connsiteX24" fmla="*/ 68997 w 137062"/>
                <a:gd name="connsiteY24" fmla="*/ 0 h 119842"/>
                <a:gd name="connsiteX25" fmla="*/ 88578 w 137062"/>
                <a:gd name="connsiteY25" fmla="*/ 0 h 119842"/>
                <a:gd name="connsiteX26" fmla="*/ 110489 w 137062"/>
                <a:gd name="connsiteY26" fmla="*/ 36830 h 119842"/>
                <a:gd name="connsiteX27" fmla="*/ 99767 w 137062"/>
                <a:gd name="connsiteY27" fmla="*/ 102098 h 119842"/>
                <a:gd name="connsiteX28" fmla="*/ 102098 w 137062"/>
                <a:gd name="connsiteY28" fmla="*/ 105361 h 119842"/>
                <a:gd name="connsiteX29" fmla="*/ 121212 w 137062"/>
                <a:gd name="connsiteY29" fmla="*/ 105361 h 119842"/>
                <a:gd name="connsiteX30" fmla="*/ 118881 w 137062"/>
                <a:gd name="connsiteY30" fmla="*/ 119813 h 119842"/>
                <a:gd name="connsiteX31" fmla="*/ 89976 w 137062"/>
                <a:gd name="connsiteY31" fmla="*/ 119813 h 119842"/>
                <a:gd name="connsiteX32" fmla="*/ 79720 w 137062"/>
                <a:gd name="connsiteY32" fmla="*/ 103962 h 119842"/>
                <a:gd name="connsiteX33" fmla="*/ 90443 w 137062"/>
                <a:gd name="connsiteY33" fmla="*/ 37296 h 119842"/>
                <a:gd name="connsiteX34" fmla="*/ 110489 w 137062"/>
                <a:gd name="connsiteY34" fmla="*/ 37296 h 11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062" h="119842">
                  <a:moveTo>
                    <a:pt x="33566" y="106760"/>
                  </a:moveTo>
                  <a:cubicBezTo>
                    <a:pt x="31235" y="115151"/>
                    <a:pt x="25641" y="118881"/>
                    <a:pt x="16317" y="118881"/>
                  </a:cubicBezTo>
                  <a:lnTo>
                    <a:pt x="0" y="118881"/>
                  </a:lnTo>
                  <a:lnTo>
                    <a:pt x="2331" y="104895"/>
                  </a:lnTo>
                  <a:lnTo>
                    <a:pt x="9790" y="104895"/>
                  </a:lnTo>
                  <a:cubicBezTo>
                    <a:pt x="12121" y="104895"/>
                    <a:pt x="13520" y="103496"/>
                    <a:pt x="14452" y="100699"/>
                  </a:cubicBezTo>
                  <a:lnTo>
                    <a:pt x="34965" y="36830"/>
                  </a:lnTo>
                  <a:lnTo>
                    <a:pt x="55011" y="36830"/>
                  </a:lnTo>
                  <a:lnTo>
                    <a:pt x="33566" y="106760"/>
                  </a:lnTo>
                  <a:close/>
                  <a:moveTo>
                    <a:pt x="88578" y="466"/>
                  </a:moveTo>
                  <a:lnTo>
                    <a:pt x="86247" y="14918"/>
                  </a:lnTo>
                  <a:lnTo>
                    <a:pt x="112820" y="14918"/>
                  </a:lnTo>
                  <a:cubicBezTo>
                    <a:pt x="114219" y="15385"/>
                    <a:pt x="115151" y="14452"/>
                    <a:pt x="115617" y="11655"/>
                  </a:cubicBezTo>
                  <a:lnTo>
                    <a:pt x="116550" y="5128"/>
                  </a:lnTo>
                  <a:lnTo>
                    <a:pt x="137063" y="5128"/>
                  </a:lnTo>
                  <a:lnTo>
                    <a:pt x="135198" y="16317"/>
                  </a:lnTo>
                  <a:cubicBezTo>
                    <a:pt x="133799" y="27040"/>
                    <a:pt x="129137" y="32168"/>
                    <a:pt x="120746" y="31235"/>
                  </a:cubicBezTo>
                  <a:lnTo>
                    <a:pt x="83450" y="31235"/>
                  </a:lnTo>
                  <a:lnTo>
                    <a:pt x="68997" y="119347"/>
                  </a:lnTo>
                  <a:lnTo>
                    <a:pt x="49883" y="119347"/>
                  </a:lnTo>
                  <a:lnTo>
                    <a:pt x="64335" y="31235"/>
                  </a:lnTo>
                  <a:lnTo>
                    <a:pt x="13986" y="31235"/>
                  </a:lnTo>
                  <a:lnTo>
                    <a:pt x="16783" y="14452"/>
                  </a:lnTo>
                  <a:lnTo>
                    <a:pt x="66666" y="14452"/>
                  </a:lnTo>
                  <a:lnTo>
                    <a:pt x="68997" y="0"/>
                  </a:lnTo>
                  <a:lnTo>
                    <a:pt x="88578" y="0"/>
                  </a:lnTo>
                  <a:close/>
                  <a:moveTo>
                    <a:pt x="110489" y="36830"/>
                  </a:moveTo>
                  <a:lnTo>
                    <a:pt x="99767" y="102098"/>
                  </a:lnTo>
                  <a:cubicBezTo>
                    <a:pt x="99300" y="103962"/>
                    <a:pt x="100233" y="105361"/>
                    <a:pt x="102098" y="105361"/>
                  </a:cubicBezTo>
                  <a:lnTo>
                    <a:pt x="121212" y="105361"/>
                  </a:lnTo>
                  <a:lnTo>
                    <a:pt x="118881" y="119813"/>
                  </a:lnTo>
                  <a:lnTo>
                    <a:pt x="89976" y="119813"/>
                  </a:lnTo>
                  <a:cubicBezTo>
                    <a:pt x="81119" y="120279"/>
                    <a:pt x="77855" y="115151"/>
                    <a:pt x="79720" y="103962"/>
                  </a:cubicBezTo>
                  <a:lnTo>
                    <a:pt x="90443" y="37296"/>
                  </a:lnTo>
                  <a:lnTo>
                    <a:pt x="110489" y="37296"/>
                  </a:lnTo>
                  <a:close/>
                </a:path>
              </a:pathLst>
            </a:custGeom>
            <a:solidFill>
              <a:schemeClr val="accent1"/>
            </a:solidFill>
            <a:ln w="4651" cap="flat">
              <a:noFill/>
              <a:prstDash val="solid"/>
              <a:miter/>
            </a:ln>
          </p:spPr>
          <p:txBody>
            <a:bodyPr rtlCol="0" anchor="ctr"/>
            <a:lstStyle/>
            <a:p>
              <a:endParaRPr lang="zh-CN" altLang="en-US"/>
            </a:p>
          </p:txBody>
        </p:sp>
        <p:sp>
          <p:nvSpPr>
            <p:cNvPr id="63" name="任意多边形: 形状 62">
              <a:extLst>
                <a:ext uri="{FF2B5EF4-FFF2-40B4-BE49-F238E27FC236}">
                  <a16:creationId xmlns:a16="http://schemas.microsoft.com/office/drawing/2014/main" id="{62D43F80-C14B-43BE-9162-7292124DD278}"/>
                </a:ext>
              </a:extLst>
            </p:cNvPr>
            <p:cNvSpPr/>
            <p:nvPr/>
          </p:nvSpPr>
          <p:spPr>
            <a:xfrm>
              <a:off x="10114242" y="414790"/>
              <a:ext cx="80065" cy="71169"/>
            </a:xfrm>
            <a:custGeom>
              <a:avLst/>
              <a:gdLst>
                <a:gd name="connsiteX0" fmla="*/ 35431 w 134265"/>
                <a:gd name="connsiteY0" fmla="*/ 7459 h 119346"/>
                <a:gd name="connsiteX1" fmla="*/ 40559 w 134265"/>
                <a:gd name="connsiteY1" fmla="*/ 0 h 119346"/>
                <a:gd name="connsiteX2" fmla="*/ 63869 w 134265"/>
                <a:gd name="connsiteY2" fmla="*/ 0 h 119346"/>
                <a:gd name="connsiteX3" fmla="*/ 59673 w 134265"/>
                <a:gd name="connsiteY3" fmla="*/ 7459 h 119346"/>
                <a:gd name="connsiteX4" fmla="*/ 134265 w 134265"/>
                <a:gd name="connsiteY4" fmla="*/ 7459 h 119346"/>
                <a:gd name="connsiteX5" fmla="*/ 131934 w 134265"/>
                <a:gd name="connsiteY5" fmla="*/ 22844 h 119346"/>
                <a:gd name="connsiteX6" fmla="*/ 48951 w 134265"/>
                <a:gd name="connsiteY6" fmla="*/ 22844 h 119346"/>
                <a:gd name="connsiteX7" fmla="*/ 43823 w 134265"/>
                <a:gd name="connsiteY7" fmla="*/ 30769 h 119346"/>
                <a:gd name="connsiteX8" fmla="*/ 128205 w 134265"/>
                <a:gd name="connsiteY8" fmla="*/ 30769 h 119346"/>
                <a:gd name="connsiteX9" fmla="*/ 116084 w 134265"/>
                <a:gd name="connsiteY9" fmla="*/ 106293 h 119346"/>
                <a:gd name="connsiteX10" fmla="*/ 112354 w 134265"/>
                <a:gd name="connsiteY10" fmla="*/ 116550 h 119346"/>
                <a:gd name="connsiteX11" fmla="*/ 101165 w 134265"/>
                <a:gd name="connsiteY11" fmla="*/ 119347 h 119346"/>
                <a:gd name="connsiteX12" fmla="*/ 47552 w 134265"/>
                <a:gd name="connsiteY12" fmla="*/ 119347 h 119346"/>
                <a:gd name="connsiteX13" fmla="*/ 49883 w 134265"/>
                <a:gd name="connsiteY13" fmla="*/ 105361 h 119346"/>
                <a:gd name="connsiteX14" fmla="*/ 90443 w 134265"/>
                <a:gd name="connsiteY14" fmla="*/ 105361 h 119346"/>
                <a:gd name="connsiteX15" fmla="*/ 95105 w 134265"/>
                <a:gd name="connsiteY15" fmla="*/ 102564 h 119346"/>
                <a:gd name="connsiteX16" fmla="*/ 96037 w 134265"/>
                <a:gd name="connsiteY16" fmla="*/ 97436 h 119346"/>
                <a:gd name="connsiteX17" fmla="*/ 24242 w 134265"/>
                <a:gd name="connsiteY17" fmla="*/ 97436 h 119346"/>
                <a:gd name="connsiteX18" fmla="*/ 20513 w 134265"/>
                <a:gd name="connsiteY18" fmla="*/ 119347 h 119346"/>
                <a:gd name="connsiteX19" fmla="*/ 0 w 134265"/>
                <a:gd name="connsiteY19" fmla="*/ 119347 h 119346"/>
                <a:gd name="connsiteX20" fmla="*/ 10256 w 134265"/>
                <a:gd name="connsiteY20" fmla="*/ 55478 h 119346"/>
                <a:gd name="connsiteX21" fmla="*/ 2797 w 134265"/>
                <a:gd name="connsiteY21" fmla="*/ 55478 h 119346"/>
                <a:gd name="connsiteX22" fmla="*/ 5594 w 134265"/>
                <a:gd name="connsiteY22" fmla="*/ 38694 h 119346"/>
                <a:gd name="connsiteX23" fmla="*/ 11655 w 134265"/>
                <a:gd name="connsiteY23" fmla="*/ 38694 h 119346"/>
                <a:gd name="connsiteX24" fmla="*/ 18182 w 134265"/>
                <a:gd name="connsiteY24" fmla="*/ 35431 h 119346"/>
                <a:gd name="connsiteX25" fmla="*/ 26107 w 134265"/>
                <a:gd name="connsiteY25" fmla="*/ 23310 h 119346"/>
                <a:gd name="connsiteX26" fmla="*/ 8392 w 134265"/>
                <a:gd name="connsiteY26" fmla="*/ 23310 h 119346"/>
                <a:gd name="connsiteX27" fmla="*/ 10723 w 134265"/>
                <a:gd name="connsiteY27" fmla="*/ 7925 h 119346"/>
                <a:gd name="connsiteX28" fmla="*/ 35431 w 134265"/>
                <a:gd name="connsiteY28" fmla="*/ 7925 h 119346"/>
                <a:gd name="connsiteX29" fmla="*/ 102098 w 134265"/>
                <a:gd name="connsiteY29" fmla="*/ 56876 h 119346"/>
                <a:gd name="connsiteX30" fmla="*/ 103962 w 134265"/>
                <a:gd name="connsiteY30" fmla="*/ 46620 h 119346"/>
                <a:gd name="connsiteX31" fmla="*/ 31701 w 134265"/>
                <a:gd name="connsiteY31" fmla="*/ 46620 h 119346"/>
                <a:gd name="connsiteX32" fmla="*/ 30303 w 134265"/>
                <a:gd name="connsiteY32" fmla="*/ 56876 h 119346"/>
                <a:gd name="connsiteX33" fmla="*/ 102098 w 134265"/>
                <a:gd name="connsiteY33" fmla="*/ 56876 h 119346"/>
                <a:gd name="connsiteX34" fmla="*/ 99300 w 134265"/>
                <a:gd name="connsiteY34" fmla="*/ 72261 h 119346"/>
                <a:gd name="connsiteX35" fmla="*/ 27506 w 134265"/>
                <a:gd name="connsiteY35" fmla="*/ 72261 h 119346"/>
                <a:gd name="connsiteX36" fmla="*/ 26107 w 134265"/>
                <a:gd name="connsiteY36" fmla="*/ 82517 h 119346"/>
                <a:gd name="connsiteX37" fmla="*/ 97902 w 134265"/>
                <a:gd name="connsiteY37" fmla="*/ 82517 h 119346"/>
                <a:gd name="connsiteX38" fmla="*/ 99300 w 134265"/>
                <a:gd name="connsiteY38" fmla="*/ 72261 h 1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4265" h="119346">
                  <a:moveTo>
                    <a:pt x="35431" y="7459"/>
                  </a:moveTo>
                  <a:lnTo>
                    <a:pt x="40559" y="0"/>
                  </a:lnTo>
                  <a:lnTo>
                    <a:pt x="63869" y="0"/>
                  </a:lnTo>
                  <a:lnTo>
                    <a:pt x="59673" y="7459"/>
                  </a:lnTo>
                  <a:lnTo>
                    <a:pt x="134265" y="7459"/>
                  </a:lnTo>
                  <a:lnTo>
                    <a:pt x="131934" y="22844"/>
                  </a:lnTo>
                  <a:lnTo>
                    <a:pt x="48951" y="22844"/>
                  </a:lnTo>
                  <a:lnTo>
                    <a:pt x="43823" y="30769"/>
                  </a:lnTo>
                  <a:lnTo>
                    <a:pt x="128205" y="30769"/>
                  </a:lnTo>
                  <a:lnTo>
                    <a:pt x="116084" y="106293"/>
                  </a:lnTo>
                  <a:cubicBezTo>
                    <a:pt x="115151" y="111422"/>
                    <a:pt x="113753" y="115151"/>
                    <a:pt x="112354" y="116550"/>
                  </a:cubicBezTo>
                  <a:cubicBezTo>
                    <a:pt x="110489" y="118415"/>
                    <a:pt x="106293" y="119347"/>
                    <a:pt x="101165" y="119347"/>
                  </a:cubicBezTo>
                  <a:lnTo>
                    <a:pt x="47552" y="119347"/>
                  </a:lnTo>
                  <a:lnTo>
                    <a:pt x="49883" y="105361"/>
                  </a:lnTo>
                  <a:lnTo>
                    <a:pt x="90443" y="105361"/>
                  </a:lnTo>
                  <a:cubicBezTo>
                    <a:pt x="93706" y="105827"/>
                    <a:pt x="95105" y="104895"/>
                    <a:pt x="95105" y="102564"/>
                  </a:cubicBezTo>
                  <a:lnTo>
                    <a:pt x="96037" y="97436"/>
                  </a:lnTo>
                  <a:lnTo>
                    <a:pt x="24242" y="97436"/>
                  </a:lnTo>
                  <a:lnTo>
                    <a:pt x="20513" y="119347"/>
                  </a:lnTo>
                  <a:lnTo>
                    <a:pt x="0" y="119347"/>
                  </a:lnTo>
                  <a:lnTo>
                    <a:pt x="10256" y="55478"/>
                  </a:lnTo>
                  <a:lnTo>
                    <a:pt x="2797" y="55478"/>
                  </a:lnTo>
                  <a:lnTo>
                    <a:pt x="5594" y="38694"/>
                  </a:lnTo>
                  <a:lnTo>
                    <a:pt x="11655" y="38694"/>
                  </a:lnTo>
                  <a:cubicBezTo>
                    <a:pt x="14918" y="38694"/>
                    <a:pt x="17249" y="37762"/>
                    <a:pt x="18182" y="35431"/>
                  </a:cubicBezTo>
                  <a:lnTo>
                    <a:pt x="26107" y="23310"/>
                  </a:lnTo>
                  <a:lnTo>
                    <a:pt x="8392" y="23310"/>
                  </a:lnTo>
                  <a:lnTo>
                    <a:pt x="10723" y="7925"/>
                  </a:lnTo>
                  <a:lnTo>
                    <a:pt x="35431" y="7925"/>
                  </a:lnTo>
                  <a:close/>
                  <a:moveTo>
                    <a:pt x="102098" y="56876"/>
                  </a:moveTo>
                  <a:lnTo>
                    <a:pt x="103962" y="46620"/>
                  </a:lnTo>
                  <a:lnTo>
                    <a:pt x="31701" y="46620"/>
                  </a:lnTo>
                  <a:lnTo>
                    <a:pt x="30303" y="56876"/>
                  </a:lnTo>
                  <a:lnTo>
                    <a:pt x="102098" y="56876"/>
                  </a:lnTo>
                  <a:close/>
                  <a:moveTo>
                    <a:pt x="99300" y="72261"/>
                  </a:moveTo>
                  <a:lnTo>
                    <a:pt x="27506" y="72261"/>
                  </a:lnTo>
                  <a:lnTo>
                    <a:pt x="26107" y="82517"/>
                  </a:lnTo>
                  <a:lnTo>
                    <a:pt x="97902" y="82517"/>
                  </a:lnTo>
                  <a:lnTo>
                    <a:pt x="99300" y="72261"/>
                  </a:lnTo>
                  <a:close/>
                </a:path>
              </a:pathLst>
            </a:custGeom>
            <a:solidFill>
              <a:schemeClr val="accent1"/>
            </a:solidFill>
            <a:ln w="4651" cap="flat">
              <a:noFill/>
              <a:prstDash val="solid"/>
              <a:miter/>
            </a:ln>
          </p:spPr>
          <p:txBody>
            <a:bodyPr rtlCol="0" anchor="ctr"/>
            <a:lstStyle/>
            <a:p>
              <a:endParaRPr lang="zh-CN" altLang="en-US"/>
            </a:p>
          </p:txBody>
        </p:sp>
        <p:sp>
          <p:nvSpPr>
            <p:cNvPr id="64" name="任意多边形: 形状 63">
              <a:extLst>
                <a:ext uri="{FF2B5EF4-FFF2-40B4-BE49-F238E27FC236}">
                  <a16:creationId xmlns:a16="http://schemas.microsoft.com/office/drawing/2014/main" id="{7E4C53B3-410E-4F72-9487-006F0C315321}"/>
                </a:ext>
              </a:extLst>
            </p:cNvPr>
            <p:cNvSpPr/>
            <p:nvPr/>
          </p:nvSpPr>
          <p:spPr>
            <a:xfrm>
              <a:off x="10194307" y="414790"/>
              <a:ext cx="82845" cy="71252"/>
            </a:xfrm>
            <a:custGeom>
              <a:avLst/>
              <a:gdLst>
                <a:gd name="connsiteX0" fmla="*/ 19114 w 138927"/>
                <a:gd name="connsiteY0" fmla="*/ 466 h 119485"/>
                <a:gd name="connsiteX1" fmla="*/ 65734 w 138927"/>
                <a:gd name="connsiteY1" fmla="*/ 466 h 119485"/>
                <a:gd name="connsiteX2" fmla="*/ 58275 w 138927"/>
                <a:gd name="connsiteY2" fmla="*/ 46154 h 119485"/>
                <a:gd name="connsiteX3" fmla="*/ 51748 w 138927"/>
                <a:gd name="connsiteY3" fmla="*/ 55944 h 119485"/>
                <a:gd name="connsiteX4" fmla="*/ 55478 w 138927"/>
                <a:gd name="connsiteY4" fmla="*/ 64335 h 119485"/>
                <a:gd name="connsiteX5" fmla="*/ 49417 w 138927"/>
                <a:gd name="connsiteY5" fmla="*/ 101631 h 119485"/>
                <a:gd name="connsiteX6" fmla="*/ 35431 w 138927"/>
                <a:gd name="connsiteY6" fmla="*/ 113753 h 119485"/>
                <a:gd name="connsiteX7" fmla="*/ 18648 w 138927"/>
                <a:gd name="connsiteY7" fmla="*/ 113753 h 119485"/>
                <a:gd name="connsiteX8" fmla="*/ 17716 w 138927"/>
                <a:gd name="connsiteY8" fmla="*/ 118881 h 119485"/>
                <a:gd name="connsiteX9" fmla="*/ 0 w 138927"/>
                <a:gd name="connsiteY9" fmla="*/ 118881 h 119485"/>
                <a:gd name="connsiteX10" fmla="*/ 19114 w 138927"/>
                <a:gd name="connsiteY10" fmla="*/ 466 h 119485"/>
                <a:gd name="connsiteX11" fmla="*/ 45221 w 138927"/>
                <a:gd name="connsiteY11" fmla="*/ 15851 h 119485"/>
                <a:gd name="connsiteX12" fmla="*/ 34499 w 138927"/>
                <a:gd name="connsiteY12" fmla="*/ 15851 h 119485"/>
                <a:gd name="connsiteX13" fmla="*/ 29370 w 138927"/>
                <a:gd name="connsiteY13" fmla="*/ 48485 h 119485"/>
                <a:gd name="connsiteX14" fmla="*/ 38228 w 138927"/>
                <a:gd name="connsiteY14" fmla="*/ 48485 h 119485"/>
                <a:gd name="connsiteX15" fmla="*/ 41025 w 138927"/>
                <a:gd name="connsiteY15" fmla="*/ 44755 h 119485"/>
                <a:gd name="connsiteX16" fmla="*/ 45221 w 138927"/>
                <a:gd name="connsiteY16" fmla="*/ 15851 h 119485"/>
                <a:gd name="connsiteX17" fmla="*/ 37296 w 138927"/>
                <a:gd name="connsiteY17" fmla="*/ 63869 h 119485"/>
                <a:gd name="connsiteX18" fmla="*/ 27039 w 138927"/>
                <a:gd name="connsiteY18" fmla="*/ 63869 h 119485"/>
                <a:gd name="connsiteX19" fmla="*/ 21445 w 138927"/>
                <a:gd name="connsiteY19" fmla="*/ 98834 h 119485"/>
                <a:gd name="connsiteX20" fmla="*/ 29370 w 138927"/>
                <a:gd name="connsiteY20" fmla="*/ 98834 h 119485"/>
                <a:gd name="connsiteX21" fmla="*/ 32168 w 138927"/>
                <a:gd name="connsiteY21" fmla="*/ 94638 h 119485"/>
                <a:gd name="connsiteX22" fmla="*/ 37296 w 138927"/>
                <a:gd name="connsiteY22" fmla="*/ 63869 h 119485"/>
                <a:gd name="connsiteX23" fmla="*/ 138927 w 138927"/>
                <a:gd name="connsiteY23" fmla="*/ 0 h 119485"/>
                <a:gd name="connsiteX24" fmla="*/ 130536 w 138927"/>
                <a:gd name="connsiteY24" fmla="*/ 52214 h 119485"/>
                <a:gd name="connsiteX25" fmla="*/ 112354 w 138927"/>
                <a:gd name="connsiteY25" fmla="*/ 67133 h 119485"/>
                <a:gd name="connsiteX26" fmla="*/ 78788 w 138927"/>
                <a:gd name="connsiteY26" fmla="*/ 67133 h 119485"/>
                <a:gd name="connsiteX27" fmla="*/ 73193 w 138927"/>
                <a:gd name="connsiteY27" fmla="*/ 101165 h 119485"/>
                <a:gd name="connsiteX28" fmla="*/ 75058 w 138927"/>
                <a:gd name="connsiteY28" fmla="*/ 103962 h 119485"/>
                <a:gd name="connsiteX29" fmla="*/ 88578 w 138927"/>
                <a:gd name="connsiteY29" fmla="*/ 103962 h 119485"/>
                <a:gd name="connsiteX30" fmla="*/ 86247 w 138927"/>
                <a:gd name="connsiteY30" fmla="*/ 119347 h 119485"/>
                <a:gd name="connsiteX31" fmla="*/ 60606 w 138927"/>
                <a:gd name="connsiteY31" fmla="*/ 119347 h 119485"/>
                <a:gd name="connsiteX32" fmla="*/ 52680 w 138927"/>
                <a:gd name="connsiteY32" fmla="*/ 107226 h 119485"/>
                <a:gd name="connsiteX33" fmla="*/ 69930 w 138927"/>
                <a:gd name="connsiteY33" fmla="*/ 466 h 119485"/>
                <a:gd name="connsiteX34" fmla="*/ 138927 w 138927"/>
                <a:gd name="connsiteY34" fmla="*/ 466 h 119485"/>
                <a:gd name="connsiteX35" fmla="*/ 117016 w 138927"/>
                <a:gd name="connsiteY35" fmla="*/ 15385 h 119485"/>
                <a:gd name="connsiteX36" fmla="*/ 87179 w 138927"/>
                <a:gd name="connsiteY36" fmla="*/ 15385 h 119485"/>
                <a:gd name="connsiteX37" fmla="*/ 85781 w 138927"/>
                <a:gd name="connsiteY37" fmla="*/ 24709 h 119485"/>
                <a:gd name="connsiteX38" fmla="*/ 115617 w 138927"/>
                <a:gd name="connsiteY38" fmla="*/ 24709 h 119485"/>
                <a:gd name="connsiteX39" fmla="*/ 117016 w 138927"/>
                <a:gd name="connsiteY39" fmla="*/ 15385 h 119485"/>
                <a:gd name="connsiteX40" fmla="*/ 112820 w 138927"/>
                <a:gd name="connsiteY40" fmla="*/ 40093 h 119485"/>
                <a:gd name="connsiteX41" fmla="*/ 82983 w 138927"/>
                <a:gd name="connsiteY41" fmla="*/ 40093 h 119485"/>
                <a:gd name="connsiteX42" fmla="*/ 81585 w 138927"/>
                <a:gd name="connsiteY42" fmla="*/ 50349 h 119485"/>
                <a:gd name="connsiteX43" fmla="*/ 107226 w 138927"/>
                <a:gd name="connsiteY43" fmla="*/ 50349 h 119485"/>
                <a:gd name="connsiteX44" fmla="*/ 112354 w 138927"/>
                <a:gd name="connsiteY44" fmla="*/ 45221 h 119485"/>
                <a:gd name="connsiteX45" fmla="*/ 112820 w 138927"/>
                <a:gd name="connsiteY45" fmla="*/ 40093 h 119485"/>
                <a:gd name="connsiteX46" fmla="*/ 100699 w 138927"/>
                <a:gd name="connsiteY46" fmla="*/ 71328 h 119485"/>
                <a:gd name="connsiteX47" fmla="*/ 103030 w 138927"/>
                <a:gd name="connsiteY47" fmla="*/ 75058 h 119485"/>
                <a:gd name="connsiteX48" fmla="*/ 109091 w 138927"/>
                <a:gd name="connsiteY48" fmla="*/ 75058 h 119485"/>
                <a:gd name="connsiteX49" fmla="*/ 111888 w 138927"/>
                <a:gd name="connsiteY49" fmla="*/ 73659 h 119485"/>
                <a:gd name="connsiteX50" fmla="*/ 112820 w 138927"/>
                <a:gd name="connsiteY50" fmla="*/ 71328 h 119485"/>
                <a:gd name="connsiteX51" fmla="*/ 128671 w 138927"/>
                <a:gd name="connsiteY51" fmla="*/ 71328 h 119485"/>
                <a:gd name="connsiteX52" fmla="*/ 122610 w 138927"/>
                <a:gd name="connsiteY52" fmla="*/ 82517 h 119485"/>
                <a:gd name="connsiteX53" fmla="*/ 114219 w 138927"/>
                <a:gd name="connsiteY53" fmla="*/ 86713 h 119485"/>
                <a:gd name="connsiteX54" fmla="*/ 106760 w 138927"/>
                <a:gd name="connsiteY54" fmla="*/ 86713 h 119485"/>
                <a:gd name="connsiteX55" fmla="*/ 112820 w 138927"/>
                <a:gd name="connsiteY55" fmla="*/ 100699 h 119485"/>
                <a:gd name="connsiteX56" fmla="*/ 117016 w 138927"/>
                <a:gd name="connsiteY56" fmla="*/ 103962 h 119485"/>
                <a:gd name="connsiteX57" fmla="*/ 123077 w 138927"/>
                <a:gd name="connsiteY57" fmla="*/ 103962 h 119485"/>
                <a:gd name="connsiteX58" fmla="*/ 120746 w 138927"/>
                <a:gd name="connsiteY58" fmla="*/ 118881 h 119485"/>
                <a:gd name="connsiteX59" fmla="*/ 108158 w 138927"/>
                <a:gd name="connsiteY59" fmla="*/ 118881 h 119485"/>
                <a:gd name="connsiteX60" fmla="*/ 99300 w 138927"/>
                <a:gd name="connsiteY60" fmla="*/ 117948 h 119485"/>
                <a:gd name="connsiteX61" fmla="*/ 95571 w 138927"/>
                <a:gd name="connsiteY61" fmla="*/ 111888 h 119485"/>
                <a:gd name="connsiteX62" fmla="*/ 80652 w 138927"/>
                <a:gd name="connsiteY62" fmla="*/ 71328 h 119485"/>
                <a:gd name="connsiteX63" fmla="*/ 100699 w 138927"/>
                <a:gd name="connsiteY63" fmla="*/ 71328 h 1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927" h="119485">
                  <a:moveTo>
                    <a:pt x="19114" y="466"/>
                  </a:moveTo>
                  <a:lnTo>
                    <a:pt x="65734" y="466"/>
                  </a:lnTo>
                  <a:lnTo>
                    <a:pt x="58275" y="46154"/>
                  </a:lnTo>
                  <a:cubicBezTo>
                    <a:pt x="57342" y="50816"/>
                    <a:pt x="55478" y="54079"/>
                    <a:pt x="51748" y="55944"/>
                  </a:cubicBezTo>
                  <a:cubicBezTo>
                    <a:pt x="54545" y="58275"/>
                    <a:pt x="55944" y="61072"/>
                    <a:pt x="55478" y="64335"/>
                  </a:cubicBezTo>
                  <a:lnTo>
                    <a:pt x="49417" y="101631"/>
                  </a:lnTo>
                  <a:cubicBezTo>
                    <a:pt x="48485" y="110489"/>
                    <a:pt x="44289" y="114685"/>
                    <a:pt x="35431" y="113753"/>
                  </a:cubicBezTo>
                  <a:lnTo>
                    <a:pt x="18648" y="113753"/>
                  </a:lnTo>
                  <a:lnTo>
                    <a:pt x="17716" y="118881"/>
                  </a:lnTo>
                  <a:lnTo>
                    <a:pt x="0" y="118881"/>
                  </a:lnTo>
                  <a:lnTo>
                    <a:pt x="19114" y="466"/>
                  </a:lnTo>
                  <a:close/>
                  <a:moveTo>
                    <a:pt x="45221" y="15851"/>
                  </a:moveTo>
                  <a:lnTo>
                    <a:pt x="34499" y="15851"/>
                  </a:lnTo>
                  <a:lnTo>
                    <a:pt x="29370" y="48485"/>
                  </a:lnTo>
                  <a:lnTo>
                    <a:pt x="38228" y="48485"/>
                  </a:lnTo>
                  <a:cubicBezTo>
                    <a:pt x="39627" y="48485"/>
                    <a:pt x="40559" y="47086"/>
                    <a:pt x="41025" y="44755"/>
                  </a:cubicBezTo>
                  <a:lnTo>
                    <a:pt x="45221" y="15851"/>
                  </a:lnTo>
                  <a:close/>
                  <a:moveTo>
                    <a:pt x="37296" y="63869"/>
                  </a:moveTo>
                  <a:lnTo>
                    <a:pt x="27039" y="63869"/>
                  </a:lnTo>
                  <a:lnTo>
                    <a:pt x="21445" y="98834"/>
                  </a:lnTo>
                  <a:lnTo>
                    <a:pt x="29370" y="98834"/>
                  </a:lnTo>
                  <a:cubicBezTo>
                    <a:pt x="30769" y="99300"/>
                    <a:pt x="31701" y="97902"/>
                    <a:pt x="32168" y="94638"/>
                  </a:cubicBezTo>
                  <a:lnTo>
                    <a:pt x="37296" y="63869"/>
                  </a:lnTo>
                  <a:close/>
                  <a:moveTo>
                    <a:pt x="138927" y="0"/>
                  </a:moveTo>
                  <a:lnTo>
                    <a:pt x="130536" y="52214"/>
                  </a:lnTo>
                  <a:cubicBezTo>
                    <a:pt x="130070" y="63403"/>
                    <a:pt x="124009" y="68065"/>
                    <a:pt x="112354" y="67133"/>
                  </a:cubicBezTo>
                  <a:lnTo>
                    <a:pt x="78788" y="67133"/>
                  </a:lnTo>
                  <a:lnTo>
                    <a:pt x="73193" y="101165"/>
                  </a:lnTo>
                  <a:cubicBezTo>
                    <a:pt x="73193" y="103030"/>
                    <a:pt x="73659" y="103962"/>
                    <a:pt x="75058" y="103962"/>
                  </a:cubicBezTo>
                  <a:lnTo>
                    <a:pt x="88578" y="103962"/>
                  </a:lnTo>
                  <a:lnTo>
                    <a:pt x="86247" y="119347"/>
                  </a:lnTo>
                  <a:lnTo>
                    <a:pt x="60606" y="119347"/>
                  </a:lnTo>
                  <a:cubicBezTo>
                    <a:pt x="53147" y="120279"/>
                    <a:pt x="50816" y="116550"/>
                    <a:pt x="52680" y="107226"/>
                  </a:cubicBezTo>
                  <a:lnTo>
                    <a:pt x="69930" y="466"/>
                  </a:lnTo>
                  <a:lnTo>
                    <a:pt x="138927" y="466"/>
                  </a:lnTo>
                  <a:close/>
                  <a:moveTo>
                    <a:pt x="117016" y="15385"/>
                  </a:moveTo>
                  <a:lnTo>
                    <a:pt x="87179" y="15385"/>
                  </a:lnTo>
                  <a:lnTo>
                    <a:pt x="85781" y="24709"/>
                  </a:lnTo>
                  <a:lnTo>
                    <a:pt x="115617" y="24709"/>
                  </a:lnTo>
                  <a:lnTo>
                    <a:pt x="117016" y="15385"/>
                  </a:lnTo>
                  <a:close/>
                  <a:moveTo>
                    <a:pt x="112820" y="40093"/>
                  </a:moveTo>
                  <a:lnTo>
                    <a:pt x="82983" y="40093"/>
                  </a:lnTo>
                  <a:lnTo>
                    <a:pt x="81585" y="50349"/>
                  </a:lnTo>
                  <a:lnTo>
                    <a:pt x="107226" y="50349"/>
                  </a:lnTo>
                  <a:cubicBezTo>
                    <a:pt x="110489" y="51282"/>
                    <a:pt x="111888" y="49417"/>
                    <a:pt x="112354" y="45221"/>
                  </a:cubicBezTo>
                  <a:lnTo>
                    <a:pt x="112820" y="40093"/>
                  </a:lnTo>
                  <a:close/>
                  <a:moveTo>
                    <a:pt x="100699" y="71328"/>
                  </a:moveTo>
                  <a:lnTo>
                    <a:pt x="103030" y="75058"/>
                  </a:lnTo>
                  <a:lnTo>
                    <a:pt x="109091" y="75058"/>
                  </a:lnTo>
                  <a:cubicBezTo>
                    <a:pt x="110489" y="75058"/>
                    <a:pt x="111422" y="74592"/>
                    <a:pt x="111888" y="73659"/>
                  </a:cubicBezTo>
                  <a:lnTo>
                    <a:pt x="112820" y="71328"/>
                  </a:lnTo>
                  <a:lnTo>
                    <a:pt x="128671" y="71328"/>
                  </a:lnTo>
                  <a:lnTo>
                    <a:pt x="122610" y="82517"/>
                  </a:lnTo>
                  <a:cubicBezTo>
                    <a:pt x="121212" y="85781"/>
                    <a:pt x="118415" y="87179"/>
                    <a:pt x="114219" y="86713"/>
                  </a:cubicBezTo>
                  <a:lnTo>
                    <a:pt x="106760" y="86713"/>
                  </a:lnTo>
                  <a:lnTo>
                    <a:pt x="112820" y="100699"/>
                  </a:lnTo>
                  <a:cubicBezTo>
                    <a:pt x="113753" y="103030"/>
                    <a:pt x="115151" y="104429"/>
                    <a:pt x="117016" y="103962"/>
                  </a:cubicBezTo>
                  <a:lnTo>
                    <a:pt x="123077" y="103962"/>
                  </a:lnTo>
                  <a:lnTo>
                    <a:pt x="120746" y="118881"/>
                  </a:lnTo>
                  <a:lnTo>
                    <a:pt x="108158" y="118881"/>
                  </a:lnTo>
                  <a:cubicBezTo>
                    <a:pt x="103496" y="118881"/>
                    <a:pt x="100233" y="118415"/>
                    <a:pt x="99300" y="117948"/>
                  </a:cubicBezTo>
                  <a:cubicBezTo>
                    <a:pt x="97436" y="117016"/>
                    <a:pt x="96503" y="115151"/>
                    <a:pt x="95571" y="111888"/>
                  </a:cubicBezTo>
                  <a:lnTo>
                    <a:pt x="80652" y="71328"/>
                  </a:lnTo>
                  <a:lnTo>
                    <a:pt x="100699" y="71328"/>
                  </a:lnTo>
                  <a:close/>
                </a:path>
              </a:pathLst>
            </a:custGeom>
            <a:solidFill>
              <a:schemeClr val="accent1"/>
            </a:solidFill>
            <a:ln w="4651" cap="flat">
              <a:noFill/>
              <a:prstDash val="solid"/>
              <a:miter/>
            </a:ln>
          </p:spPr>
          <p:txBody>
            <a:bodyPr rtlCol="0" anchor="ctr"/>
            <a:lstStyle/>
            <a:p>
              <a:endParaRPr lang="zh-CN" altLang="en-US"/>
            </a:p>
          </p:txBody>
        </p:sp>
        <p:sp>
          <p:nvSpPr>
            <p:cNvPr id="65" name="任意多边形: 形状 64">
              <a:extLst>
                <a:ext uri="{FF2B5EF4-FFF2-40B4-BE49-F238E27FC236}">
                  <a16:creationId xmlns:a16="http://schemas.microsoft.com/office/drawing/2014/main" id="{72E33C13-1460-4D6C-A5DC-AB6733CD66E9}"/>
                </a:ext>
              </a:extLst>
            </p:cNvPr>
            <p:cNvSpPr/>
            <p:nvPr/>
          </p:nvSpPr>
          <p:spPr>
            <a:xfrm>
              <a:off x="10280488" y="414738"/>
              <a:ext cx="78953" cy="68997"/>
            </a:xfrm>
            <a:custGeom>
              <a:avLst/>
              <a:gdLst>
                <a:gd name="connsiteX0" fmla="*/ 11655 w 132400"/>
                <a:gd name="connsiteY0" fmla="*/ 44842 h 115704"/>
                <a:gd name="connsiteX1" fmla="*/ 20047 w 132400"/>
                <a:gd name="connsiteY1" fmla="*/ 39714 h 115704"/>
                <a:gd name="connsiteX2" fmla="*/ 30303 w 132400"/>
                <a:gd name="connsiteY2" fmla="*/ 25728 h 115704"/>
                <a:gd name="connsiteX3" fmla="*/ 55011 w 132400"/>
                <a:gd name="connsiteY3" fmla="*/ 25728 h 115704"/>
                <a:gd name="connsiteX4" fmla="*/ 34499 w 132400"/>
                <a:gd name="connsiteY4" fmla="*/ 55099 h 115704"/>
                <a:gd name="connsiteX5" fmla="*/ 15385 w 132400"/>
                <a:gd name="connsiteY5" fmla="*/ 63957 h 115704"/>
                <a:gd name="connsiteX6" fmla="*/ 2331 w 132400"/>
                <a:gd name="connsiteY6" fmla="*/ 63957 h 115704"/>
                <a:gd name="connsiteX7" fmla="*/ 5594 w 132400"/>
                <a:gd name="connsiteY7" fmla="*/ 44842 h 115704"/>
                <a:gd name="connsiteX8" fmla="*/ 11655 w 132400"/>
                <a:gd name="connsiteY8" fmla="*/ 44842 h 115704"/>
                <a:gd name="connsiteX9" fmla="*/ 59673 w 132400"/>
                <a:gd name="connsiteY9" fmla="*/ 37850 h 115704"/>
                <a:gd name="connsiteX10" fmla="*/ 85314 w 132400"/>
                <a:gd name="connsiteY10" fmla="*/ 37850 h 115704"/>
                <a:gd name="connsiteX11" fmla="*/ 40559 w 132400"/>
                <a:gd name="connsiteY11" fmla="*/ 96591 h 115704"/>
                <a:gd name="connsiteX12" fmla="*/ 87645 w 132400"/>
                <a:gd name="connsiteY12" fmla="*/ 96591 h 115704"/>
                <a:gd name="connsiteX13" fmla="*/ 84848 w 132400"/>
                <a:gd name="connsiteY13" fmla="*/ 115239 h 115704"/>
                <a:gd name="connsiteX14" fmla="*/ 0 w 132400"/>
                <a:gd name="connsiteY14" fmla="*/ 115239 h 115704"/>
                <a:gd name="connsiteX15" fmla="*/ 2797 w 132400"/>
                <a:gd name="connsiteY15" fmla="*/ 96591 h 115704"/>
                <a:gd name="connsiteX16" fmla="*/ 13986 w 132400"/>
                <a:gd name="connsiteY16" fmla="*/ 96591 h 115704"/>
                <a:gd name="connsiteX17" fmla="*/ 59673 w 132400"/>
                <a:gd name="connsiteY17" fmla="*/ 37850 h 115704"/>
                <a:gd name="connsiteX18" fmla="*/ 29370 w 132400"/>
                <a:gd name="connsiteY18" fmla="*/ 87 h 115704"/>
                <a:gd name="connsiteX19" fmla="*/ 105361 w 132400"/>
                <a:gd name="connsiteY19" fmla="*/ 87 h 115704"/>
                <a:gd name="connsiteX20" fmla="*/ 110489 w 132400"/>
                <a:gd name="connsiteY20" fmla="*/ 4283 h 115704"/>
                <a:gd name="connsiteX21" fmla="*/ 120279 w 132400"/>
                <a:gd name="connsiteY21" fmla="*/ 23397 h 115704"/>
                <a:gd name="connsiteX22" fmla="*/ 128671 w 132400"/>
                <a:gd name="connsiteY22" fmla="*/ 29924 h 115704"/>
                <a:gd name="connsiteX23" fmla="*/ 132401 w 132400"/>
                <a:gd name="connsiteY23" fmla="*/ 29924 h 115704"/>
                <a:gd name="connsiteX24" fmla="*/ 129603 w 132400"/>
                <a:gd name="connsiteY24" fmla="*/ 48572 h 115704"/>
                <a:gd name="connsiteX25" fmla="*/ 115617 w 132400"/>
                <a:gd name="connsiteY25" fmla="*/ 48572 h 115704"/>
                <a:gd name="connsiteX26" fmla="*/ 103030 w 132400"/>
                <a:gd name="connsiteY26" fmla="*/ 40181 h 115704"/>
                <a:gd name="connsiteX27" fmla="*/ 93240 w 132400"/>
                <a:gd name="connsiteY27" fmla="*/ 22465 h 115704"/>
                <a:gd name="connsiteX28" fmla="*/ 88112 w 132400"/>
                <a:gd name="connsiteY28" fmla="*/ 18735 h 115704"/>
                <a:gd name="connsiteX29" fmla="*/ 27039 w 132400"/>
                <a:gd name="connsiteY29" fmla="*/ 18735 h 115704"/>
                <a:gd name="connsiteX30" fmla="*/ 29370 w 132400"/>
                <a:gd name="connsiteY30" fmla="*/ 87 h 115704"/>
                <a:gd name="connsiteX31" fmla="*/ 75524 w 132400"/>
                <a:gd name="connsiteY31" fmla="*/ 69085 h 115704"/>
                <a:gd name="connsiteX32" fmla="*/ 100233 w 132400"/>
                <a:gd name="connsiteY32" fmla="*/ 69085 h 115704"/>
                <a:gd name="connsiteX33" fmla="*/ 116084 w 132400"/>
                <a:gd name="connsiteY33" fmla="*/ 98455 h 115704"/>
                <a:gd name="connsiteX34" fmla="*/ 118881 w 132400"/>
                <a:gd name="connsiteY34" fmla="*/ 99854 h 115704"/>
                <a:gd name="connsiteX35" fmla="*/ 121212 w 132400"/>
                <a:gd name="connsiteY35" fmla="*/ 99854 h 115704"/>
                <a:gd name="connsiteX36" fmla="*/ 118881 w 132400"/>
                <a:gd name="connsiteY36" fmla="*/ 115705 h 115704"/>
                <a:gd name="connsiteX37" fmla="*/ 108158 w 132400"/>
                <a:gd name="connsiteY37" fmla="*/ 115705 h 115704"/>
                <a:gd name="connsiteX38" fmla="*/ 96969 w 132400"/>
                <a:gd name="connsiteY38" fmla="*/ 109178 h 115704"/>
                <a:gd name="connsiteX39" fmla="*/ 75524 w 132400"/>
                <a:gd name="connsiteY39" fmla="*/ 69085 h 11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2400" h="115704">
                  <a:moveTo>
                    <a:pt x="11655" y="44842"/>
                  </a:moveTo>
                  <a:cubicBezTo>
                    <a:pt x="14918" y="45775"/>
                    <a:pt x="17716" y="43910"/>
                    <a:pt x="20047" y="39714"/>
                  </a:cubicBezTo>
                  <a:lnTo>
                    <a:pt x="30303" y="25728"/>
                  </a:lnTo>
                  <a:lnTo>
                    <a:pt x="55011" y="25728"/>
                  </a:lnTo>
                  <a:lnTo>
                    <a:pt x="34499" y="55099"/>
                  </a:lnTo>
                  <a:cubicBezTo>
                    <a:pt x="29837" y="61159"/>
                    <a:pt x="23310" y="63957"/>
                    <a:pt x="15385" y="63957"/>
                  </a:cubicBezTo>
                  <a:lnTo>
                    <a:pt x="2331" y="63957"/>
                  </a:lnTo>
                  <a:lnTo>
                    <a:pt x="5594" y="44842"/>
                  </a:lnTo>
                  <a:lnTo>
                    <a:pt x="11655" y="44842"/>
                  </a:lnTo>
                  <a:close/>
                  <a:moveTo>
                    <a:pt x="59673" y="37850"/>
                  </a:moveTo>
                  <a:lnTo>
                    <a:pt x="85314" y="37850"/>
                  </a:lnTo>
                  <a:lnTo>
                    <a:pt x="40559" y="96591"/>
                  </a:lnTo>
                  <a:lnTo>
                    <a:pt x="87645" y="96591"/>
                  </a:lnTo>
                  <a:lnTo>
                    <a:pt x="84848" y="115239"/>
                  </a:lnTo>
                  <a:lnTo>
                    <a:pt x="0" y="115239"/>
                  </a:lnTo>
                  <a:lnTo>
                    <a:pt x="2797" y="96591"/>
                  </a:lnTo>
                  <a:lnTo>
                    <a:pt x="13986" y="96591"/>
                  </a:lnTo>
                  <a:lnTo>
                    <a:pt x="59673" y="37850"/>
                  </a:lnTo>
                  <a:close/>
                  <a:moveTo>
                    <a:pt x="29370" y="87"/>
                  </a:moveTo>
                  <a:lnTo>
                    <a:pt x="105361" y="87"/>
                  </a:lnTo>
                  <a:cubicBezTo>
                    <a:pt x="107226" y="-379"/>
                    <a:pt x="109091" y="1020"/>
                    <a:pt x="110489" y="4283"/>
                  </a:cubicBezTo>
                  <a:lnTo>
                    <a:pt x="120279" y="23397"/>
                  </a:lnTo>
                  <a:cubicBezTo>
                    <a:pt x="123077" y="27593"/>
                    <a:pt x="125874" y="29924"/>
                    <a:pt x="128671" y="29924"/>
                  </a:cubicBezTo>
                  <a:lnTo>
                    <a:pt x="132401" y="29924"/>
                  </a:lnTo>
                  <a:lnTo>
                    <a:pt x="129603" y="48572"/>
                  </a:lnTo>
                  <a:lnTo>
                    <a:pt x="115617" y="48572"/>
                  </a:lnTo>
                  <a:cubicBezTo>
                    <a:pt x="110489" y="48572"/>
                    <a:pt x="106293" y="45775"/>
                    <a:pt x="103030" y="40181"/>
                  </a:cubicBezTo>
                  <a:lnTo>
                    <a:pt x="93240" y="22465"/>
                  </a:lnTo>
                  <a:cubicBezTo>
                    <a:pt x="91841" y="20134"/>
                    <a:pt x="89976" y="18735"/>
                    <a:pt x="88112" y="18735"/>
                  </a:cubicBezTo>
                  <a:lnTo>
                    <a:pt x="27039" y="18735"/>
                  </a:lnTo>
                  <a:lnTo>
                    <a:pt x="29370" y="87"/>
                  </a:lnTo>
                  <a:close/>
                  <a:moveTo>
                    <a:pt x="75524" y="69085"/>
                  </a:moveTo>
                  <a:lnTo>
                    <a:pt x="100233" y="69085"/>
                  </a:lnTo>
                  <a:lnTo>
                    <a:pt x="116084" y="98455"/>
                  </a:lnTo>
                  <a:cubicBezTo>
                    <a:pt x="116550" y="99388"/>
                    <a:pt x="117482" y="99854"/>
                    <a:pt x="118881" y="99854"/>
                  </a:cubicBezTo>
                  <a:lnTo>
                    <a:pt x="121212" y="99854"/>
                  </a:lnTo>
                  <a:lnTo>
                    <a:pt x="118881" y="115705"/>
                  </a:lnTo>
                  <a:lnTo>
                    <a:pt x="108158" y="115705"/>
                  </a:lnTo>
                  <a:cubicBezTo>
                    <a:pt x="103030" y="115239"/>
                    <a:pt x="99300" y="113374"/>
                    <a:pt x="96969" y="109178"/>
                  </a:cubicBezTo>
                  <a:lnTo>
                    <a:pt x="75524" y="69085"/>
                  </a:lnTo>
                  <a:close/>
                </a:path>
              </a:pathLst>
            </a:custGeom>
            <a:solidFill>
              <a:schemeClr val="accent1"/>
            </a:solidFill>
            <a:ln w="4651" cap="flat">
              <a:noFill/>
              <a:prstDash val="solid"/>
              <a:miter/>
            </a:ln>
          </p:spPr>
          <p:txBody>
            <a:bodyPr rtlCol="0" anchor="ctr"/>
            <a:lstStyle/>
            <a:p>
              <a:endParaRPr lang="zh-CN" altLang="en-US"/>
            </a:p>
          </p:txBody>
        </p:sp>
        <p:sp>
          <p:nvSpPr>
            <p:cNvPr id="66" name="任意多边形: 形状 65">
              <a:extLst>
                <a:ext uri="{FF2B5EF4-FFF2-40B4-BE49-F238E27FC236}">
                  <a16:creationId xmlns:a16="http://schemas.microsoft.com/office/drawing/2014/main" id="{AEC93FBB-2C1E-4DE9-A054-41210AA796F9}"/>
                </a:ext>
              </a:extLst>
            </p:cNvPr>
            <p:cNvSpPr/>
            <p:nvPr/>
          </p:nvSpPr>
          <p:spPr>
            <a:xfrm>
              <a:off x="10362223" y="415067"/>
              <a:ext cx="82288" cy="71447"/>
            </a:xfrm>
            <a:custGeom>
              <a:avLst/>
              <a:gdLst>
                <a:gd name="connsiteX0" fmla="*/ 14918 w 137994"/>
                <a:gd name="connsiteY0" fmla="*/ 16317 h 119813"/>
                <a:gd name="connsiteX1" fmla="*/ 17716 w 137994"/>
                <a:gd name="connsiteY1" fmla="*/ 0 h 119813"/>
                <a:gd name="connsiteX2" fmla="*/ 137995 w 137994"/>
                <a:gd name="connsiteY2" fmla="*/ 0 h 119813"/>
                <a:gd name="connsiteX3" fmla="*/ 121678 w 137994"/>
                <a:gd name="connsiteY3" fmla="*/ 102098 h 119813"/>
                <a:gd name="connsiteX4" fmla="*/ 116550 w 137994"/>
                <a:gd name="connsiteY4" fmla="*/ 116084 h 119813"/>
                <a:gd name="connsiteX5" fmla="*/ 103496 w 137994"/>
                <a:gd name="connsiteY5" fmla="*/ 119813 h 119813"/>
                <a:gd name="connsiteX6" fmla="*/ 90442 w 137994"/>
                <a:gd name="connsiteY6" fmla="*/ 119813 h 119813"/>
                <a:gd name="connsiteX7" fmla="*/ 92773 w 137994"/>
                <a:gd name="connsiteY7" fmla="*/ 104429 h 119813"/>
                <a:gd name="connsiteX8" fmla="*/ 97435 w 137994"/>
                <a:gd name="connsiteY8" fmla="*/ 104429 h 119813"/>
                <a:gd name="connsiteX9" fmla="*/ 100699 w 137994"/>
                <a:gd name="connsiteY9" fmla="*/ 101165 h 119813"/>
                <a:gd name="connsiteX10" fmla="*/ 114219 w 137994"/>
                <a:gd name="connsiteY10" fmla="*/ 16783 h 119813"/>
                <a:gd name="connsiteX11" fmla="*/ 14918 w 137994"/>
                <a:gd name="connsiteY11" fmla="*/ 16783 h 119813"/>
                <a:gd name="connsiteX12" fmla="*/ 13520 w 137994"/>
                <a:gd name="connsiteY12" fmla="*/ 26107 h 119813"/>
                <a:gd name="connsiteX13" fmla="*/ 104895 w 137994"/>
                <a:gd name="connsiteY13" fmla="*/ 26107 h 119813"/>
                <a:gd name="connsiteX14" fmla="*/ 102097 w 137994"/>
                <a:gd name="connsiteY14" fmla="*/ 41958 h 119813"/>
                <a:gd name="connsiteX15" fmla="*/ 10723 w 137994"/>
                <a:gd name="connsiteY15" fmla="*/ 41958 h 119813"/>
                <a:gd name="connsiteX16" fmla="*/ 13520 w 137994"/>
                <a:gd name="connsiteY16" fmla="*/ 26107 h 119813"/>
                <a:gd name="connsiteX17" fmla="*/ 0 w 137994"/>
                <a:gd name="connsiteY17" fmla="*/ 113753 h 119813"/>
                <a:gd name="connsiteX18" fmla="*/ 10256 w 137994"/>
                <a:gd name="connsiteY18" fmla="*/ 49883 h 119813"/>
                <a:gd name="connsiteX19" fmla="*/ 100699 w 137994"/>
                <a:gd name="connsiteY19" fmla="*/ 49883 h 119813"/>
                <a:gd name="connsiteX20" fmla="*/ 92307 w 137994"/>
                <a:gd name="connsiteY20" fmla="*/ 102098 h 119813"/>
                <a:gd name="connsiteX21" fmla="*/ 78321 w 137994"/>
                <a:gd name="connsiteY21" fmla="*/ 113753 h 119813"/>
                <a:gd name="connsiteX22" fmla="*/ 0 w 137994"/>
                <a:gd name="connsiteY22" fmla="*/ 113753 h 119813"/>
                <a:gd name="connsiteX23" fmla="*/ 28438 w 137994"/>
                <a:gd name="connsiteY23" fmla="*/ 67133 h 119813"/>
                <a:gd name="connsiteX24" fmla="*/ 23310 w 137994"/>
                <a:gd name="connsiteY24" fmla="*/ 98368 h 119813"/>
                <a:gd name="connsiteX25" fmla="*/ 69930 w 137994"/>
                <a:gd name="connsiteY25" fmla="*/ 98368 h 119813"/>
                <a:gd name="connsiteX26" fmla="*/ 73659 w 137994"/>
                <a:gd name="connsiteY26" fmla="*/ 95105 h 119813"/>
                <a:gd name="connsiteX27" fmla="*/ 78321 w 137994"/>
                <a:gd name="connsiteY27" fmla="*/ 67133 h 119813"/>
                <a:gd name="connsiteX28" fmla="*/ 28438 w 137994"/>
                <a:gd name="connsiteY28" fmla="*/ 67133 h 1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994" h="119813">
                  <a:moveTo>
                    <a:pt x="14918" y="16317"/>
                  </a:moveTo>
                  <a:lnTo>
                    <a:pt x="17716" y="0"/>
                  </a:lnTo>
                  <a:lnTo>
                    <a:pt x="137995" y="0"/>
                  </a:lnTo>
                  <a:lnTo>
                    <a:pt x="121678" y="102098"/>
                  </a:lnTo>
                  <a:cubicBezTo>
                    <a:pt x="120745" y="109091"/>
                    <a:pt x="118881" y="113753"/>
                    <a:pt x="116550" y="116084"/>
                  </a:cubicBezTo>
                  <a:cubicBezTo>
                    <a:pt x="114219" y="118415"/>
                    <a:pt x="110023" y="119813"/>
                    <a:pt x="103496" y="119813"/>
                  </a:cubicBezTo>
                  <a:lnTo>
                    <a:pt x="90442" y="119813"/>
                  </a:lnTo>
                  <a:lnTo>
                    <a:pt x="92773" y="104429"/>
                  </a:lnTo>
                  <a:lnTo>
                    <a:pt x="97435" y="104429"/>
                  </a:lnTo>
                  <a:cubicBezTo>
                    <a:pt x="99766" y="104895"/>
                    <a:pt x="100699" y="103962"/>
                    <a:pt x="100699" y="101165"/>
                  </a:cubicBezTo>
                  <a:lnTo>
                    <a:pt x="114219" y="16783"/>
                  </a:lnTo>
                  <a:lnTo>
                    <a:pt x="14918" y="16783"/>
                  </a:lnTo>
                  <a:close/>
                  <a:moveTo>
                    <a:pt x="13520" y="26107"/>
                  </a:moveTo>
                  <a:lnTo>
                    <a:pt x="104895" y="26107"/>
                  </a:lnTo>
                  <a:lnTo>
                    <a:pt x="102097" y="41958"/>
                  </a:lnTo>
                  <a:lnTo>
                    <a:pt x="10723" y="41958"/>
                  </a:lnTo>
                  <a:lnTo>
                    <a:pt x="13520" y="26107"/>
                  </a:lnTo>
                  <a:close/>
                  <a:moveTo>
                    <a:pt x="0" y="113753"/>
                  </a:moveTo>
                  <a:lnTo>
                    <a:pt x="10256" y="49883"/>
                  </a:lnTo>
                  <a:lnTo>
                    <a:pt x="100699" y="49883"/>
                  </a:lnTo>
                  <a:lnTo>
                    <a:pt x="92307" y="102098"/>
                  </a:lnTo>
                  <a:cubicBezTo>
                    <a:pt x="91841" y="110489"/>
                    <a:pt x="87179" y="114685"/>
                    <a:pt x="78321" y="113753"/>
                  </a:cubicBezTo>
                  <a:lnTo>
                    <a:pt x="0" y="113753"/>
                  </a:lnTo>
                  <a:close/>
                  <a:moveTo>
                    <a:pt x="28438" y="67133"/>
                  </a:moveTo>
                  <a:lnTo>
                    <a:pt x="23310" y="98368"/>
                  </a:lnTo>
                  <a:lnTo>
                    <a:pt x="69930" y="98368"/>
                  </a:lnTo>
                  <a:cubicBezTo>
                    <a:pt x="72261" y="98834"/>
                    <a:pt x="73659" y="97902"/>
                    <a:pt x="73659" y="95105"/>
                  </a:cubicBezTo>
                  <a:lnTo>
                    <a:pt x="78321" y="67133"/>
                  </a:lnTo>
                  <a:lnTo>
                    <a:pt x="28438" y="67133"/>
                  </a:lnTo>
                  <a:close/>
                </a:path>
              </a:pathLst>
            </a:custGeom>
            <a:solidFill>
              <a:schemeClr val="accent1"/>
            </a:solidFill>
            <a:ln w="4651" cap="flat">
              <a:noFill/>
              <a:prstDash val="solid"/>
              <a:miter/>
            </a:ln>
          </p:spPr>
          <p:txBody>
            <a:bodyPr rtlCol="0" anchor="ctr"/>
            <a:lstStyle/>
            <a:p>
              <a:endParaRPr lang="zh-CN" altLang="en-US"/>
            </a:p>
          </p:txBody>
        </p:sp>
        <p:sp>
          <p:nvSpPr>
            <p:cNvPr id="67" name="任意多边形: 形状 66">
              <a:extLst>
                <a:ext uri="{FF2B5EF4-FFF2-40B4-BE49-F238E27FC236}">
                  <a16:creationId xmlns:a16="http://schemas.microsoft.com/office/drawing/2014/main" id="{03C1B56B-DF60-418D-9A45-9C38FEAFFC83}"/>
                </a:ext>
              </a:extLst>
            </p:cNvPr>
            <p:cNvSpPr/>
            <p:nvPr/>
          </p:nvSpPr>
          <p:spPr>
            <a:xfrm>
              <a:off x="10326915" y="519597"/>
              <a:ext cx="58937" cy="48373"/>
            </a:xfrm>
            <a:custGeom>
              <a:avLst/>
              <a:gdLst>
                <a:gd name="connsiteX0" fmla="*/ 98834 w 98834"/>
                <a:gd name="connsiteY0" fmla="*/ 0 h 81118"/>
                <a:gd name="connsiteX1" fmla="*/ 98834 w 98834"/>
                <a:gd name="connsiteY1" fmla="*/ 80652 h 81118"/>
                <a:gd name="connsiteX2" fmla="*/ 76923 w 98834"/>
                <a:gd name="connsiteY2" fmla="*/ 80652 h 81118"/>
                <a:gd name="connsiteX3" fmla="*/ 76923 w 98834"/>
                <a:gd name="connsiteY3" fmla="*/ 31235 h 81118"/>
                <a:gd name="connsiteX4" fmla="*/ 56410 w 98834"/>
                <a:gd name="connsiteY4" fmla="*/ 62937 h 81118"/>
                <a:gd name="connsiteX5" fmla="*/ 56410 w 98834"/>
                <a:gd name="connsiteY5" fmla="*/ 62937 h 81118"/>
                <a:gd name="connsiteX6" fmla="*/ 49417 w 98834"/>
                <a:gd name="connsiteY6" fmla="*/ 66666 h 81118"/>
                <a:gd name="connsiteX7" fmla="*/ 42424 w 98834"/>
                <a:gd name="connsiteY7" fmla="*/ 62937 h 81118"/>
                <a:gd name="connsiteX8" fmla="*/ 42424 w 98834"/>
                <a:gd name="connsiteY8" fmla="*/ 62937 h 81118"/>
                <a:gd name="connsiteX9" fmla="*/ 21911 w 98834"/>
                <a:gd name="connsiteY9" fmla="*/ 31235 h 81118"/>
                <a:gd name="connsiteX10" fmla="*/ 21911 w 98834"/>
                <a:gd name="connsiteY10" fmla="*/ 81119 h 81118"/>
                <a:gd name="connsiteX11" fmla="*/ 0 w 98834"/>
                <a:gd name="connsiteY11" fmla="*/ 81119 h 81118"/>
                <a:gd name="connsiteX12" fmla="*/ 0 w 98834"/>
                <a:gd name="connsiteY12" fmla="*/ 466 h 81118"/>
                <a:gd name="connsiteX13" fmla="*/ 21911 w 98834"/>
                <a:gd name="connsiteY13" fmla="*/ 466 h 81118"/>
                <a:gd name="connsiteX14" fmla="*/ 21911 w 98834"/>
                <a:gd name="connsiteY14" fmla="*/ 466 h 81118"/>
                <a:gd name="connsiteX15" fmla="*/ 49417 w 98834"/>
                <a:gd name="connsiteY15" fmla="*/ 42890 h 81118"/>
                <a:gd name="connsiteX16" fmla="*/ 76923 w 98834"/>
                <a:gd name="connsiteY16" fmla="*/ 466 h 81118"/>
                <a:gd name="connsiteX17" fmla="*/ 76923 w 98834"/>
                <a:gd name="connsiteY17" fmla="*/ 466 h 81118"/>
                <a:gd name="connsiteX18" fmla="*/ 98834 w 98834"/>
                <a:gd name="connsiteY18" fmla="*/ 466 h 8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34" h="81118">
                  <a:moveTo>
                    <a:pt x="98834" y="0"/>
                  </a:moveTo>
                  <a:lnTo>
                    <a:pt x="98834" y="80652"/>
                  </a:lnTo>
                  <a:lnTo>
                    <a:pt x="76923" y="80652"/>
                  </a:lnTo>
                  <a:lnTo>
                    <a:pt x="76923" y="31235"/>
                  </a:lnTo>
                  <a:lnTo>
                    <a:pt x="56410" y="62937"/>
                  </a:lnTo>
                  <a:lnTo>
                    <a:pt x="56410" y="62937"/>
                  </a:lnTo>
                  <a:cubicBezTo>
                    <a:pt x="55011" y="65268"/>
                    <a:pt x="52214" y="66666"/>
                    <a:pt x="49417" y="66666"/>
                  </a:cubicBezTo>
                  <a:cubicBezTo>
                    <a:pt x="46620" y="66666"/>
                    <a:pt x="43823" y="65268"/>
                    <a:pt x="42424" y="62937"/>
                  </a:cubicBezTo>
                  <a:lnTo>
                    <a:pt x="42424" y="62937"/>
                  </a:lnTo>
                  <a:lnTo>
                    <a:pt x="21911" y="31235"/>
                  </a:lnTo>
                  <a:lnTo>
                    <a:pt x="21911" y="81119"/>
                  </a:lnTo>
                  <a:lnTo>
                    <a:pt x="0" y="81119"/>
                  </a:lnTo>
                  <a:lnTo>
                    <a:pt x="0" y="466"/>
                  </a:lnTo>
                  <a:lnTo>
                    <a:pt x="21911" y="466"/>
                  </a:lnTo>
                  <a:lnTo>
                    <a:pt x="21911" y="466"/>
                  </a:lnTo>
                  <a:lnTo>
                    <a:pt x="49417" y="42890"/>
                  </a:lnTo>
                  <a:lnTo>
                    <a:pt x="76923" y="466"/>
                  </a:lnTo>
                  <a:lnTo>
                    <a:pt x="76923" y="466"/>
                  </a:lnTo>
                  <a:lnTo>
                    <a:pt x="98834" y="466"/>
                  </a:lnTo>
                  <a:close/>
                </a:path>
              </a:pathLst>
            </a:custGeom>
            <a:solidFill>
              <a:srgbClr val="727272"/>
            </a:solidFill>
            <a:ln w="4651" cap="flat">
              <a:noFill/>
              <a:prstDash val="solid"/>
              <a:miter/>
            </a:ln>
          </p:spPr>
          <p:txBody>
            <a:bodyPr rtlCol="0" anchor="ctr"/>
            <a:lstStyle/>
            <a:p>
              <a:endParaRPr lang="zh-CN" altLang="en-US"/>
            </a:p>
          </p:txBody>
        </p:sp>
        <p:sp>
          <p:nvSpPr>
            <p:cNvPr id="68" name="任意多边形: 形状 67">
              <a:extLst>
                <a:ext uri="{FF2B5EF4-FFF2-40B4-BE49-F238E27FC236}">
                  <a16:creationId xmlns:a16="http://schemas.microsoft.com/office/drawing/2014/main" id="{53F256F9-2971-4547-BCDD-58360665AEC5}"/>
                </a:ext>
              </a:extLst>
            </p:cNvPr>
            <p:cNvSpPr/>
            <p:nvPr/>
          </p:nvSpPr>
          <p:spPr>
            <a:xfrm>
              <a:off x="10391691" y="518485"/>
              <a:ext cx="52820" cy="50040"/>
            </a:xfrm>
            <a:custGeom>
              <a:avLst/>
              <a:gdLst>
                <a:gd name="connsiteX0" fmla="*/ 44755 w 88577"/>
                <a:gd name="connsiteY0" fmla="*/ 33566 h 83915"/>
                <a:gd name="connsiteX1" fmla="*/ 44755 w 88577"/>
                <a:gd name="connsiteY1" fmla="*/ 48019 h 83915"/>
                <a:gd name="connsiteX2" fmla="*/ 66200 w 88577"/>
                <a:gd name="connsiteY2" fmla="*/ 48019 h 83915"/>
                <a:gd name="connsiteX3" fmla="*/ 66200 w 88577"/>
                <a:gd name="connsiteY3" fmla="*/ 66666 h 83915"/>
                <a:gd name="connsiteX4" fmla="*/ 52214 w 88577"/>
                <a:gd name="connsiteY4" fmla="*/ 68531 h 83915"/>
                <a:gd name="connsiteX5" fmla="*/ 22844 w 88577"/>
                <a:gd name="connsiteY5" fmla="*/ 41958 h 83915"/>
                <a:gd name="connsiteX6" fmla="*/ 53147 w 88577"/>
                <a:gd name="connsiteY6" fmla="*/ 15385 h 83915"/>
                <a:gd name="connsiteX7" fmla="*/ 76923 w 88577"/>
                <a:gd name="connsiteY7" fmla="*/ 18648 h 83915"/>
                <a:gd name="connsiteX8" fmla="*/ 85781 w 88577"/>
                <a:gd name="connsiteY8" fmla="*/ 5128 h 83915"/>
                <a:gd name="connsiteX9" fmla="*/ 52680 w 88577"/>
                <a:gd name="connsiteY9" fmla="*/ 0 h 83915"/>
                <a:gd name="connsiteX10" fmla="*/ 0 w 88577"/>
                <a:gd name="connsiteY10" fmla="*/ 42890 h 83915"/>
                <a:gd name="connsiteX11" fmla="*/ 13520 w 88577"/>
                <a:gd name="connsiteY11" fmla="*/ 72727 h 83915"/>
                <a:gd name="connsiteX12" fmla="*/ 52214 w 88577"/>
                <a:gd name="connsiteY12" fmla="*/ 83916 h 83915"/>
                <a:gd name="connsiteX13" fmla="*/ 88578 w 88577"/>
                <a:gd name="connsiteY13" fmla="*/ 77389 h 83915"/>
                <a:gd name="connsiteX14" fmla="*/ 88578 w 88577"/>
                <a:gd name="connsiteY14" fmla="*/ 34033 h 83915"/>
                <a:gd name="connsiteX15" fmla="*/ 44755 w 88577"/>
                <a:gd name="connsiteY15" fmla="*/ 34033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577" h="83915">
                  <a:moveTo>
                    <a:pt x="44755" y="33566"/>
                  </a:moveTo>
                  <a:lnTo>
                    <a:pt x="44755" y="48019"/>
                  </a:lnTo>
                  <a:lnTo>
                    <a:pt x="66200" y="48019"/>
                  </a:lnTo>
                  <a:lnTo>
                    <a:pt x="66200" y="66666"/>
                  </a:lnTo>
                  <a:cubicBezTo>
                    <a:pt x="62937" y="67599"/>
                    <a:pt x="57342" y="68531"/>
                    <a:pt x="52214" y="68531"/>
                  </a:cubicBezTo>
                  <a:cubicBezTo>
                    <a:pt x="35897" y="68531"/>
                    <a:pt x="22844" y="59207"/>
                    <a:pt x="22844" y="41958"/>
                  </a:cubicBezTo>
                  <a:cubicBezTo>
                    <a:pt x="22844" y="24242"/>
                    <a:pt x="36830" y="15385"/>
                    <a:pt x="53147" y="15385"/>
                  </a:cubicBezTo>
                  <a:cubicBezTo>
                    <a:pt x="64335" y="15385"/>
                    <a:pt x="70862" y="16783"/>
                    <a:pt x="76923" y="18648"/>
                  </a:cubicBezTo>
                  <a:lnTo>
                    <a:pt x="85781" y="5128"/>
                  </a:lnTo>
                  <a:cubicBezTo>
                    <a:pt x="77855" y="2331"/>
                    <a:pt x="64802" y="0"/>
                    <a:pt x="52680" y="0"/>
                  </a:cubicBezTo>
                  <a:cubicBezTo>
                    <a:pt x="21911" y="0"/>
                    <a:pt x="0" y="15851"/>
                    <a:pt x="0" y="42890"/>
                  </a:cubicBezTo>
                  <a:cubicBezTo>
                    <a:pt x="0" y="55011"/>
                    <a:pt x="4662" y="65734"/>
                    <a:pt x="13520" y="72727"/>
                  </a:cubicBezTo>
                  <a:cubicBezTo>
                    <a:pt x="22378" y="80186"/>
                    <a:pt x="34499" y="83916"/>
                    <a:pt x="52214" y="83916"/>
                  </a:cubicBezTo>
                  <a:cubicBezTo>
                    <a:pt x="68997" y="83916"/>
                    <a:pt x="80652" y="80186"/>
                    <a:pt x="88578" y="77389"/>
                  </a:cubicBezTo>
                  <a:lnTo>
                    <a:pt x="88578" y="34033"/>
                  </a:lnTo>
                  <a:lnTo>
                    <a:pt x="44755" y="34033"/>
                  </a:lnTo>
                  <a:close/>
                </a:path>
              </a:pathLst>
            </a:custGeom>
            <a:solidFill>
              <a:srgbClr val="727272"/>
            </a:solidFill>
            <a:ln w="4651" cap="flat">
              <a:noFill/>
              <a:prstDash val="solid"/>
              <a:miter/>
            </a:ln>
          </p:spPr>
          <p:txBody>
            <a:bodyPr rtlCol="0" anchor="ctr"/>
            <a:lstStyle/>
            <a:p>
              <a:endParaRPr lang="zh-CN" altLang="en-US"/>
            </a:p>
          </p:txBody>
        </p:sp>
        <p:sp>
          <p:nvSpPr>
            <p:cNvPr id="69" name="任意多边形: 形状 68">
              <a:extLst>
                <a:ext uri="{FF2B5EF4-FFF2-40B4-BE49-F238E27FC236}">
                  <a16:creationId xmlns:a16="http://schemas.microsoft.com/office/drawing/2014/main" id="{9C292533-935E-4F51-860F-175A62C2B312}"/>
                </a:ext>
              </a:extLst>
            </p:cNvPr>
            <p:cNvSpPr/>
            <p:nvPr/>
          </p:nvSpPr>
          <p:spPr>
            <a:xfrm>
              <a:off x="10269646" y="518764"/>
              <a:ext cx="51456" cy="50040"/>
            </a:xfrm>
            <a:custGeom>
              <a:avLst/>
              <a:gdLst>
                <a:gd name="connsiteX0" fmla="*/ 52680 w 86288"/>
                <a:gd name="connsiteY0" fmla="*/ 32168 h 83915"/>
                <a:gd name="connsiteX1" fmla="*/ 27039 w 86288"/>
                <a:gd name="connsiteY1" fmla="*/ 22378 h 83915"/>
                <a:gd name="connsiteX2" fmla="*/ 48485 w 86288"/>
                <a:gd name="connsiteY2" fmla="*/ 15385 h 83915"/>
                <a:gd name="connsiteX3" fmla="*/ 75990 w 86288"/>
                <a:gd name="connsiteY3" fmla="*/ 19114 h 83915"/>
                <a:gd name="connsiteX4" fmla="*/ 85314 w 86288"/>
                <a:gd name="connsiteY4" fmla="*/ 5128 h 83915"/>
                <a:gd name="connsiteX5" fmla="*/ 47552 w 86288"/>
                <a:gd name="connsiteY5" fmla="*/ 0 h 83915"/>
                <a:gd name="connsiteX6" fmla="*/ 2331 w 86288"/>
                <a:gd name="connsiteY6" fmla="*/ 23776 h 83915"/>
                <a:gd name="connsiteX7" fmla="*/ 36830 w 86288"/>
                <a:gd name="connsiteY7" fmla="*/ 48019 h 83915"/>
                <a:gd name="connsiteX8" fmla="*/ 62004 w 86288"/>
                <a:gd name="connsiteY8" fmla="*/ 59207 h 83915"/>
                <a:gd name="connsiteX9" fmla="*/ 39161 w 86288"/>
                <a:gd name="connsiteY9" fmla="*/ 68065 h 83915"/>
                <a:gd name="connsiteX10" fmla="*/ 9324 w 86288"/>
                <a:gd name="connsiteY10" fmla="*/ 62471 h 83915"/>
                <a:gd name="connsiteX11" fmla="*/ 0 w 86288"/>
                <a:gd name="connsiteY11" fmla="*/ 76457 h 83915"/>
                <a:gd name="connsiteX12" fmla="*/ 40093 w 86288"/>
                <a:gd name="connsiteY12" fmla="*/ 83916 h 83915"/>
                <a:gd name="connsiteX13" fmla="*/ 86247 w 86288"/>
                <a:gd name="connsiteY13" fmla="*/ 57342 h 83915"/>
                <a:gd name="connsiteX14" fmla="*/ 52680 w 86288"/>
                <a:gd name="connsiteY14" fmla="*/ 32168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8" h="83915">
                  <a:moveTo>
                    <a:pt x="52680" y="32168"/>
                  </a:moveTo>
                  <a:cubicBezTo>
                    <a:pt x="35897" y="29371"/>
                    <a:pt x="27039" y="28438"/>
                    <a:pt x="27039" y="22378"/>
                  </a:cubicBezTo>
                  <a:cubicBezTo>
                    <a:pt x="27039" y="16317"/>
                    <a:pt x="36363" y="15385"/>
                    <a:pt x="48485" y="15385"/>
                  </a:cubicBezTo>
                  <a:cubicBezTo>
                    <a:pt x="57342" y="15385"/>
                    <a:pt x="69930" y="17249"/>
                    <a:pt x="75990" y="19114"/>
                  </a:cubicBezTo>
                  <a:lnTo>
                    <a:pt x="85314" y="5128"/>
                  </a:lnTo>
                  <a:cubicBezTo>
                    <a:pt x="75524" y="1865"/>
                    <a:pt x="60606" y="0"/>
                    <a:pt x="47552" y="0"/>
                  </a:cubicBezTo>
                  <a:cubicBezTo>
                    <a:pt x="18182" y="0"/>
                    <a:pt x="2331" y="8858"/>
                    <a:pt x="2331" y="23776"/>
                  </a:cubicBezTo>
                  <a:cubicBezTo>
                    <a:pt x="2331" y="38695"/>
                    <a:pt x="14452" y="44755"/>
                    <a:pt x="36830" y="48019"/>
                  </a:cubicBezTo>
                  <a:cubicBezTo>
                    <a:pt x="51748" y="50349"/>
                    <a:pt x="62471" y="51282"/>
                    <a:pt x="62004" y="59207"/>
                  </a:cubicBezTo>
                  <a:cubicBezTo>
                    <a:pt x="62004" y="66200"/>
                    <a:pt x="52214" y="68065"/>
                    <a:pt x="39161" y="68065"/>
                  </a:cubicBezTo>
                  <a:cubicBezTo>
                    <a:pt x="27972" y="67599"/>
                    <a:pt x="16783" y="64802"/>
                    <a:pt x="9324" y="62471"/>
                  </a:cubicBezTo>
                  <a:lnTo>
                    <a:pt x="0" y="76457"/>
                  </a:lnTo>
                  <a:cubicBezTo>
                    <a:pt x="7459" y="79720"/>
                    <a:pt x="25175" y="83916"/>
                    <a:pt x="40093" y="83916"/>
                  </a:cubicBezTo>
                  <a:cubicBezTo>
                    <a:pt x="76457" y="83916"/>
                    <a:pt x="86247" y="70396"/>
                    <a:pt x="86247" y="57342"/>
                  </a:cubicBezTo>
                  <a:cubicBezTo>
                    <a:pt x="87179" y="40559"/>
                    <a:pt x="72261" y="35431"/>
                    <a:pt x="52680" y="32168"/>
                  </a:cubicBezTo>
                </a:path>
              </a:pathLst>
            </a:custGeom>
            <a:solidFill>
              <a:srgbClr val="727272"/>
            </a:solidFill>
            <a:ln w="4651" cap="flat">
              <a:noFill/>
              <a:prstDash val="solid"/>
              <a:miter/>
            </a:ln>
          </p:spPr>
          <p:txBody>
            <a:bodyPr rtlCol="0" anchor="ctr"/>
            <a:lstStyle/>
            <a:p>
              <a:endParaRPr lang="zh-CN" altLang="en-US"/>
            </a:p>
          </p:txBody>
        </p:sp>
      </p:grpSp>
    </p:spTree>
    <p:extLst>
      <p:ext uri="{BB962C8B-B14F-4D97-AF65-F5344CB8AC3E}">
        <p14:creationId xmlns:p14="http://schemas.microsoft.com/office/powerpoint/2010/main" val="3725963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7310">
          <p15:clr>
            <a:srgbClr val="FBAE40"/>
          </p15:clr>
        </p15:guide>
        <p15:guide id="3" orient="horz" pos="48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UiPPT_04_过渡页">
    <p:spTree>
      <p:nvGrpSpPr>
        <p:cNvPr id="1" name=""/>
        <p:cNvGrpSpPr/>
        <p:nvPr/>
      </p:nvGrpSpPr>
      <p:grpSpPr>
        <a:xfrm>
          <a:off x="0" y="0"/>
          <a:ext cx="0" cy="0"/>
          <a:chOff x="0" y="0"/>
          <a:chExt cx="0" cy="0"/>
        </a:xfrm>
      </p:grpSpPr>
      <p:sp>
        <p:nvSpPr>
          <p:cNvPr id="424"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AE06D14E-6703-467F-AEA2-9453269D7C46}"/>
              </a:ext>
            </a:extLst>
          </p:cNvPr>
          <p:cNvSpPr/>
          <p:nvPr userDrawn="1"/>
        </p:nvSpPr>
        <p:spPr>
          <a:xfrm rot="5400000">
            <a:off x="3361726" y="-1717637"/>
            <a:ext cx="3077524" cy="9800972"/>
          </a:xfrm>
          <a:prstGeom prst="round2SameRect">
            <a:avLst>
              <a:gd name="adj1" fmla="val 4021"/>
              <a:gd name="adj2" fmla="val 0"/>
            </a:avLst>
          </a:prstGeom>
          <a:solidFill>
            <a:schemeClr val="bg1"/>
          </a:solidFill>
          <a:ln w="38100">
            <a:noFill/>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426"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AECFC567-290B-4308-9413-E11155EACFA2}"/>
              </a:ext>
            </a:extLst>
          </p:cNvPr>
          <p:cNvSpPr/>
          <p:nvPr userDrawn="1"/>
        </p:nvSpPr>
        <p:spPr>
          <a:xfrm>
            <a:off x="921918" y="1127097"/>
            <a:ext cx="2201697" cy="3039731"/>
          </a:xfrm>
          <a:prstGeom prst="roundRect">
            <a:avLst>
              <a:gd name="adj" fmla="val 5417"/>
            </a:avLst>
          </a:prstGeom>
          <a:solidFill>
            <a:schemeClr val="accent1"/>
          </a:solidFill>
          <a:ln w="12700" cap="rnd">
            <a:noFill/>
            <a:prstDash val="solid"/>
            <a:round/>
            <a:headEnd/>
            <a:tailEnd/>
          </a:ln>
          <a:effectLst>
            <a:outerShdw blurRad="254000" dist="127000" algn="ctr" rotWithShape="0">
              <a:schemeClr val="accent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29"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4965909B-8813-4780-A216-B02CF5F11662}"/>
              </a:ext>
            </a:extLst>
          </p:cNvPr>
          <p:cNvSpPr/>
          <p:nvPr userDrawn="1"/>
        </p:nvSpPr>
        <p:spPr>
          <a:xfrm>
            <a:off x="9350354" y="1216511"/>
            <a:ext cx="122898" cy="855151"/>
          </a:xfrm>
          <a:prstGeom prst="roundRect">
            <a:avLst>
              <a:gd name="adj" fmla="val 50000"/>
            </a:avLst>
          </a:prstGeom>
          <a:solidFill>
            <a:schemeClr val="accent3"/>
          </a:solidFill>
          <a:ln w="12700" cap="rnd">
            <a:noFill/>
            <a:prstDash val="solid"/>
            <a:round/>
            <a:headEnd/>
            <a:tailEnd/>
          </a:ln>
          <a:effectLst>
            <a:outerShdw blurRad="254000" dist="127000" algn="c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430"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15AC2DC2-A138-4EB5-A3DA-D175AF9F46DE}"/>
              </a:ext>
            </a:extLst>
          </p:cNvPr>
          <p:cNvSpPr/>
          <p:nvPr userDrawn="1"/>
        </p:nvSpPr>
        <p:spPr>
          <a:xfrm flipH="1">
            <a:off x="11310256" y="5678042"/>
            <a:ext cx="881743" cy="1179958"/>
          </a:xfrm>
          <a:custGeom>
            <a:avLst/>
            <a:gdLst>
              <a:gd name="connsiteX0" fmla="*/ 0 w 1223078"/>
              <a:gd name="connsiteY0" fmla="*/ 0 h 1636736"/>
              <a:gd name="connsiteX1" fmla="*/ 1223078 w 1223078"/>
              <a:gd name="connsiteY1" fmla="*/ 1223078 h 1636736"/>
              <a:gd name="connsiteX2" fmla="*/ 1168091 w 1223078"/>
              <a:gd name="connsiteY2" fmla="*/ 1586784 h 1636736"/>
              <a:gd name="connsiteX3" fmla="*/ 1149808 w 1223078"/>
              <a:gd name="connsiteY3" fmla="*/ 1636736 h 1636736"/>
              <a:gd name="connsiteX4" fmla="*/ 423506 w 1223078"/>
              <a:gd name="connsiteY4" fmla="*/ 1636736 h 1636736"/>
              <a:gd name="connsiteX5" fmla="*/ 491419 w 1223078"/>
              <a:gd name="connsiteY5" fmla="*/ 1554425 h 1636736"/>
              <a:gd name="connsiteX6" fmla="*/ 592631 w 1223078"/>
              <a:gd name="connsiteY6" fmla="*/ 1223079 h 1636736"/>
              <a:gd name="connsiteX7" fmla="*/ 1 w 1223078"/>
              <a:gd name="connsiteY7" fmla="*/ 630449 h 1636736"/>
              <a:gd name="connsiteX8" fmla="*/ 0 w 1223078"/>
              <a:gd name="connsiteY8" fmla="*/ 630449 h 163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3078" h="1636736">
                <a:moveTo>
                  <a:pt x="0" y="0"/>
                </a:moveTo>
                <a:cubicBezTo>
                  <a:pt x="675487" y="0"/>
                  <a:pt x="1223078" y="547591"/>
                  <a:pt x="1223078" y="1223078"/>
                </a:cubicBezTo>
                <a:cubicBezTo>
                  <a:pt x="1223078" y="1349732"/>
                  <a:pt x="1203827" y="1471890"/>
                  <a:pt x="1168091" y="1586784"/>
                </a:cubicBezTo>
                <a:lnTo>
                  <a:pt x="1149808" y="1636736"/>
                </a:lnTo>
                <a:lnTo>
                  <a:pt x="423506" y="1636736"/>
                </a:lnTo>
                <a:lnTo>
                  <a:pt x="491419" y="1554425"/>
                </a:lnTo>
                <a:cubicBezTo>
                  <a:pt x="555319" y="1459840"/>
                  <a:pt x="592631" y="1345817"/>
                  <a:pt x="592631" y="1223079"/>
                </a:cubicBezTo>
                <a:cubicBezTo>
                  <a:pt x="592631" y="895778"/>
                  <a:pt x="327302" y="630449"/>
                  <a:pt x="1" y="630449"/>
                </a:cubicBezTo>
                <a:lnTo>
                  <a:pt x="0" y="630449"/>
                </a:lnTo>
                <a:close/>
              </a:path>
            </a:pathLst>
          </a:cu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grpSp>
        <p:nvGrpSpPr>
          <p:cNvPr id="431" name="组合 43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A2E9F347-1E13-4059-81D7-5C5CC530AC76}"/>
              </a:ext>
            </a:extLst>
          </p:cNvPr>
          <p:cNvGrpSpPr/>
          <p:nvPr userDrawn="1"/>
        </p:nvGrpSpPr>
        <p:grpSpPr>
          <a:xfrm>
            <a:off x="8154142" y="4924248"/>
            <a:ext cx="839860" cy="223711"/>
            <a:chOff x="7805552" y="4951464"/>
            <a:chExt cx="1667700" cy="444220"/>
          </a:xfrm>
        </p:grpSpPr>
        <p:sp>
          <p:nvSpPr>
            <p:cNvPr id="432" name="木先生iPPT">
              <a:extLst>
                <a:ext uri="{FF2B5EF4-FFF2-40B4-BE49-F238E27FC236}">
                  <a16:creationId xmlns:a16="http://schemas.microsoft.com/office/drawing/2014/main" id="{E0FEE094-9F21-46A4-8C87-09A99F9687F9}"/>
                </a:ext>
              </a:extLst>
            </p:cNvPr>
            <p:cNvSpPr/>
            <p:nvPr/>
          </p:nvSpPr>
          <p:spPr>
            <a:xfrm>
              <a:off x="7805552" y="4951464"/>
              <a:ext cx="444222" cy="44422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433" name="木先生iPPT">
              <a:extLst>
                <a:ext uri="{FF2B5EF4-FFF2-40B4-BE49-F238E27FC236}">
                  <a16:creationId xmlns:a16="http://schemas.microsoft.com/office/drawing/2014/main" id="{BA2E15F3-CED3-4C65-8AB5-41D1694A9EF3}"/>
                </a:ext>
              </a:extLst>
            </p:cNvPr>
            <p:cNvSpPr/>
            <p:nvPr/>
          </p:nvSpPr>
          <p:spPr>
            <a:xfrm>
              <a:off x="8417291" y="4951464"/>
              <a:ext cx="444222" cy="444220"/>
            </a:xfrm>
            <a:prstGeom prst="ellipse">
              <a:avLst/>
            </a:prstGeom>
            <a:solidFill>
              <a:schemeClr val="accent2"/>
            </a:solidFill>
            <a:ln w="12700" cap="rnd">
              <a:no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434" name="木先生iPPT">
              <a:extLst>
                <a:ext uri="{FF2B5EF4-FFF2-40B4-BE49-F238E27FC236}">
                  <a16:creationId xmlns:a16="http://schemas.microsoft.com/office/drawing/2014/main" id="{AF649F24-04D3-4B3D-931F-CB30D4CF5436}"/>
                </a:ext>
              </a:extLst>
            </p:cNvPr>
            <p:cNvSpPr/>
            <p:nvPr/>
          </p:nvSpPr>
          <p:spPr>
            <a:xfrm>
              <a:off x="9029030" y="4951464"/>
              <a:ext cx="444222" cy="44422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8" name="文本占位符 7">
            <a:extLst>
              <a:ext uri="{FF2B5EF4-FFF2-40B4-BE49-F238E27FC236}">
                <a16:creationId xmlns:a16="http://schemas.microsoft.com/office/drawing/2014/main" id="{303562FD-3549-47BE-A4A8-A3B09829ADD5}"/>
              </a:ext>
            </a:extLst>
          </p:cNvPr>
          <p:cNvSpPr>
            <a:spLocks noGrp="1"/>
          </p:cNvSpPr>
          <p:nvPr>
            <p:ph type="body" sz="quarter" idx="10" hasCustomPrompt="1"/>
          </p:nvPr>
        </p:nvSpPr>
        <p:spPr>
          <a:xfrm>
            <a:off x="921918" y="1241860"/>
            <a:ext cx="2201697" cy="2924968"/>
          </a:xfrm>
        </p:spPr>
        <p:txBody>
          <a:bodyPr anchor="b" anchorCtr="0">
            <a:noAutofit/>
          </a:bodyPr>
          <a:lstStyle>
            <a:lvl1pPr marL="0" indent="0" algn="ctr">
              <a:lnSpc>
                <a:spcPct val="100000"/>
              </a:lnSpc>
              <a:buNone/>
              <a:defRPr sz="11500">
                <a:solidFill>
                  <a:schemeClr val="bg1"/>
                </a:solidFill>
              </a:defRPr>
            </a:lvl1pPr>
          </a:lstStyle>
          <a:p>
            <a:pPr lvl="0"/>
            <a:r>
              <a:rPr lang="en-US" altLang="zh-CN"/>
              <a:t>00</a:t>
            </a:r>
            <a:endParaRPr lang="zh-CN" altLang="en-US"/>
          </a:p>
        </p:txBody>
      </p:sp>
      <p:sp>
        <p:nvSpPr>
          <p:cNvPr id="9" name="标题 8">
            <a:extLst>
              <a:ext uri="{FF2B5EF4-FFF2-40B4-BE49-F238E27FC236}">
                <a16:creationId xmlns:a16="http://schemas.microsoft.com/office/drawing/2014/main" id="{2A2A6A29-1C57-4D61-844F-B10BCE662CD8}"/>
              </a:ext>
            </a:extLst>
          </p:cNvPr>
          <p:cNvSpPr>
            <a:spLocks noGrp="1"/>
          </p:cNvSpPr>
          <p:nvPr>
            <p:ph type="title" hasCustomPrompt="1"/>
          </p:nvPr>
        </p:nvSpPr>
        <p:spPr>
          <a:xfrm>
            <a:off x="3806887" y="2737230"/>
            <a:ext cx="4171950" cy="710569"/>
          </a:xfrm>
        </p:spPr>
        <p:txBody>
          <a:bodyPr>
            <a:noAutofit/>
          </a:bodyPr>
          <a:lstStyle>
            <a:lvl1pPr>
              <a:defRPr sz="4000" b="1"/>
            </a:lvl1pPr>
          </a:lstStyle>
          <a:p>
            <a:r>
              <a:rPr lang="zh-CN" altLang="en-US"/>
              <a:t>章节标题</a:t>
            </a:r>
          </a:p>
        </p:txBody>
      </p:sp>
      <p:sp>
        <p:nvSpPr>
          <p:cNvPr id="11" name="文本占位符 10">
            <a:extLst>
              <a:ext uri="{FF2B5EF4-FFF2-40B4-BE49-F238E27FC236}">
                <a16:creationId xmlns:a16="http://schemas.microsoft.com/office/drawing/2014/main" id="{786B88E3-87EA-4F8D-B437-A9B030144A89}"/>
              </a:ext>
            </a:extLst>
          </p:cNvPr>
          <p:cNvSpPr>
            <a:spLocks noGrp="1"/>
          </p:cNvSpPr>
          <p:nvPr>
            <p:ph type="body" sz="quarter" idx="11" hasCustomPrompt="1"/>
          </p:nvPr>
        </p:nvSpPr>
        <p:spPr>
          <a:xfrm>
            <a:off x="3806887" y="3447799"/>
            <a:ext cx="4171950" cy="339188"/>
          </a:xfrm>
        </p:spPr>
        <p:txBody>
          <a:bodyPr anchor="ctr" anchorCtr="0">
            <a:normAutofit/>
          </a:bodyPr>
          <a:lstStyle>
            <a:lvl1pPr marL="0" indent="0" algn="dist">
              <a:lnSpc>
                <a:spcPct val="100000"/>
              </a:lnSpc>
              <a:buNone/>
              <a:defRPr sz="1600">
                <a:solidFill>
                  <a:schemeClr val="bg1">
                    <a:lumMod val="75000"/>
                  </a:schemeClr>
                </a:solidFill>
              </a:defRPr>
            </a:lvl1pPr>
            <a:lvl2pPr marL="457200" indent="0">
              <a:lnSpc>
                <a:spcPct val="100000"/>
              </a:lnSpc>
              <a:buNone/>
              <a:defRPr>
                <a:solidFill>
                  <a:schemeClr val="bg1">
                    <a:lumMod val="75000"/>
                  </a:schemeClr>
                </a:solidFill>
              </a:defRPr>
            </a:lvl2pPr>
            <a:lvl3pPr marL="914400" indent="0">
              <a:lnSpc>
                <a:spcPct val="100000"/>
              </a:lnSpc>
              <a:buNone/>
              <a:defRPr>
                <a:solidFill>
                  <a:schemeClr val="bg1">
                    <a:lumMod val="75000"/>
                  </a:schemeClr>
                </a:solidFill>
              </a:defRPr>
            </a:lvl3pPr>
            <a:lvl4pPr marL="1371600" indent="0">
              <a:lnSpc>
                <a:spcPct val="100000"/>
              </a:lnSpc>
              <a:buNone/>
              <a:defRPr>
                <a:solidFill>
                  <a:schemeClr val="bg1">
                    <a:lumMod val="75000"/>
                  </a:schemeClr>
                </a:solidFill>
              </a:defRPr>
            </a:lvl4pPr>
            <a:lvl5pPr marL="1828800" indent="0">
              <a:lnSpc>
                <a:spcPct val="100000"/>
              </a:lnSpc>
              <a:buNone/>
              <a:defRPr>
                <a:solidFill>
                  <a:schemeClr val="bg1">
                    <a:lumMod val="75000"/>
                  </a:schemeClr>
                </a:solidFill>
              </a:defRPr>
            </a:lvl5pPr>
          </a:lstStyle>
          <a:p>
            <a:pPr lvl="0"/>
            <a:r>
              <a:rPr lang="zh-CN" altLang="en-US"/>
              <a:t>副标题 </a:t>
            </a:r>
            <a:r>
              <a:rPr lang="en-US" altLang="zh-CN"/>
              <a:t>CHAPTER TITLE</a:t>
            </a:r>
            <a:endParaRPr lang="zh-CN" altLang="en-US"/>
          </a:p>
        </p:txBody>
      </p:sp>
      <p:sp>
        <p:nvSpPr>
          <p:cNvPr id="435" name="任意多边形: 形状 434">
            <a:extLst>
              <a:ext uri="{FF2B5EF4-FFF2-40B4-BE49-F238E27FC236}">
                <a16:creationId xmlns:a16="http://schemas.microsoft.com/office/drawing/2014/main" id="{D85C6AFB-A809-4249-A81F-C16F4D58BE48}"/>
              </a:ext>
            </a:extLst>
          </p:cNvPr>
          <p:cNvSpPr/>
          <p:nvPr userDrawn="1"/>
        </p:nvSpPr>
        <p:spPr>
          <a:xfrm>
            <a:off x="8021503" y="2732230"/>
            <a:ext cx="1105139" cy="1077129"/>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rgbClr val="F2F2F2"/>
          </a:solidFill>
          <a:ln w="4651" cap="flat">
            <a:noFill/>
            <a:prstDash val="solid"/>
            <a:miter/>
          </a:ln>
        </p:spPr>
        <p:txBody>
          <a:bodyPr rtlCol="0" anchor="ctr"/>
          <a:lstStyle/>
          <a:p>
            <a:endParaRPr lang="zh-CN" altLang="en-US"/>
          </a:p>
        </p:txBody>
      </p:sp>
    </p:spTree>
    <p:extLst>
      <p:ext uri="{BB962C8B-B14F-4D97-AF65-F5344CB8AC3E}">
        <p14:creationId xmlns:p14="http://schemas.microsoft.com/office/powerpoint/2010/main" val="4228338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UiPPT_05_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3845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UiPPT_06_封底">
    <p:spTree>
      <p:nvGrpSpPr>
        <p:cNvPr id="1" name=""/>
        <p:cNvGrpSpPr/>
        <p:nvPr/>
      </p:nvGrpSpPr>
      <p:grpSpPr>
        <a:xfrm>
          <a:off x="0" y="0"/>
          <a:ext cx="0" cy="0"/>
          <a:chOff x="0" y="0"/>
          <a:chExt cx="0" cy="0"/>
        </a:xfrm>
      </p:grpSpPr>
      <p:sp>
        <p:nvSpPr>
          <p:cNvPr id="14" name="object 2">
            <a:extLst>
              <a:ext uri="{FF2B5EF4-FFF2-40B4-BE49-F238E27FC236}">
                <a16:creationId xmlns:a16="http://schemas.microsoft.com/office/drawing/2014/main" id="{425A5262-5ACD-4D34-85A7-982299BE9F5F}"/>
              </a:ext>
            </a:extLst>
          </p:cNvPr>
          <p:cNvSpPr/>
          <p:nvPr/>
        </p:nvSpPr>
        <p:spPr>
          <a:xfrm>
            <a:off x="0" y="0"/>
            <a:ext cx="12191998" cy="6857999"/>
          </a:xfrm>
          <a:prstGeom prst="rect">
            <a:avLst/>
          </a:prstGeom>
          <a:blipFill>
            <a:blip r:embed="rId2" cstate="print"/>
            <a:stretch>
              <a:fillRect/>
            </a:stretch>
          </a:blipFill>
        </p:spPr>
        <p:txBody>
          <a:bodyPr wrap="square" lIns="0" tIns="0" rIns="0" bIns="0" rtlCol="0"/>
          <a:lstStyle/>
          <a:p>
            <a:endParaRPr/>
          </a:p>
        </p:txBody>
      </p:sp>
      <p:sp>
        <p:nvSpPr>
          <p:cNvPr id="12" name="矩形 11">
            <a:extLst>
              <a:ext uri="{FF2B5EF4-FFF2-40B4-BE49-F238E27FC236}">
                <a16:creationId xmlns:a16="http://schemas.microsoft.com/office/drawing/2014/main" id="{B3D2907D-D7F3-4F8C-8DB5-52DF7808FDF0}"/>
              </a:ext>
            </a:extLst>
          </p:cNvPr>
          <p:cNvSpPr/>
          <p:nvPr/>
        </p:nvSpPr>
        <p:spPr>
          <a:xfrm>
            <a:off x="0" y="0"/>
            <a:ext cx="12191998" cy="6858001"/>
          </a:xfrm>
          <a:prstGeom prst="rect">
            <a:avLst/>
          </a:prstGeom>
          <a:gradFill>
            <a:gsLst>
              <a:gs pos="0">
                <a:schemeClr val="accent1">
                  <a:alpha val="90000"/>
                </a:schemeClr>
              </a:gs>
              <a:gs pos="100000">
                <a:schemeClr val="accent3">
                  <a:alpha val="9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descr="QR 代码&#10;&#10;描述已自动生成">
            <a:extLst>
              <a:ext uri="{FF2B5EF4-FFF2-40B4-BE49-F238E27FC236}">
                <a16:creationId xmlns:a16="http://schemas.microsoft.com/office/drawing/2014/main" id="{5A6DAD7C-0B12-4841-813A-E2DBA003D0F9}"/>
              </a:ext>
            </a:extLst>
          </p:cNvPr>
          <p:cNvPicPr>
            <a:picLocks noChangeAspect="1"/>
          </p:cNvPicPr>
          <p:nvPr/>
        </p:nvPicPr>
        <p:blipFill>
          <a:blip r:embed="rId3"/>
          <a:stretch>
            <a:fillRect/>
          </a:stretch>
        </p:blipFill>
        <p:spPr>
          <a:xfrm>
            <a:off x="10364188" y="5212671"/>
            <a:ext cx="1191293" cy="1191293"/>
          </a:xfrm>
          <a:prstGeom prst="rect">
            <a:avLst/>
          </a:prstGeom>
        </p:spPr>
      </p:pic>
      <p:sp>
        <p:nvSpPr>
          <p:cNvPr id="15" name="文本框 14">
            <a:extLst>
              <a:ext uri="{FF2B5EF4-FFF2-40B4-BE49-F238E27FC236}">
                <a16:creationId xmlns:a16="http://schemas.microsoft.com/office/drawing/2014/main" id="{EA40A930-F42C-4CF1-821B-83309AF4487E}"/>
              </a:ext>
            </a:extLst>
          </p:cNvPr>
          <p:cNvSpPr txBox="1"/>
          <p:nvPr/>
        </p:nvSpPr>
        <p:spPr>
          <a:xfrm>
            <a:off x="1230455" y="5165232"/>
            <a:ext cx="3311236" cy="1178592"/>
          </a:xfrm>
          <a:prstGeom prst="rect">
            <a:avLst/>
          </a:prstGeom>
          <a:noFill/>
        </p:spPr>
        <p:txBody>
          <a:bodyPr wrap="square" rtlCol="0">
            <a:spAutoFit/>
          </a:bodyPr>
          <a:lstStyle/>
          <a:p>
            <a:pPr>
              <a:lnSpc>
                <a:spcPct val="150000"/>
              </a:lnSpc>
            </a:pPr>
            <a:r>
              <a:rPr kumimoji="1" lang="zh-CN" altLang="en-US" sz="800" dirty="0">
                <a:solidFill>
                  <a:schemeClr val="bg1"/>
                </a:solidFill>
                <a:latin typeface="Microsoft YaHei" panose="020B0503020204020204" pitchFamily="34" charset="-122"/>
                <a:ea typeface="Microsoft YaHei" panose="020B0503020204020204" pitchFamily="34" charset="-122"/>
              </a:rPr>
              <a:t>电话</a:t>
            </a:r>
            <a:r>
              <a:rPr kumimoji="1" lang="en-US" altLang="zh-CN" sz="800" dirty="0">
                <a:solidFill>
                  <a:schemeClr val="bg1"/>
                </a:solidFill>
                <a:latin typeface="Microsoft YaHei" panose="020B0503020204020204" pitchFamily="34" charset="-122"/>
                <a:ea typeface="Microsoft YaHei" panose="020B0503020204020204" pitchFamily="34" charset="-122"/>
              </a:rPr>
              <a:t>/Tel:8621-22005899</a:t>
            </a:r>
          </a:p>
          <a:p>
            <a:pPr>
              <a:lnSpc>
                <a:spcPct val="150000"/>
              </a:lnSpc>
            </a:pPr>
            <a:r>
              <a:rPr kumimoji="1" lang="zh-CN" altLang="en-US" sz="800" dirty="0">
                <a:solidFill>
                  <a:schemeClr val="bg1"/>
                </a:solidFill>
                <a:latin typeface="Microsoft YaHei" panose="020B0503020204020204" pitchFamily="34" charset="-122"/>
                <a:ea typeface="Microsoft YaHei" panose="020B0503020204020204" pitchFamily="34" charset="-122"/>
              </a:rPr>
              <a:t>传真</a:t>
            </a:r>
            <a:r>
              <a:rPr kumimoji="1" lang="en-US" altLang="zh-CN" sz="800" dirty="0">
                <a:solidFill>
                  <a:schemeClr val="bg1"/>
                </a:solidFill>
                <a:latin typeface="Microsoft YaHei" panose="020B0503020204020204" pitchFamily="34" charset="-122"/>
                <a:ea typeface="Microsoft YaHei" panose="020B0503020204020204" pitchFamily="34" charset="-122"/>
              </a:rPr>
              <a:t>/Fax:8621-56313983</a:t>
            </a: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en-US" altLang="zh-CN" sz="800" dirty="0" err="1">
                <a:solidFill>
                  <a:schemeClr val="bg1"/>
                </a:solidFill>
                <a:latin typeface="Microsoft YaHei" panose="020B0503020204020204" pitchFamily="34" charset="-122"/>
                <a:ea typeface="Microsoft YaHei" panose="020B0503020204020204" pitchFamily="34" charset="-122"/>
              </a:rPr>
              <a:t>Email:sales_smt@smg.cn</a:t>
            </a:r>
            <a:endParaRPr kumimoji="1" lang="en-US" altLang="zh-CN" sz="800" dirty="0">
              <a:solidFill>
                <a:schemeClr val="bg1"/>
              </a:solidFill>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1" lang="zh-CN" altLang="en-US" sz="800" dirty="0">
                <a:solidFill>
                  <a:schemeClr val="bg1"/>
                </a:solidFill>
                <a:latin typeface="Microsoft YaHei" panose="020B0503020204020204" pitchFamily="34" charset="-122"/>
                <a:ea typeface="Microsoft YaHei" panose="020B0503020204020204" pitchFamily="34" charset="-122"/>
              </a:rPr>
              <a:t>上海市静安区老沪太路</a:t>
            </a:r>
            <a:r>
              <a:rPr kumimoji="1" lang="en-US" altLang="zh-CN" sz="800" dirty="0">
                <a:solidFill>
                  <a:schemeClr val="bg1"/>
                </a:solidFill>
                <a:latin typeface="Microsoft YaHei" panose="020B0503020204020204" pitchFamily="34" charset="-122"/>
                <a:ea typeface="Microsoft YaHei" panose="020B0503020204020204" pitchFamily="34" charset="-122"/>
              </a:rPr>
              <a:t>203</a:t>
            </a:r>
            <a:r>
              <a:rPr kumimoji="1" lang="zh-CN" altLang="en-US" sz="800" dirty="0">
                <a:solidFill>
                  <a:schemeClr val="bg1"/>
                </a:solidFill>
                <a:latin typeface="Microsoft YaHei" panose="020B0503020204020204" pitchFamily="34" charset="-122"/>
                <a:ea typeface="Microsoft YaHei" panose="020B0503020204020204" pitchFamily="34" charset="-122"/>
              </a:rPr>
              <a:t>号广视大厦</a:t>
            </a:r>
            <a:endParaRPr kumimoji="1" lang="en-US" altLang="zh-CN" sz="800" dirty="0">
              <a:solidFill>
                <a:schemeClr val="bg1"/>
              </a:solidFill>
              <a:latin typeface="Microsoft YaHei" panose="020B0503020204020204" pitchFamily="34" charset="-122"/>
              <a:ea typeface="Microsoft YaHei" panose="020B0503020204020204" pitchFamily="34" charset="-122"/>
            </a:endParaRPr>
          </a:p>
          <a:p>
            <a:pPr>
              <a:lnSpc>
                <a:spcPct val="150000"/>
              </a:lnSpc>
            </a:pPr>
            <a:r>
              <a:rPr kumimoji="1" lang="en-US" altLang="zh-CN" sz="800" dirty="0">
                <a:solidFill>
                  <a:schemeClr val="bg1"/>
                </a:solidFill>
                <a:latin typeface="Microsoft YaHei" panose="020B0503020204020204" pitchFamily="34" charset="-122"/>
                <a:ea typeface="Microsoft YaHei" panose="020B0503020204020204" pitchFamily="34" charset="-122"/>
              </a:rPr>
              <a:t>No.203,</a:t>
            </a:r>
            <a:r>
              <a:rPr kumimoji="1" lang="zh-CN" altLang="en-US" sz="800" dirty="0">
                <a:solidFill>
                  <a:schemeClr val="bg1"/>
                </a:solidFill>
                <a:latin typeface="Microsoft YaHei" panose="020B0503020204020204" pitchFamily="34" charset="-122"/>
                <a:ea typeface="Microsoft YaHei" panose="020B0503020204020204" pitchFamily="34" charset="-122"/>
              </a:rPr>
              <a:t> </a:t>
            </a:r>
            <a:r>
              <a:rPr kumimoji="1" lang="en-US" altLang="zh-CN" sz="800" dirty="0" err="1">
                <a:solidFill>
                  <a:schemeClr val="bg1"/>
                </a:solidFill>
                <a:latin typeface="Microsoft YaHei" panose="020B0503020204020204" pitchFamily="34" charset="-122"/>
                <a:ea typeface="Microsoft YaHei" panose="020B0503020204020204" pitchFamily="34" charset="-122"/>
              </a:rPr>
              <a:t>Laohutai</a:t>
            </a:r>
            <a:r>
              <a:rPr kumimoji="1" lang="zh-CN" altLang="en-US" sz="800" dirty="0">
                <a:solidFill>
                  <a:schemeClr val="bg1"/>
                </a:solidFill>
                <a:latin typeface="Microsoft YaHei" panose="020B0503020204020204" pitchFamily="34" charset="-122"/>
                <a:ea typeface="Microsoft YaHei" panose="020B0503020204020204" pitchFamily="34" charset="-122"/>
              </a:rPr>
              <a:t> </a:t>
            </a:r>
            <a:r>
              <a:rPr kumimoji="1" lang="en-US" altLang="zh-CN" sz="800" dirty="0" err="1">
                <a:solidFill>
                  <a:schemeClr val="bg1"/>
                </a:solidFill>
                <a:latin typeface="Microsoft YaHei" panose="020B0503020204020204" pitchFamily="34" charset="-122"/>
                <a:ea typeface="Microsoft YaHei" panose="020B0503020204020204" pitchFamily="34" charset="-122"/>
              </a:rPr>
              <a:t>Road,JingAn</a:t>
            </a:r>
            <a:r>
              <a:rPr kumimoji="1" lang="en-US" altLang="zh-CN" sz="800" dirty="0">
                <a:solidFill>
                  <a:schemeClr val="bg1"/>
                </a:solidFill>
                <a:latin typeface="Microsoft YaHei" panose="020B0503020204020204" pitchFamily="34" charset="-122"/>
                <a:ea typeface="Microsoft YaHei" panose="020B0503020204020204" pitchFamily="34" charset="-122"/>
              </a:rPr>
              <a:t>,</a:t>
            </a:r>
            <a:r>
              <a:rPr kumimoji="1" lang="zh-CN" altLang="en-US" sz="800" dirty="0">
                <a:solidFill>
                  <a:schemeClr val="bg1"/>
                </a:solidFill>
                <a:latin typeface="Microsoft YaHei" panose="020B0503020204020204" pitchFamily="34" charset="-122"/>
                <a:ea typeface="Microsoft YaHei" panose="020B0503020204020204" pitchFamily="34" charset="-122"/>
              </a:rPr>
              <a:t> </a:t>
            </a:r>
            <a:r>
              <a:rPr kumimoji="1" lang="en-US" altLang="zh-CN" sz="800" dirty="0">
                <a:solidFill>
                  <a:schemeClr val="bg1"/>
                </a:solidFill>
                <a:latin typeface="Microsoft YaHei" panose="020B0503020204020204" pitchFamily="34" charset="-122"/>
                <a:ea typeface="Microsoft YaHei" panose="020B0503020204020204" pitchFamily="34" charset="-122"/>
              </a:rPr>
              <a:t>Shanghai,</a:t>
            </a:r>
            <a:r>
              <a:rPr kumimoji="1" lang="zh-CN" altLang="en-US" sz="800" dirty="0">
                <a:solidFill>
                  <a:schemeClr val="bg1"/>
                </a:solidFill>
                <a:latin typeface="Microsoft YaHei" panose="020B0503020204020204" pitchFamily="34" charset="-122"/>
                <a:ea typeface="Microsoft YaHei" panose="020B0503020204020204" pitchFamily="34" charset="-122"/>
              </a:rPr>
              <a:t> </a:t>
            </a:r>
            <a:r>
              <a:rPr kumimoji="1" lang="en-US" altLang="zh-CN" sz="800" dirty="0">
                <a:solidFill>
                  <a:schemeClr val="bg1"/>
                </a:solidFill>
                <a:latin typeface="Microsoft YaHei" panose="020B0503020204020204" pitchFamily="34" charset="-122"/>
                <a:ea typeface="Microsoft YaHei" panose="020B0503020204020204" pitchFamily="34" charset="-122"/>
              </a:rPr>
              <a:t>China</a:t>
            </a:r>
          </a:p>
          <a:p>
            <a:pPr>
              <a:lnSpc>
                <a:spcPct val="150000"/>
              </a:lnSpc>
            </a:pPr>
            <a:r>
              <a:rPr kumimoji="1" lang="zh-CN" altLang="en-US" sz="800" dirty="0">
                <a:solidFill>
                  <a:schemeClr val="bg1"/>
                </a:solidFill>
                <a:latin typeface="Microsoft YaHei" panose="020B0503020204020204" pitchFamily="34" charset="-122"/>
                <a:ea typeface="Microsoft YaHei" panose="020B0503020204020204" pitchFamily="34" charset="-122"/>
              </a:rPr>
              <a:t>邮编</a:t>
            </a:r>
            <a:r>
              <a:rPr kumimoji="1" lang="en-US" altLang="zh-CN" sz="800" dirty="0">
                <a:solidFill>
                  <a:schemeClr val="bg1"/>
                </a:solidFill>
                <a:latin typeface="Microsoft YaHei" panose="020B0503020204020204" pitchFamily="34" charset="-122"/>
                <a:ea typeface="Microsoft YaHei" panose="020B0503020204020204" pitchFamily="34" charset="-122"/>
              </a:rPr>
              <a:t>/Postcode</a:t>
            </a:r>
            <a:r>
              <a:rPr kumimoji="1" lang="en-US" altLang="zh-CN" sz="800">
                <a:solidFill>
                  <a:schemeClr val="bg1"/>
                </a:solidFill>
                <a:latin typeface="Microsoft YaHei" panose="020B0503020204020204" pitchFamily="34" charset="-122"/>
                <a:ea typeface="Microsoft YaHei" panose="020B0503020204020204" pitchFamily="34" charset="-122"/>
              </a:rPr>
              <a:t>:200072</a:t>
            </a:r>
            <a:endParaRPr kumimoji="1" lang="en-US" altLang="zh-CN" sz="800" dirty="0">
              <a:solidFill>
                <a:schemeClr val="bg1"/>
              </a:solidFill>
              <a:latin typeface="Microsoft YaHei" panose="020B0503020204020204" pitchFamily="34" charset="-122"/>
              <a:ea typeface="Microsoft YaHei" panose="020B0503020204020204" pitchFamily="34" charset="-122"/>
            </a:endParaRPr>
          </a:p>
        </p:txBody>
      </p:sp>
      <p:grpSp>
        <p:nvGrpSpPr>
          <p:cNvPr id="17" name="图形 21">
            <a:extLst>
              <a:ext uri="{FF2B5EF4-FFF2-40B4-BE49-F238E27FC236}">
                <a16:creationId xmlns:a16="http://schemas.microsoft.com/office/drawing/2014/main" id="{BB299ECD-9567-4E2E-AED4-A1F9FE86D971}"/>
              </a:ext>
            </a:extLst>
          </p:cNvPr>
          <p:cNvGrpSpPr/>
          <p:nvPr/>
        </p:nvGrpSpPr>
        <p:grpSpPr>
          <a:xfrm>
            <a:off x="1236082" y="2106774"/>
            <a:ext cx="4902693" cy="792957"/>
            <a:chOff x="974389" y="3806733"/>
            <a:chExt cx="9311640" cy="1506057"/>
          </a:xfrm>
          <a:solidFill>
            <a:schemeClr val="bg1"/>
          </a:solidFill>
        </p:grpSpPr>
        <p:sp>
          <p:nvSpPr>
            <p:cNvPr id="18" name="任意多边形: 形状 17">
              <a:extLst>
                <a:ext uri="{FF2B5EF4-FFF2-40B4-BE49-F238E27FC236}">
                  <a16:creationId xmlns:a16="http://schemas.microsoft.com/office/drawing/2014/main" id="{8AB084D5-B32E-4381-90DF-D5E2C284006B}"/>
                </a:ext>
              </a:extLst>
            </p:cNvPr>
            <p:cNvSpPr/>
            <p:nvPr/>
          </p:nvSpPr>
          <p:spPr>
            <a:xfrm>
              <a:off x="3305537" y="4617250"/>
              <a:ext cx="5484960" cy="692300"/>
            </a:xfrm>
            <a:custGeom>
              <a:avLst/>
              <a:gdLst>
                <a:gd name="connsiteX0" fmla="*/ 5335165 w 5484960"/>
                <a:gd name="connsiteY0" fmla="*/ 91497 h 692300"/>
                <a:gd name="connsiteX1" fmla="*/ 5392655 w 5484960"/>
                <a:gd name="connsiteY1" fmla="*/ 148986 h 692300"/>
                <a:gd name="connsiteX2" fmla="*/ 5392655 w 5484960"/>
                <a:gd name="connsiteY2" fmla="*/ 541695 h 692300"/>
                <a:gd name="connsiteX3" fmla="*/ 5335165 w 5484960"/>
                <a:gd name="connsiteY3" fmla="*/ 599184 h 692300"/>
                <a:gd name="connsiteX4" fmla="*/ 149796 w 5484960"/>
                <a:gd name="connsiteY4" fmla="*/ 599184 h 692300"/>
                <a:gd name="connsiteX5" fmla="*/ 92307 w 5484960"/>
                <a:gd name="connsiteY5" fmla="*/ 541695 h 692300"/>
                <a:gd name="connsiteX6" fmla="*/ 92307 w 5484960"/>
                <a:gd name="connsiteY6" fmla="*/ 148986 h 692300"/>
                <a:gd name="connsiteX7" fmla="*/ 149796 w 5484960"/>
                <a:gd name="connsiteY7" fmla="*/ 91497 h 692300"/>
                <a:gd name="connsiteX8" fmla="*/ 5335165 w 5484960"/>
                <a:gd name="connsiteY8" fmla="*/ 91497 h 692300"/>
                <a:gd name="connsiteX9" fmla="*/ 5335165 w 5484960"/>
                <a:gd name="connsiteY9" fmla="*/ 0 h 692300"/>
                <a:gd name="connsiteX10" fmla="*/ 149796 w 5484960"/>
                <a:gd name="connsiteY10" fmla="*/ 0 h 692300"/>
                <a:gd name="connsiteX11" fmla="*/ 0 w 5484960"/>
                <a:gd name="connsiteY11" fmla="*/ 149796 h 692300"/>
                <a:gd name="connsiteX12" fmla="*/ 0 w 5484960"/>
                <a:gd name="connsiteY12" fmla="*/ 542504 h 692300"/>
                <a:gd name="connsiteX13" fmla="*/ 149796 w 5484960"/>
                <a:gd name="connsiteY13" fmla="*/ 692300 h 692300"/>
                <a:gd name="connsiteX14" fmla="*/ 5335165 w 5484960"/>
                <a:gd name="connsiteY14" fmla="*/ 692300 h 692300"/>
                <a:gd name="connsiteX15" fmla="*/ 5484961 w 5484960"/>
                <a:gd name="connsiteY15" fmla="*/ 542504 h 692300"/>
                <a:gd name="connsiteX16" fmla="*/ 5484961 w 5484960"/>
                <a:gd name="connsiteY16" fmla="*/ 149796 h 692300"/>
                <a:gd name="connsiteX17" fmla="*/ 5335165 w 5484960"/>
                <a:gd name="connsiteY17" fmla="*/ 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84960" h="692300">
                  <a:moveTo>
                    <a:pt x="5335165" y="91497"/>
                  </a:moveTo>
                  <a:cubicBezTo>
                    <a:pt x="5366744" y="91497"/>
                    <a:pt x="5392655" y="117408"/>
                    <a:pt x="5392655" y="148986"/>
                  </a:cubicBezTo>
                  <a:lnTo>
                    <a:pt x="5392655" y="541695"/>
                  </a:lnTo>
                  <a:cubicBezTo>
                    <a:pt x="5392655" y="573273"/>
                    <a:pt x="5366744" y="599184"/>
                    <a:pt x="5335165" y="599184"/>
                  </a:cubicBezTo>
                  <a:lnTo>
                    <a:pt x="149796" y="599184"/>
                  </a:lnTo>
                  <a:cubicBezTo>
                    <a:pt x="118217" y="599184"/>
                    <a:pt x="92307" y="573273"/>
                    <a:pt x="92307" y="541695"/>
                  </a:cubicBezTo>
                  <a:lnTo>
                    <a:pt x="92307" y="148986"/>
                  </a:lnTo>
                  <a:cubicBezTo>
                    <a:pt x="92307" y="117408"/>
                    <a:pt x="118217" y="91497"/>
                    <a:pt x="149796" y="91497"/>
                  </a:cubicBezTo>
                  <a:lnTo>
                    <a:pt x="5335165" y="91497"/>
                  </a:lnTo>
                  <a:moveTo>
                    <a:pt x="5335165" y="0"/>
                  </a:moveTo>
                  <a:lnTo>
                    <a:pt x="149796" y="0"/>
                  </a:lnTo>
                  <a:cubicBezTo>
                    <a:pt x="67206" y="0"/>
                    <a:pt x="0" y="67206"/>
                    <a:pt x="0" y="149796"/>
                  </a:cubicBezTo>
                  <a:lnTo>
                    <a:pt x="0" y="542504"/>
                  </a:lnTo>
                  <a:cubicBezTo>
                    <a:pt x="0" y="625095"/>
                    <a:pt x="67206" y="692300"/>
                    <a:pt x="149796" y="692300"/>
                  </a:cubicBezTo>
                  <a:lnTo>
                    <a:pt x="5335165" y="692300"/>
                  </a:lnTo>
                  <a:cubicBezTo>
                    <a:pt x="5417755" y="692300"/>
                    <a:pt x="5484961" y="625095"/>
                    <a:pt x="5484961" y="542504"/>
                  </a:cubicBezTo>
                  <a:lnTo>
                    <a:pt x="5484961" y="149796"/>
                  </a:lnTo>
                  <a:cubicBezTo>
                    <a:pt x="5484961" y="66396"/>
                    <a:pt x="5417755" y="0"/>
                    <a:pt x="5335165" y="0"/>
                  </a:cubicBezTo>
                </a:path>
              </a:pathLst>
            </a:custGeom>
            <a:grpFill/>
            <a:ln w="8092" cap="flat">
              <a:noFill/>
              <a:prstDash val="solid"/>
              <a:miter/>
            </a:ln>
          </p:spPr>
          <p:txBody>
            <a:bodyPr rtlCol="0" anchor="ctr"/>
            <a:lstStyle/>
            <a:p>
              <a:endParaRPr lang="zh-CN" altLang="en-US"/>
            </a:p>
          </p:txBody>
        </p:sp>
        <p:sp>
          <p:nvSpPr>
            <p:cNvPr id="19" name="任意多边形: 形状 18">
              <a:extLst>
                <a:ext uri="{FF2B5EF4-FFF2-40B4-BE49-F238E27FC236}">
                  <a16:creationId xmlns:a16="http://schemas.microsoft.com/office/drawing/2014/main" id="{912319A8-4491-49C9-A593-DED250B28231}"/>
                </a:ext>
              </a:extLst>
            </p:cNvPr>
            <p:cNvSpPr/>
            <p:nvPr/>
          </p:nvSpPr>
          <p:spPr>
            <a:xfrm>
              <a:off x="974389" y="4617250"/>
              <a:ext cx="371655" cy="692300"/>
            </a:xfrm>
            <a:custGeom>
              <a:avLst/>
              <a:gdLst>
                <a:gd name="connsiteX0" fmla="*/ 255058 w 371655"/>
                <a:gd name="connsiteY0" fmla="*/ 123885 h 692300"/>
                <a:gd name="connsiteX1" fmla="*/ 255058 w 371655"/>
                <a:gd name="connsiteY1" fmla="*/ 692300 h 692300"/>
                <a:gd name="connsiteX2" fmla="*/ 116598 w 371655"/>
                <a:gd name="connsiteY2" fmla="*/ 692300 h 692300"/>
                <a:gd name="connsiteX3" fmla="*/ 116598 w 371655"/>
                <a:gd name="connsiteY3" fmla="*/ 123885 h 692300"/>
                <a:gd name="connsiteX4" fmla="*/ 0 w 371655"/>
                <a:gd name="connsiteY4" fmla="*/ 123885 h 692300"/>
                <a:gd name="connsiteX5" fmla="*/ 0 w 371655"/>
                <a:gd name="connsiteY5" fmla="*/ 0 h 692300"/>
                <a:gd name="connsiteX6" fmla="*/ 371656 w 371655"/>
                <a:gd name="connsiteY6" fmla="*/ 0 h 692300"/>
                <a:gd name="connsiteX7" fmla="*/ 371656 w 371655"/>
                <a:gd name="connsiteY7" fmla="*/ 123885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655" h="692300">
                  <a:moveTo>
                    <a:pt x="255058" y="123885"/>
                  </a:moveTo>
                  <a:lnTo>
                    <a:pt x="255058" y="692300"/>
                  </a:lnTo>
                  <a:lnTo>
                    <a:pt x="116598" y="692300"/>
                  </a:lnTo>
                  <a:lnTo>
                    <a:pt x="116598" y="123885"/>
                  </a:lnTo>
                  <a:lnTo>
                    <a:pt x="0" y="123885"/>
                  </a:lnTo>
                  <a:lnTo>
                    <a:pt x="0" y="0"/>
                  </a:lnTo>
                  <a:lnTo>
                    <a:pt x="371656" y="0"/>
                  </a:lnTo>
                  <a:lnTo>
                    <a:pt x="371656" y="123885"/>
                  </a:lnTo>
                  <a:close/>
                </a:path>
              </a:pathLst>
            </a:custGeom>
            <a:grpFill/>
            <a:ln w="8092" cap="flat">
              <a:noFill/>
              <a:prstDash val="solid"/>
              <a:miter/>
            </a:ln>
          </p:spPr>
          <p:txBody>
            <a:bodyPr rtlCol="0" anchor="ctr"/>
            <a:lstStyle/>
            <a:p>
              <a:endParaRPr lang="zh-CN" altLang="en-US"/>
            </a:p>
          </p:txBody>
        </p:sp>
        <p:sp>
          <p:nvSpPr>
            <p:cNvPr id="20" name="任意多边形: 形状 19">
              <a:extLst>
                <a:ext uri="{FF2B5EF4-FFF2-40B4-BE49-F238E27FC236}">
                  <a16:creationId xmlns:a16="http://schemas.microsoft.com/office/drawing/2014/main" id="{0C7872A5-E3B3-4C89-8A7B-CF2693683D29}"/>
                </a:ext>
              </a:extLst>
            </p:cNvPr>
            <p:cNvSpPr/>
            <p:nvPr/>
          </p:nvSpPr>
          <p:spPr>
            <a:xfrm>
              <a:off x="1418918" y="4617250"/>
              <a:ext cx="391088" cy="692300"/>
            </a:xfrm>
            <a:custGeom>
              <a:avLst/>
              <a:gdLst>
                <a:gd name="connsiteX0" fmla="*/ 253439 w 391088"/>
                <a:gd name="connsiteY0" fmla="*/ 692300 h 692300"/>
                <a:gd name="connsiteX1" fmla="*/ 253439 w 391088"/>
                <a:gd name="connsiteY1" fmla="*/ 402425 h 692300"/>
                <a:gd name="connsiteX2" fmla="*/ 138460 w 391088"/>
                <a:gd name="connsiteY2" fmla="*/ 402425 h 692300"/>
                <a:gd name="connsiteX3" fmla="*/ 138460 w 391088"/>
                <a:gd name="connsiteY3" fmla="*/ 692300 h 692300"/>
                <a:gd name="connsiteX4" fmla="*/ 0 w 391088"/>
                <a:gd name="connsiteY4" fmla="*/ 692300 h 692300"/>
                <a:gd name="connsiteX5" fmla="*/ 0 w 391088"/>
                <a:gd name="connsiteY5" fmla="*/ 0 h 692300"/>
                <a:gd name="connsiteX6" fmla="*/ 138460 w 391088"/>
                <a:gd name="connsiteY6" fmla="*/ 0 h 692300"/>
                <a:gd name="connsiteX7" fmla="*/ 138460 w 391088"/>
                <a:gd name="connsiteY7" fmla="*/ 277730 h 692300"/>
                <a:gd name="connsiteX8" fmla="*/ 253439 w 391088"/>
                <a:gd name="connsiteY8" fmla="*/ 277730 h 692300"/>
                <a:gd name="connsiteX9" fmla="*/ 253439 w 391088"/>
                <a:gd name="connsiteY9" fmla="*/ 0 h 692300"/>
                <a:gd name="connsiteX10" fmla="*/ 391089 w 391088"/>
                <a:gd name="connsiteY10" fmla="*/ 0 h 692300"/>
                <a:gd name="connsiteX11" fmla="*/ 391089 w 391088"/>
                <a:gd name="connsiteY11"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1088" h="692300">
                  <a:moveTo>
                    <a:pt x="253439" y="692300"/>
                  </a:moveTo>
                  <a:lnTo>
                    <a:pt x="253439" y="402425"/>
                  </a:lnTo>
                  <a:lnTo>
                    <a:pt x="138460" y="402425"/>
                  </a:lnTo>
                  <a:lnTo>
                    <a:pt x="138460" y="692300"/>
                  </a:lnTo>
                  <a:lnTo>
                    <a:pt x="0" y="692300"/>
                  </a:lnTo>
                  <a:lnTo>
                    <a:pt x="0" y="0"/>
                  </a:lnTo>
                  <a:lnTo>
                    <a:pt x="138460" y="0"/>
                  </a:lnTo>
                  <a:lnTo>
                    <a:pt x="138460" y="277730"/>
                  </a:lnTo>
                  <a:lnTo>
                    <a:pt x="253439" y="277730"/>
                  </a:lnTo>
                  <a:lnTo>
                    <a:pt x="253439" y="0"/>
                  </a:lnTo>
                  <a:lnTo>
                    <a:pt x="391089" y="0"/>
                  </a:lnTo>
                  <a:lnTo>
                    <a:pt x="391089" y="692300"/>
                  </a:lnTo>
                  <a:close/>
                </a:path>
              </a:pathLst>
            </a:custGeom>
            <a:grpFill/>
            <a:ln w="8092"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F5C85400-2502-4EC0-8C34-9013D8A3A679}"/>
                </a:ext>
              </a:extLst>
            </p:cNvPr>
            <p:cNvSpPr/>
            <p:nvPr/>
          </p:nvSpPr>
          <p:spPr>
            <a:xfrm>
              <a:off x="1916888" y="4617250"/>
              <a:ext cx="319834" cy="692300"/>
            </a:xfrm>
            <a:custGeom>
              <a:avLst/>
              <a:gdLst>
                <a:gd name="connsiteX0" fmla="*/ 0 w 319834"/>
                <a:gd name="connsiteY0" fmla="*/ 692300 h 692300"/>
                <a:gd name="connsiteX1" fmla="*/ 0 w 319834"/>
                <a:gd name="connsiteY1" fmla="*/ 0 h 692300"/>
                <a:gd name="connsiteX2" fmla="*/ 319835 w 319834"/>
                <a:gd name="connsiteY2" fmla="*/ 0 h 692300"/>
                <a:gd name="connsiteX3" fmla="*/ 319835 w 319834"/>
                <a:gd name="connsiteY3" fmla="*/ 123885 h 692300"/>
                <a:gd name="connsiteX4" fmla="*/ 138460 w 319834"/>
                <a:gd name="connsiteY4" fmla="*/ 123885 h 692300"/>
                <a:gd name="connsiteX5" fmla="*/ 138460 w 319834"/>
                <a:gd name="connsiteY5" fmla="*/ 280969 h 692300"/>
                <a:gd name="connsiteX6" fmla="*/ 293924 w 319834"/>
                <a:gd name="connsiteY6" fmla="*/ 280969 h 692300"/>
                <a:gd name="connsiteX7" fmla="*/ 293924 w 319834"/>
                <a:gd name="connsiteY7" fmla="*/ 405664 h 692300"/>
                <a:gd name="connsiteX8" fmla="*/ 138460 w 319834"/>
                <a:gd name="connsiteY8" fmla="*/ 405664 h 692300"/>
                <a:gd name="connsiteX9" fmla="*/ 138460 w 319834"/>
                <a:gd name="connsiteY9" fmla="*/ 567605 h 692300"/>
                <a:gd name="connsiteX10" fmla="*/ 319835 w 319834"/>
                <a:gd name="connsiteY10" fmla="*/ 567605 h 692300"/>
                <a:gd name="connsiteX11" fmla="*/ 319835 w 319834"/>
                <a:gd name="connsiteY11"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834" h="692300">
                  <a:moveTo>
                    <a:pt x="0" y="692300"/>
                  </a:moveTo>
                  <a:lnTo>
                    <a:pt x="0" y="0"/>
                  </a:lnTo>
                  <a:lnTo>
                    <a:pt x="319835" y="0"/>
                  </a:lnTo>
                  <a:lnTo>
                    <a:pt x="319835" y="123885"/>
                  </a:lnTo>
                  <a:lnTo>
                    <a:pt x="138460" y="123885"/>
                  </a:lnTo>
                  <a:lnTo>
                    <a:pt x="138460" y="280969"/>
                  </a:lnTo>
                  <a:lnTo>
                    <a:pt x="293924" y="280969"/>
                  </a:lnTo>
                  <a:lnTo>
                    <a:pt x="293924" y="405664"/>
                  </a:lnTo>
                  <a:lnTo>
                    <a:pt x="138460" y="405664"/>
                  </a:lnTo>
                  <a:lnTo>
                    <a:pt x="138460" y="567605"/>
                  </a:lnTo>
                  <a:lnTo>
                    <a:pt x="319835" y="567605"/>
                  </a:lnTo>
                  <a:lnTo>
                    <a:pt x="319835" y="692300"/>
                  </a:lnTo>
                  <a:close/>
                </a:path>
              </a:pathLst>
            </a:custGeom>
            <a:grpFill/>
            <a:ln w="8092" cap="flat">
              <a:noFill/>
              <a:prstDash val="solid"/>
              <a:miter/>
            </a:ln>
          </p:spPr>
          <p:txBody>
            <a:bodyPr rtlCol="0" anchor="ctr"/>
            <a:lstStyle/>
            <a:p>
              <a:endParaRPr lang="zh-CN" altLang="en-US"/>
            </a:p>
          </p:txBody>
        </p:sp>
        <p:sp>
          <p:nvSpPr>
            <p:cNvPr id="22" name="任意多边形: 形状 21">
              <a:extLst>
                <a:ext uri="{FF2B5EF4-FFF2-40B4-BE49-F238E27FC236}">
                  <a16:creationId xmlns:a16="http://schemas.microsoft.com/office/drawing/2014/main" id="{ABD02640-D5E2-448B-B786-FE6BA70307A3}"/>
                </a:ext>
              </a:extLst>
            </p:cNvPr>
            <p:cNvSpPr/>
            <p:nvPr/>
          </p:nvSpPr>
          <p:spPr>
            <a:xfrm>
              <a:off x="2436721" y="4617250"/>
              <a:ext cx="757076" cy="692300"/>
            </a:xfrm>
            <a:custGeom>
              <a:avLst/>
              <a:gdLst>
                <a:gd name="connsiteX0" fmla="*/ 612139 w 757076"/>
                <a:gd name="connsiteY0" fmla="*/ 692300 h 692300"/>
                <a:gd name="connsiteX1" fmla="*/ 468011 w 757076"/>
                <a:gd name="connsiteY1" fmla="*/ 692300 h 692300"/>
                <a:gd name="connsiteX2" fmla="*/ 378943 w 757076"/>
                <a:gd name="connsiteY2" fmla="*/ 202427 h 692300"/>
                <a:gd name="connsiteX3" fmla="*/ 289066 w 757076"/>
                <a:gd name="connsiteY3" fmla="*/ 692300 h 692300"/>
                <a:gd name="connsiteX4" fmla="*/ 144938 w 757076"/>
                <a:gd name="connsiteY4" fmla="*/ 692300 h 692300"/>
                <a:gd name="connsiteX5" fmla="*/ 0 w 757076"/>
                <a:gd name="connsiteY5" fmla="*/ 0 h 692300"/>
                <a:gd name="connsiteX6" fmla="*/ 152225 w 757076"/>
                <a:gd name="connsiteY6" fmla="*/ 0 h 692300"/>
                <a:gd name="connsiteX7" fmla="*/ 217002 w 757076"/>
                <a:gd name="connsiteY7" fmla="*/ 489064 h 692300"/>
                <a:gd name="connsiteX8" fmla="*/ 302831 w 757076"/>
                <a:gd name="connsiteY8" fmla="*/ 0 h 692300"/>
                <a:gd name="connsiteX9" fmla="*/ 454246 w 757076"/>
                <a:gd name="connsiteY9" fmla="*/ 0 h 692300"/>
                <a:gd name="connsiteX10" fmla="*/ 540075 w 757076"/>
                <a:gd name="connsiteY10" fmla="*/ 489064 h 692300"/>
                <a:gd name="connsiteX11" fmla="*/ 605661 w 757076"/>
                <a:gd name="connsiteY11" fmla="*/ 0 h 692300"/>
                <a:gd name="connsiteX12" fmla="*/ 757077 w 757076"/>
                <a:gd name="connsiteY12" fmla="*/ 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57076" h="692300">
                  <a:moveTo>
                    <a:pt x="612139" y="692300"/>
                  </a:moveTo>
                  <a:lnTo>
                    <a:pt x="468011" y="692300"/>
                  </a:lnTo>
                  <a:lnTo>
                    <a:pt x="378943" y="202427"/>
                  </a:lnTo>
                  <a:lnTo>
                    <a:pt x="289066" y="692300"/>
                  </a:lnTo>
                  <a:lnTo>
                    <a:pt x="144938" y="692300"/>
                  </a:lnTo>
                  <a:lnTo>
                    <a:pt x="0" y="0"/>
                  </a:lnTo>
                  <a:lnTo>
                    <a:pt x="152225" y="0"/>
                  </a:lnTo>
                  <a:lnTo>
                    <a:pt x="217002" y="489064"/>
                  </a:lnTo>
                  <a:lnTo>
                    <a:pt x="302831" y="0"/>
                  </a:lnTo>
                  <a:lnTo>
                    <a:pt x="454246" y="0"/>
                  </a:lnTo>
                  <a:lnTo>
                    <a:pt x="540075" y="489064"/>
                  </a:lnTo>
                  <a:lnTo>
                    <a:pt x="605661" y="0"/>
                  </a:lnTo>
                  <a:lnTo>
                    <a:pt x="757077" y="0"/>
                  </a:lnTo>
                  <a:close/>
                </a:path>
              </a:pathLst>
            </a:custGeom>
            <a:grpFill/>
            <a:ln w="8092"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A2CDCA54-2ADD-4CD0-B918-52446101945A}"/>
                </a:ext>
              </a:extLst>
            </p:cNvPr>
            <p:cNvSpPr/>
            <p:nvPr/>
          </p:nvSpPr>
          <p:spPr>
            <a:xfrm>
              <a:off x="8989686" y="4616441"/>
              <a:ext cx="412950" cy="693110"/>
            </a:xfrm>
            <a:custGeom>
              <a:avLst/>
              <a:gdLst>
                <a:gd name="connsiteX0" fmla="*/ 268823 w 412950"/>
                <a:gd name="connsiteY0" fmla="*/ 693110 h 693110"/>
                <a:gd name="connsiteX1" fmla="*/ 183803 w 412950"/>
                <a:gd name="connsiteY1" fmla="*/ 423477 h 693110"/>
                <a:gd name="connsiteX2" fmla="*/ 138460 w 412950"/>
                <a:gd name="connsiteY2" fmla="*/ 423477 h 693110"/>
                <a:gd name="connsiteX3" fmla="*/ 138460 w 412950"/>
                <a:gd name="connsiteY3" fmla="*/ 693110 h 693110"/>
                <a:gd name="connsiteX4" fmla="*/ 0 w 412950"/>
                <a:gd name="connsiteY4" fmla="*/ 693110 h 693110"/>
                <a:gd name="connsiteX5" fmla="*/ 0 w 412950"/>
                <a:gd name="connsiteY5" fmla="*/ 0 h 693110"/>
                <a:gd name="connsiteX6" fmla="*/ 197568 w 412950"/>
                <a:gd name="connsiteY6" fmla="*/ 0 h 693110"/>
                <a:gd name="connsiteX7" fmla="*/ 390279 w 412950"/>
                <a:gd name="connsiteY7" fmla="*/ 211334 h 693110"/>
                <a:gd name="connsiteX8" fmla="*/ 311738 w 412950"/>
                <a:gd name="connsiteY8" fmla="*/ 393518 h 693110"/>
                <a:gd name="connsiteX9" fmla="*/ 412951 w 412950"/>
                <a:gd name="connsiteY9" fmla="*/ 693110 h 693110"/>
                <a:gd name="connsiteX10" fmla="*/ 268823 w 412950"/>
                <a:gd name="connsiteY10" fmla="*/ 693110 h 693110"/>
                <a:gd name="connsiteX11" fmla="*/ 196759 w 412950"/>
                <a:gd name="connsiteY11" fmla="*/ 124695 h 693110"/>
                <a:gd name="connsiteX12" fmla="*/ 138460 w 412950"/>
                <a:gd name="connsiteY12" fmla="*/ 124695 h 693110"/>
                <a:gd name="connsiteX13" fmla="*/ 138460 w 412950"/>
                <a:gd name="connsiteY13" fmla="*/ 299592 h 693110"/>
                <a:gd name="connsiteX14" fmla="*/ 196759 w 412950"/>
                <a:gd name="connsiteY14" fmla="*/ 299592 h 693110"/>
                <a:gd name="connsiteX15" fmla="*/ 252628 w 412950"/>
                <a:gd name="connsiteY15" fmla="*/ 212143 h 693110"/>
                <a:gd name="connsiteX16" fmla="*/ 196759 w 412950"/>
                <a:gd name="connsiteY16" fmla="*/ 124695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950" h="693110">
                  <a:moveTo>
                    <a:pt x="268823" y="693110"/>
                  </a:moveTo>
                  <a:lnTo>
                    <a:pt x="183803" y="423477"/>
                  </a:lnTo>
                  <a:lnTo>
                    <a:pt x="138460" y="423477"/>
                  </a:lnTo>
                  <a:lnTo>
                    <a:pt x="138460" y="693110"/>
                  </a:lnTo>
                  <a:lnTo>
                    <a:pt x="0" y="693110"/>
                  </a:lnTo>
                  <a:lnTo>
                    <a:pt x="0" y="0"/>
                  </a:lnTo>
                  <a:lnTo>
                    <a:pt x="197568" y="0"/>
                  </a:lnTo>
                  <a:cubicBezTo>
                    <a:pt x="348174" y="0"/>
                    <a:pt x="390279" y="78542"/>
                    <a:pt x="390279" y="211334"/>
                  </a:cubicBezTo>
                  <a:cubicBezTo>
                    <a:pt x="390279" y="285017"/>
                    <a:pt x="378943" y="351413"/>
                    <a:pt x="311738" y="393518"/>
                  </a:cubicBezTo>
                  <a:lnTo>
                    <a:pt x="412951" y="693110"/>
                  </a:lnTo>
                  <a:lnTo>
                    <a:pt x="268823" y="693110"/>
                  </a:lnTo>
                  <a:close/>
                  <a:moveTo>
                    <a:pt x="196759" y="124695"/>
                  </a:moveTo>
                  <a:lnTo>
                    <a:pt x="138460" y="124695"/>
                  </a:lnTo>
                  <a:lnTo>
                    <a:pt x="138460" y="299592"/>
                  </a:lnTo>
                  <a:lnTo>
                    <a:pt x="196759" y="299592"/>
                  </a:lnTo>
                  <a:cubicBezTo>
                    <a:pt x="249390" y="299592"/>
                    <a:pt x="252628" y="251819"/>
                    <a:pt x="252628" y="212143"/>
                  </a:cubicBezTo>
                  <a:cubicBezTo>
                    <a:pt x="252628" y="172468"/>
                    <a:pt x="249390" y="124695"/>
                    <a:pt x="196759" y="124695"/>
                  </a:cubicBezTo>
                </a:path>
              </a:pathLst>
            </a:custGeom>
            <a:grpFill/>
            <a:ln w="8092"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3C648888-58E9-4565-A519-17B5BDDCE5F4}"/>
                </a:ext>
              </a:extLst>
            </p:cNvPr>
            <p:cNvSpPr/>
            <p:nvPr/>
          </p:nvSpPr>
          <p:spPr>
            <a:xfrm>
              <a:off x="9485227" y="4617250"/>
              <a:ext cx="319025" cy="692300"/>
            </a:xfrm>
            <a:custGeom>
              <a:avLst/>
              <a:gdLst>
                <a:gd name="connsiteX0" fmla="*/ 0 w 319025"/>
                <a:gd name="connsiteY0" fmla="*/ 692300 h 692300"/>
                <a:gd name="connsiteX1" fmla="*/ 0 w 319025"/>
                <a:gd name="connsiteY1" fmla="*/ 0 h 692300"/>
                <a:gd name="connsiteX2" fmla="*/ 137650 w 319025"/>
                <a:gd name="connsiteY2" fmla="*/ 0 h 692300"/>
                <a:gd name="connsiteX3" fmla="*/ 137650 w 319025"/>
                <a:gd name="connsiteY3" fmla="*/ 567605 h 692300"/>
                <a:gd name="connsiteX4" fmla="*/ 319025 w 319025"/>
                <a:gd name="connsiteY4" fmla="*/ 567605 h 692300"/>
                <a:gd name="connsiteX5" fmla="*/ 319025 w 319025"/>
                <a:gd name="connsiteY5"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025" h="692300">
                  <a:moveTo>
                    <a:pt x="0" y="692300"/>
                  </a:moveTo>
                  <a:lnTo>
                    <a:pt x="0" y="0"/>
                  </a:lnTo>
                  <a:lnTo>
                    <a:pt x="137650" y="0"/>
                  </a:lnTo>
                  <a:lnTo>
                    <a:pt x="137650" y="567605"/>
                  </a:lnTo>
                  <a:lnTo>
                    <a:pt x="319025" y="567605"/>
                  </a:lnTo>
                  <a:lnTo>
                    <a:pt x="319025" y="692300"/>
                  </a:lnTo>
                  <a:close/>
                </a:path>
              </a:pathLst>
            </a:custGeom>
            <a:grpFill/>
            <a:ln w="8092"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7E14DB75-F5B5-4C81-A9AE-7603BD1B73A5}"/>
                </a:ext>
              </a:extLst>
            </p:cNvPr>
            <p:cNvSpPr/>
            <p:nvPr/>
          </p:nvSpPr>
          <p:spPr>
            <a:xfrm>
              <a:off x="9886033" y="4616441"/>
              <a:ext cx="400031" cy="693110"/>
            </a:xfrm>
            <a:custGeom>
              <a:avLst/>
              <a:gdLst>
                <a:gd name="connsiteX0" fmla="*/ 348174 w 400031"/>
                <a:gd name="connsiteY0" fmla="*/ 625904 h 693110"/>
                <a:gd name="connsiteX1" fmla="*/ 195950 w 400031"/>
                <a:gd name="connsiteY1" fmla="*/ 693110 h 693110"/>
                <a:gd name="connsiteX2" fmla="*/ 0 w 400031"/>
                <a:gd name="connsiteY2" fmla="*/ 693110 h 693110"/>
                <a:gd name="connsiteX3" fmla="*/ 0 w 400031"/>
                <a:gd name="connsiteY3" fmla="*/ 0 h 693110"/>
                <a:gd name="connsiteX4" fmla="*/ 195950 w 400031"/>
                <a:gd name="connsiteY4" fmla="*/ 0 h 693110"/>
                <a:gd name="connsiteX5" fmla="*/ 348174 w 400031"/>
                <a:gd name="connsiteY5" fmla="*/ 67206 h 693110"/>
                <a:gd name="connsiteX6" fmla="*/ 399996 w 400031"/>
                <a:gd name="connsiteY6" fmla="*/ 346555 h 693110"/>
                <a:gd name="connsiteX7" fmla="*/ 348174 w 400031"/>
                <a:gd name="connsiteY7" fmla="*/ 625904 h 693110"/>
                <a:gd name="connsiteX8" fmla="*/ 244532 w 400031"/>
                <a:gd name="connsiteY8" fmla="*/ 155464 h 693110"/>
                <a:gd name="connsiteX9" fmla="*/ 192711 w 400031"/>
                <a:gd name="connsiteY9" fmla="*/ 125505 h 693110"/>
                <a:gd name="connsiteX10" fmla="*/ 138460 w 400031"/>
                <a:gd name="connsiteY10" fmla="*/ 125505 h 693110"/>
                <a:gd name="connsiteX11" fmla="*/ 138460 w 400031"/>
                <a:gd name="connsiteY11" fmla="*/ 569225 h 693110"/>
                <a:gd name="connsiteX12" fmla="*/ 192711 w 400031"/>
                <a:gd name="connsiteY12" fmla="*/ 569225 h 693110"/>
                <a:gd name="connsiteX13" fmla="*/ 244532 w 400031"/>
                <a:gd name="connsiteY13" fmla="*/ 539266 h 693110"/>
                <a:gd name="connsiteX14" fmla="*/ 260727 w 400031"/>
                <a:gd name="connsiteY14" fmla="*/ 346555 h 693110"/>
                <a:gd name="connsiteX15" fmla="*/ 244532 w 400031"/>
                <a:gd name="connsiteY15" fmla="*/ 155464 h 693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00031" h="693110">
                  <a:moveTo>
                    <a:pt x="348174" y="625904"/>
                  </a:moveTo>
                  <a:cubicBezTo>
                    <a:pt x="317406" y="661531"/>
                    <a:pt x="274491" y="693110"/>
                    <a:pt x="195950" y="693110"/>
                  </a:cubicBezTo>
                  <a:lnTo>
                    <a:pt x="0" y="693110"/>
                  </a:lnTo>
                  <a:lnTo>
                    <a:pt x="0" y="0"/>
                  </a:lnTo>
                  <a:lnTo>
                    <a:pt x="195950" y="0"/>
                  </a:lnTo>
                  <a:cubicBezTo>
                    <a:pt x="273682" y="0"/>
                    <a:pt x="316596" y="30769"/>
                    <a:pt x="348174" y="67206"/>
                  </a:cubicBezTo>
                  <a:cubicBezTo>
                    <a:pt x="403235" y="131173"/>
                    <a:pt x="399996" y="255868"/>
                    <a:pt x="399996" y="346555"/>
                  </a:cubicBezTo>
                  <a:cubicBezTo>
                    <a:pt x="399996" y="437242"/>
                    <a:pt x="403235" y="561937"/>
                    <a:pt x="348174" y="625904"/>
                  </a:cubicBezTo>
                  <a:moveTo>
                    <a:pt x="244532" y="155464"/>
                  </a:moveTo>
                  <a:cubicBezTo>
                    <a:pt x="235625" y="137650"/>
                    <a:pt x="218621" y="125505"/>
                    <a:pt x="192711" y="125505"/>
                  </a:cubicBezTo>
                  <a:lnTo>
                    <a:pt x="138460" y="125505"/>
                  </a:lnTo>
                  <a:lnTo>
                    <a:pt x="138460" y="569225"/>
                  </a:lnTo>
                  <a:lnTo>
                    <a:pt x="192711" y="569225"/>
                  </a:lnTo>
                  <a:cubicBezTo>
                    <a:pt x="217812" y="569225"/>
                    <a:pt x="235625" y="556269"/>
                    <a:pt x="244532" y="539266"/>
                  </a:cubicBezTo>
                  <a:cubicBezTo>
                    <a:pt x="260727" y="506877"/>
                    <a:pt x="260727" y="423477"/>
                    <a:pt x="260727" y="346555"/>
                  </a:cubicBezTo>
                  <a:cubicBezTo>
                    <a:pt x="261536" y="268823"/>
                    <a:pt x="261536" y="187043"/>
                    <a:pt x="244532" y="155464"/>
                  </a:cubicBezTo>
                </a:path>
              </a:pathLst>
            </a:custGeom>
            <a:grpFill/>
            <a:ln w="8092"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67C9AE2E-0CED-40F0-AFDB-0141A7A8D6BE}"/>
                </a:ext>
              </a:extLst>
            </p:cNvPr>
            <p:cNvSpPr/>
            <p:nvPr/>
          </p:nvSpPr>
          <p:spPr>
            <a:xfrm>
              <a:off x="988089" y="3807542"/>
              <a:ext cx="399250" cy="707684"/>
            </a:xfrm>
            <a:custGeom>
              <a:avLst/>
              <a:gdLst>
                <a:gd name="connsiteX0" fmla="*/ 336903 w 399250"/>
                <a:gd name="connsiteY0" fmla="*/ 658293 h 707684"/>
                <a:gd name="connsiteX1" fmla="*/ 202492 w 399250"/>
                <a:gd name="connsiteY1" fmla="*/ 707685 h 707684"/>
                <a:gd name="connsiteX2" fmla="*/ 51886 w 399250"/>
                <a:gd name="connsiteY2" fmla="*/ 638860 h 707684"/>
                <a:gd name="connsiteX3" fmla="*/ 65 w 399250"/>
                <a:gd name="connsiteY3" fmla="*/ 354652 h 707684"/>
                <a:gd name="connsiteX4" fmla="*/ 51886 w 399250"/>
                <a:gd name="connsiteY4" fmla="*/ 68825 h 707684"/>
                <a:gd name="connsiteX5" fmla="*/ 202492 w 399250"/>
                <a:gd name="connsiteY5" fmla="*/ 0 h 707684"/>
                <a:gd name="connsiteX6" fmla="*/ 336903 w 399250"/>
                <a:gd name="connsiteY6" fmla="*/ 49392 h 707684"/>
                <a:gd name="connsiteX7" fmla="*/ 398441 w 399250"/>
                <a:gd name="connsiteY7" fmla="*/ 204046 h 707684"/>
                <a:gd name="connsiteX8" fmla="*/ 259981 w 399250"/>
                <a:gd name="connsiteY8" fmla="*/ 204046 h 707684"/>
                <a:gd name="connsiteX9" fmla="*/ 249455 w 399250"/>
                <a:gd name="connsiteY9" fmla="*/ 150606 h 707684"/>
                <a:gd name="connsiteX10" fmla="*/ 202492 w 399250"/>
                <a:gd name="connsiteY10" fmla="*/ 124695 h 707684"/>
                <a:gd name="connsiteX11" fmla="*/ 157148 w 399250"/>
                <a:gd name="connsiteY11" fmla="*/ 152225 h 707684"/>
                <a:gd name="connsiteX12" fmla="*/ 138525 w 399250"/>
                <a:gd name="connsiteY12" fmla="*/ 354652 h 707684"/>
                <a:gd name="connsiteX13" fmla="*/ 157148 w 399250"/>
                <a:gd name="connsiteY13" fmla="*/ 557079 h 707684"/>
                <a:gd name="connsiteX14" fmla="*/ 202492 w 399250"/>
                <a:gd name="connsiteY14" fmla="*/ 584609 h 707684"/>
                <a:gd name="connsiteX15" fmla="*/ 250265 w 399250"/>
                <a:gd name="connsiteY15" fmla="*/ 557079 h 707684"/>
                <a:gd name="connsiteX16" fmla="*/ 260791 w 399250"/>
                <a:gd name="connsiteY16" fmla="*/ 503638 h 707684"/>
                <a:gd name="connsiteX17" fmla="*/ 399251 w 399250"/>
                <a:gd name="connsiteY17" fmla="*/ 503638 h 707684"/>
                <a:gd name="connsiteX18" fmla="*/ 336903 w 399250"/>
                <a:gd name="connsiteY18" fmla="*/ 658293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9250" h="707684">
                  <a:moveTo>
                    <a:pt x="336903" y="658293"/>
                  </a:moveTo>
                  <a:cubicBezTo>
                    <a:pt x="302086" y="691491"/>
                    <a:pt x="259981" y="707685"/>
                    <a:pt x="202492" y="707685"/>
                  </a:cubicBezTo>
                  <a:cubicBezTo>
                    <a:pt x="124760" y="707685"/>
                    <a:pt x="83465" y="676916"/>
                    <a:pt x="51886" y="638860"/>
                  </a:cubicBezTo>
                  <a:cubicBezTo>
                    <a:pt x="-3984" y="572464"/>
                    <a:pt x="65" y="447769"/>
                    <a:pt x="65" y="354652"/>
                  </a:cubicBezTo>
                  <a:cubicBezTo>
                    <a:pt x="65" y="261536"/>
                    <a:pt x="-3984" y="134412"/>
                    <a:pt x="51886" y="68825"/>
                  </a:cubicBezTo>
                  <a:cubicBezTo>
                    <a:pt x="84274" y="30769"/>
                    <a:pt x="124760" y="0"/>
                    <a:pt x="202492" y="0"/>
                  </a:cubicBezTo>
                  <a:cubicBezTo>
                    <a:pt x="259981" y="0"/>
                    <a:pt x="302086" y="16194"/>
                    <a:pt x="336903" y="49392"/>
                  </a:cubicBezTo>
                  <a:cubicBezTo>
                    <a:pt x="372530" y="83400"/>
                    <a:pt x="395202" y="137650"/>
                    <a:pt x="398441" y="204046"/>
                  </a:cubicBezTo>
                  <a:lnTo>
                    <a:pt x="259981" y="204046"/>
                  </a:lnTo>
                  <a:cubicBezTo>
                    <a:pt x="259171" y="184613"/>
                    <a:pt x="256742" y="165180"/>
                    <a:pt x="249455" y="150606"/>
                  </a:cubicBezTo>
                  <a:cubicBezTo>
                    <a:pt x="241358" y="134412"/>
                    <a:pt x="228402" y="124695"/>
                    <a:pt x="202492" y="124695"/>
                  </a:cubicBezTo>
                  <a:cubicBezTo>
                    <a:pt x="177391" y="124695"/>
                    <a:pt x="164436" y="136031"/>
                    <a:pt x="157148" y="152225"/>
                  </a:cubicBezTo>
                  <a:cubicBezTo>
                    <a:pt x="140954" y="184613"/>
                    <a:pt x="138525" y="271252"/>
                    <a:pt x="138525" y="354652"/>
                  </a:cubicBezTo>
                  <a:cubicBezTo>
                    <a:pt x="138525" y="438052"/>
                    <a:pt x="140144" y="524691"/>
                    <a:pt x="157148" y="557079"/>
                  </a:cubicBezTo>
                  <a:cubicBezTo>
                    <a:pt x="165245" y="572464"/>
                    <a:pt x="177391" y="584609"/>
                    <a:pt x="202492" y="584609"/>
                  </a:cubicBezTo>
                  <a:cubicBezTo>
                    <a:pt x="227593" y="584609"/>
                    <a:pt x="242168" y="574083"/>
                    <a:pt x="250265" y="557079"/>
                  </a:cubicBezTo>
                  <a:cubicBezTo>
                    <a:pt x="258362" y="542504"/>
                    <a:pt x="259981" y="523071"/>
                    <a:pt x="260791" y="503638"/>
                  </a:cubicBezTo>
                  <a:lnTo>
                    <a:pt x="399251" y="503638"/>
                  </a:lnTo>
                  <a:cubicBezTo>
                    <a:pt x="396012" y="568415"/>
                    <a:pt x="372530" y="624285"/>
                    <a:pt x="336903" y="658293"/>
                  </a:cubicBezTo>
                </a:path>
              </a:pathLst>
            </a:custGeom>
            <a:grpFill/>
            <a:ln w="8092"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AE79ECF-0822-4CC0-ACDC-5CD453BB3A91}"/>
                </a:ext>
              </a:extLst>
            </p:cNvPr>
            <p:cNvSpPr/>
            <p:nvPr/>
          </p:nvSpPr>
          <p:spPr>
            <a:xfrm>
              <a:off x="1443144" y="3807542"/>
              <a:ext cx="407412" cy="707684"/>
            </a:xfrm>
            <a:custGeom>
              <a:avLst/>
              <a:gdLst>
                <a:gd name="connsiteX0" fmla="*/ 355527 w 407412"/>
                <a:gd name="connsiteY0" fmla="*/ 638860 h 707684"/>
                <a:gd name="connsiteX1" fmla="*/ 202492 w 407412"/>
                <a:gd name="connsiteY1" fmla="*/ 707685 h 707684"/>
                <a:gd name="connsiteX2" fmla="*/ 51886 w 407412"/>
                <a:gd name="connsiteY2" fmla="*/ 638860 h 707684"/>
                <a:gd name="connsiteX3" fmla="*/ 65 w 407412"/>
                <a:gd name="connsiteY3" fmla="*/ 353842 h 707684"/>
                <a:gd name="connsiteX4" fmla="*/ 51886 w 407412"/>
                <a:gd name="connsiteY4" fmla="*/ 68825 h 707684"/>
                <a:gd name="connsiteX5" fmla="*/ 202492 w 407412"/>
                <a:gd name="connsiteY5" fmla="*/ 0 h 707684"/>
                <a:gd name="connsiteX6" fmla="*/ 355527 w 407412"/>
                <a:gd name="connsiteY6" fmla="*/ 68825 h 707684"/>
                <a:gd name="connsiteX7" fmla="*/ 407348 w 407412"/>
                <a:gd name="connsiteY7" fmla="*/ 353842 h 707684"/>
                <a:gd name="connsiteX8" fmla="*/ 355527 w 407412"/>
                <a:gd name="connsiteY8" fmla="*/ 638860 h 707684"/>
                <a:gd name="connsiteX9" fmla="*/ 250265 w 407412"/>
                <a:gd name="connsiteY9" fmla="*/ 150606 h 707684"/>
                <a:gd name="connsiteX10" fmla="*/ 202492 w 407412"/>
                <a:gd name="connsiteY10" fmla="*/ 123076 h 707684"/>
                <a:gd name="connsiteX11" fmla="*/ 157148 w 407412"/>
                <a:gd name="connsiteY11" fmla="*/ 150606 h 707684"/>
                <a:gd name="connsiteX12" fmla="*/ 138525 w 407412"/>
                <a:gd name="connsiteY12" fmla="*/ 353033 h 707684"/>
                <a:gd name="connsiteX13" fmla="*/ 157148 w 407412"/>
                <a:gd name="connsiteY13" fmla="*/ 555460 h 707684"/>
                <a:gd name="connsiteX14" fmla="*/ 202492 w 407412"/>
                <a:gd name="connsiteY14" fmla="*/ 582990 h 707684"/>
                <a:gd name="connsiteX15" fmla="*/ 250265 w 407412"/>
                <a:gd name="connsiteY15" fmla="*/ 555460 h 707684"/>
                <a:gd name="connsiteX16" fmla="*/ 268888 w 407412"/>
                <a:gd name="connsiteY16" fmla="*/ 353033 h 707684"/>
                <a:gd name="connsiteX17" fmla="*/ 250265 w 407412"/>
                <a:gd name="connsiteY17" fmla="*/ 150606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07412" h="707684">
                  <a:moveTo>
                    <a:pt x="355527" y="638860"/>
                  </a:moveTo>
                  <a:cubicBezTo>
                    <a:pt x="323138" y="676916"/>
                    <a:pt x="280224" y="707685"/>
                    <a:pt x="202492" y="707685"/>
                  </a:cubicBezTo>
                  <a:cubicBezTo>
                    <a:pt x="124760" y="707685"/>
                    <a:pt x="83465" y="676916"/>
                    <a:pt x="51886" y="638860"/>
                  </a:cubicBezTo>
                  <a:cubicBezTo>
                    <a:pt x="-3984" y="572464"/>
                    <a:pt x="65" y="446959"/>
                    <a:pt x="65" y="353842"/>
                  </a:cubicBezTo>
                  <a:cubicBezTo>
                    <a:pt x="65" y="260726"/>
                    <a:pt x="-3984" y="135221"/>
                    <a:pt x="51886" y="68825"/>
                  </a:cubicBezTo>
                  <a:cubicBezTo>
                    <a:pt x="84275" y="30769"/>
                    <a:pt x="124760" y="0"/>
                    <a:pt x="202492" y="0"/>
                  </a:cubicBezTo>
                  <a:cubicBezTo>
                    <a:pt x="280224" y="0"/>
                    <a:pt x="323138" y="30769"/>
                    <a:pt x="355527" y="68825"/>
                  </a:cubicBezTo>
                  <a:cubicBezTo>
                    <a:pt x="411396" y="135221"/>
                    <a:pt x="407348" y="260726"/>
                    <a:pt x="407348" y="353842"/>
                  </a:cubicBezTo>
                  <a:cubicBezTo>
                    <a:pt x="407348" y="446959"/>
                    <a:pt x="410587" y="572464"/>
                    <a:pt x="355527" y="638860"/>
                  </a:cubicBezTo>
                  <a:moveTo>
                    <a:pt x="250265" y="150606"/>
                  </a:moveTo>
                  <a:cubicBezTo>
                    <a:pt x="242168" y="135221"/>
                    <a:pt x="227593" y="123076"/>
                    <a:pt x="202492" y="123076"/>
                  </a:cubicBezTo>
                  <a:cubicBezTo>
                    <a:pt x="177391" y="123076"/>
                    <a:pt x="164436" y="134412"/>
                    <a:pt x="157148" y="150606"/>
                  </a:cubicBezTo>
                  <a:cubicBezTo>
                    <a:pt x="140954" y="182994"/>
                    <a:pt x="138525" y="269633"/>
                    <a:pt x="138525" y="353033"/>
                  </a:cubicBezTo>
                  <a:cubicBezTo>
                    <a:pt x="138525" y="436433"/>
                    <a:pt x="140144" y="523071"/>
                    <a:pt x="157148" y="555460"/>
                  </a:cubicBezTo>
                  <a:cubicBezTo>
                    <a:pt x="165245" y="570844"/>
                    <a:pt x="177391" y="582990"/>
                    <a:pt x="202492" y="582990"/>
                  </a:cubicBezTo>
                  <a:cubicBezTo>
                    <a:pt x="227593" y="582990"/>
                    <a:pt x="242168" y="571654"/>
                    <a:pt x="250265" y="555460"/>
                  </a:cubicBezTo>
                  <a:cubicBezTo>
                    <a:pt x="266459" y="523071"/>
                    <a:pt x="268888" y="436433"/>
                    <a:pt x="268888" y="353033"/>
                  </a:cubicBezTo>
                  <a:cubicBezTo>
                    <a:pt x="268888" y="269633"/>
                    <a:pt x="267268" y="182994"/>
                    <a:pt x="250265" y="150606"/>
                  </a:cubicBezTo>
                </a:path>
              </a:pathLst>
            </a:custGeom>
            <a:grpFill/>
            <a:ln w="8092"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88A6698E-7933-445B-9D82-CBC6F30333A2}"/>
                </a:ext>
              </a:extLst>
            </p:cNvPr>
            <p:cNvSpPr/>
            <p:nvPr/>
          </p:nvSpPr>
          <p:spPr>
            <a:xfrm>
              <a:off x="1936321" y="3814830"/>
              <a:ext cx="403234" cy="692300"/>
            </a:xfrm>
            <a:custGeom>
              <a:avLst/>
              <a:gdLst>
                <a:gd name="connsiteX0" fmla="*/ 28582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1456 w 403234"/>
                <a:gd name="connsiteY5" fmla="*/ 0 h 692300"/>
                <a:gd name="connsiteX6" fmla="*/ 264774 w 403234"/>
                <a:gd name="connsiteY6" fmla="*/ 338458 h 692300"/>
                <a:gd name="connsiteX7" fmla="*/ 264774 w 403234"/>
                <a:gd name="connsiteY7" fmla="*/ 0 h 692300"/>
                <a:gd name="connsiteX8" fmla="*/ 403235 w 403234"/>
                <a:gd name="connsiteY8" fmla="*/ 0 h 692300"/>
                <a:gd name="connsiteX9" fmla="*/ 403235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827" y="692300"/>
                  </a:moveTo>
                  <a:lnTo>
                    <a:pt x="138460" y="353842"/>
                  </a:lnTo>
                  <a:lnTo>
                    <a:pt x="138460" y="692300"/>
                  </a:lnTo>
                  <a:lnTo>
                    <a:pt x="0" y="692300"/>
                  </a:lnTo>
                  <a:lnTo>
                    <a:pt x="0" y="0"/>
                  </a:lnTo>
                  <a:lnTo>
                    <a:pt x="121456" y="0"/>
                  </a:lnTo>
                  <a:lnTo>
                    <a:pt x="264774" y="338458"/>
                  </a:lnTo>
                  <a:lnTo>
                    <a:pt x="264774" y="0"/>
                  </a:lnTo>
                  <a:lnTo>
                    <a:pt x="403235" y="0"/>
                  </a:lnTo>
                  <a:lnTo>
                    <a:pt x="403235" y="692300"/>
                  </a:lnTo>
                  <a:close/>
                </a:path>
              </a:pathLst>
            </a:custGeom>
            <a:grpFill/>
            <a:ln w="8092"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26412D13-9568-43C2-8347-60C75BFC3BA5}"/>
                </a:ext>
              </a:extLst>
            </p:cNvPr>
            <p:cNvSpPr/>
            <p:nvPr/>
          </p:nvSpPr>
          <p:spPr>
            <a:xfrm>
              <a:off x="2446437" y="3814830"/>
              <a:ext cx="403234" cy="692300"/>
            </a:xfrm>
            <a:custGeom>
              <a:avLst/>
              <a:gdLst>
                <a:gd name="connsiteX0" fmla="*/ 28501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0646 w 403234"/>
                <a:gd name="connsiteY5" fmla="*/ 0 h 692300"/>
                <a:gd name="connsiteX6" fmla="*/ 264774 w 403234"/>
                <a:gd name="connsiteY6" fmla="*/ 338458 h 692300"/>
                <a:gd name="connsiteX7" fmla="*/ 264774 w 403234"/>
                <a:gd name="connsiteY7" fmla="*/ 0 h 692300"/>
                <a:gd name="connsiteX8" fmla="*/ 403235 w 403234"/>
                <a:gd name="connsiteY8" fmla="*/ 0 h 692300"/>
                <a:gd name="connsiteX9" fmla="*/ 403235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017" y="692300"/>
                  </a:moveTo>
                  <a:lnTo>
                    <a:pt x="138460" y="353842"/>
                  </a:lnTo>
                  <a:lnTo>
                    <a:pt x="138460" y="692300"/>
                  </a:lnTo>
                  <a:lnTo>
                    <a:pt x="0" y="692300"/>
                  </a:lnTo>
                  <a:lnTo>
                    <a:pt x="0" y="0"/>
                  </a:lnTo>
                  <a:lnTo>
                    <a:pt x="120646" y="0"/>
                  </a:lnTo>
                  <a:lnTo>
                    <a:pt x="264774" y="338458"/>
                  </a:lnTo>
                  <a:lnTo>
                    <a:pt x="264774" y="0"/>
                  </a:lnTo>
                  <a:lnTo>
                    <a:pt x="403235" y="0"/>
                  </a:lnTo>
                  <a:lnTo>
                    <a:pt x="403235" y="692300"/>
                  </a:lnTo>
                  <a:close/>
                </a:path>
              </a:pathLst>
            </a:custGeom>
            <a:grpFill/>
            <a:ln w="8092"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A815E45C-65F3-4A37-9F78-FDC3FED3ACB6}"/>
                </a:ext>
              </a:extLst>
            </p:cNvPr>
            <p:cNvSpPr/>
            <p:nvPr/>
          </p:nvSpPr>
          <p:spPr>
            <a:xfrm>
              <a:off x="2956553" y="3814830"/>
              <a:ext cx="319024" cy="692300"/>
            </a:xfrm>
            <a:custGeom>
              <a:avLst/>
              <a:gdLst>
                <a:gd name="connsiteX0" fmla="*/ 0 w 319024"/>
                <a:gd name="connsiteY0" fmla="*/ 692300 h 692300"/>
                <a:gd name="connsiteX1" fmla="*/ 0 w 319024"/>
                <a:gd name="connsiteY1" fmla="*/ 0 h 692300"/>
                <a:gd name="connsiteX2" fmla="*/ 319025 w 319024"/>
                <a:gd name="connsiteY2" fmla="*/ 0 h 692300"/>
                <a:gd name="connsiteX3" fmla="*/ 319025 w 319024"/>
                <a:gd name="connsiteY3" fmla="*/ 123885 h 692300"/>
                <a:gd name="connsiteX4" fmla="*/ 138460 w 319024"/>
                <a:gd name="connsiteY4" fmla="*/ 123885 h 692300"/>
                <a:gd name="connsiteX5" fmla="*/ 138460 w 319024"/>
                <a:gd name="connsiteY5" fmla="*/ 280969 h 692300"/>
                <a:gd name="connsiteX6" fmla="*/ 293924 w 319024"/>
                <a:gd name="connsiteY6" fmla="*/ 280969 h 692300"/>
                <a:gd name="connsiteX7" fmla="*/ 293924 w 319024"/>
                <a:gd name="connsiteY7" fmla="*/ 405664 h 692300"/>
                <a:gd name="connsiteX8" fmla="*/ 138460 w 319024"/>
                <a:gd name="connsiteY8" fmla="*/ 405664 h 692300"/>
                <a:gd name="connsiteX9" fmla="*/ 138460 w 319024"/>
                <a:gd name="connsiteY9" fmla="*/ 567605 h 692300"/>
                <a:gd name="connsiteX10" fmla="*/ 319025 w 319024"/>
                <a:gd name="connsiteY10" fmla="*/ 567605 h 692300"/>
                <a:gd name="connsiteX11" fmla="*/ 319025 w 319024"/>
                <a:gd name="connsiteY11"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9024" h="692300">
                  <a:moveTo>
                    <a:pt x="0" y="692300"/>
                  </a:moveTo>
                  <a:lnTo>
                    <a:pt x="0" y="0"/>
                  </a:lnTo>
                  <a:lnTo>
                    <a:pt x="319025" y="0"/>
                  </a:lnTo>
                  <a:lnTo>
                    <a:pt x="319025" y="123885"/>
                  </a:lnTo>
                  <a:lnTo>
                    <a:pt x="138460" y="123885"/>
                  </a:lnTo>
                  <a:lnTo>
                    <a:pt x="138460" y="280969"/>
                  </a:lnTo>
                  <a:lnTo>
                    <a:pt x="293924" y="280969"/>
                  </a:lnTo>
                  <a:lnTo>
                    <a:pt x="293924" y="405664"/>
                  </a:lnTo>
                  <a:lnTo>
                    <a:pt x="138460" y="405664"/>
                  </a:lnTo>
                  <a:lnTo>
                    <a:pt x="138460" y="567605"/>
                  </a:lnTo>
                  <a:lnTo>
                    <a:pt x="319025" y="567605"/>
                  </a:lnTo>
                  <a:lnTo>
                    <a:pt x="319025" y="692300"/>
                  </a:lnTo>
                  <a:close/>
                </a:path>
              </a:pathLst>
            </a:custGeom>
            <a:grpFill/>
            <a:ln w="8092" cap="flat">
              <a:noFill/>
              <a:prstDash val="solid"/>
              <a:miter/>
            </a:ln>
          </p:spPr>
          <p:txBody>
            <a:bodyPr rtlCol="0" anchor="ctr"/>
            <a:lstStyle/>
            <a:p>
              <a:endParaRPr lang="zh-CN" altLang="en-US"/>
            </a:p>
          </p:txBody>
        </p:sp>
        <p:sp>
          <p:nvSpPr>
            <p:cNvPr id="31" name="任意多边形: 形状 30">
              <a:extLst>
                <a:ext uri="{FF2B5EF4-FFF2-40B4-BE49-F238E27FC236}">
                  <a16:creationId xmlns:a16="http://schemas.microsoft.com/office/drawing/2014/main" id="{41C12F2D-A902-4807-9055-235AA25AD35B}"/>
                </a:ext>
              </a:extLst>
            </p:cNvPr>
            <p:cNvSpPr/>
            <p:nvPr/>
          </p:nvSpPr>
          <p:spPr>
            <a:xfrm>
              <a:off x="3339480" y="3807542"/>
              <a:ext cx="399250" cy="707684"/>
            </a:xfrm>
            <a:custGeom>
              <a:avLst/>
              <a:gdLst>
                <a:gd name="connsiteX0" fmla="*/ 336903 w 399250"/>
                <a:gd name="connsiteY0" fmla="*/ 658293 h 707684"/>
                <a:gd name="connsiteX1" fmla="*/ 202492 w 399250"/>
                <a:gd name="connsiteY1" fmla="*/ 707685 h 707684"/>
                <a:gd name="connsiteX2" fmla="*/ 51886 w 399250"/>
                <a:gd name="connsiteY2" fmla="*/ 638860 h 707684"/>
                <a:gd name="connsiteX3" fmla="*/ 65 w 399250"/>
                <a:gd name="connsiteY3" fmla="*/ 354652 h 707684"/>
                <a:gd name="connsiteX4" fmla="*/ 51886 w 399250"/>
                <a:gd name="connsiteY4" fmla="*/ 68825 h 707684"/>
                <a:gd name="connsiteX5" fmla="*/ 202492 w 399250"/>
                <a:gd name="connsiteY5" fmla="*/ 0 h 707684"/>
                <a:gd name="connsiteX6" fmla="*/ 336903 w 399250"/>
                <a:gd name="connsiteY6" fmla="*/ 49392 h 707684"/>
                <a:gd name="connsiteX7" fmla="*/ 398441 w 399250"/>
                <a:gd name="connsiteY7" fmla="*/ 204046 h 707684"/>
                <a:gd name="connsiteX8" fmla="*/ 259981 w 399250"/>
                <a:gd name="connsiteY8" fmla="*/ 204046 h 707684"/>
                <a:gd name="connsiteX9" fmla="*/ 249455 w 399250"/>
                <a:gd name="connsiteY9" fmla="*/ 150606 h 707684"/>
                <a:gd name="connsiteX10" fmla="*/ 202492 w 399250"/>
                <a:gd name="connsiteY10" fmla="*/ 124695 h 707684"/>
                <a:gd name="connsiteX11" fmla="*/ 157148 w 399250"/>
                <a:gd name="connsiteY11" fmla="*/ 152225 h 707684"/>
                <a:gd name="connsiteX12" fmla="*/ 138525 w 399250"/>
                <a:gd name="connsiteY12" fmla="*/ 354652 h 707684"/>
                <a:gd name="connsiteX13" fmla="*/ 157148 w 399250"/>
                <a:gd name="connsiteY13" fmla="*/ 557079 h 707684"/>
                <a:gd name="connsiteX14" fmla="*/ 202492 w 399250"/>
                <a:gd name="connsiteY14" fmla="*/ 584609 h 707684"/>
                <a:gd name="connsiteX15" fmla="*/ 250265 w 399250"/>
                <a:gd name="connsiteY15" fmla="*/ 557079 h 707684"/>
                <a:gd name="connsiteX16" fmla="*/ 260791 w 399250"/>
                <a:gd name="connsiteY16" fmla="*/ 503638 h 707684"/>
                <a:gd name="connsiteX17" fmla="*/ 399251 w 399250"/>
                <a:gd name="connsiteY17" fmla="*/ 503638 h 707684"/>
                <a:gd name="connsiteX18" fmla="*/ 336903 w 399250"/>
                <a:gd name="connsiteY18" fmla="*/ 658293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9250" h="707684">
                  <a:moveTo>
                    <a:pt x="336903" y="658293"/>
                  </a:moveTo>
                  <a:cubicBezTo>
                    <a:pt x="302086" y="691491"/>
                    <a:pt x="259981" y="707685"/>
                    <a:pt x="202492" y="707685"/>
                  </a:cubicBezTo>
                  <a:cubicBezTo>
                    <a:pt x="124760" y="707685"/>
                    <a:pt x="83465" y="676916"/>
                    <a:pt x="51886" y="638860"/>
                  </a:cubicBezTo>
                  <a:cubicBezTo>
                    <a:pt x="-3174" y="572464"/>
                    <a:pt x="65" y="447769"/>
                    <a:pt x="65" y="354652"/>
                  </a:cubicBezTo>
                  <a:cubicBezTo>
                    <a:pt x="65" y="261536"/>
                    <a:pt x="-3984" y="134412"/>
                    <a:pt x="51886" y="68825"/>
                  </a:cubicBezTo>
                  <a:cubicBezTo>
                    <a:pt x="84274" y="30769"/>
                    <a:pt x="124760" y="0"/>
                    <a:pt x="202492" y="0"/>
                  </a:cubicBezTo>
                  <a:cubicBezTo>
                    <a:pt x="259981" y="0"/>
                    <a:pt x="302086" y="16194"/>
                    <a:pt x="336903" y="49392"/>
                  </a:cubicBezTo>
                  <a:cubicBezTo>
                    <a:pt x="372530" y="83400"/>
                    <a:pt x="395202" y="137650"/>
                    <a:pt x="398441" y="204046"/>
                  </a:cubicBezTo>
                  <a:lnTo>
                    <a:pt x="259981" y="204046"/>
                  </a:lnTo>
                  <a:cubicBezTo>
                    <a:pt x="259171" y="184613"/>
                    <a:pt x="256742" y="165180"/>
                    <a:pt x="249455" y="150606"/>
                  </a:cubicBezTo>
                  <a:cubicBezTo>
                    <a:pt x="241358" y="134412"/>
                    <a:pt x="228402" y="124695"/>
                    <a:pt x="202492" y="124695"/>
                  </a:cubicBezTo>
                  <a:cubicBezTo>
                    <a:pt x="176581" y="124695"/>
                    <a:pt x="164435" y="136031"/>
                    <a:pt x="157148" y="152225"/>
                  </a:cubicBezTo>
                  <a:cubicBezTo>
                    <a:pt x="140954" y="184613"/>
                    <a:pt x="138525" y="271252"/>
                    <a:pt x="138525" y="354652"/>
                  </a:cubicBezTo>
                  <a:cubicBezTo>
                    <a:pt x="138525" y="438052"/>
                    <a:pt x="140144" y="524691"/>
                    <a:pt x="157148" y="557079"/>
                  </a:cubicBezTo>
                  <a:cubicBezTo>
                    <a:pt x="165245" y="572464"/>
                    <a:pt x="177391" y="584609"/>
                    <a:pt x="202492" y="584609"/>
                  </a:cubicBezTo>
                  <a:cubicBezTo>
                    <a:pt x="227593" y="584609"/>
                    <a:pt x="242167" y="574083"/>
                    <a:pt x="250265" y="557079"/>
                  </a:cubicBezTo>
                  <a:cubicBezTo>
                    <a:pt x="258362" y="542504"/>
                    <a:pt x="259981" y="523071"/>
                    <a:pt x="260791" y="503638"/>
                  </a:cubicBezTo>
                  <a:lnTo>
                    <a:pt x="399251" y="503638"/>
                  </a:lnTo>
                  <a:cubicBezTo>
                    <a:pt x="396822" y="568415"/>
                    <a:pt x="373340" y="624285"/>
                    <a:pt x="336903" y="658293"/>
                  </a:cubicBezTo>
                </a:path>
              </a:pathLst>
            </a:custGeom>
            <a:grpFill/>
            <a:ln w="8092"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FEDBEBF1-A739-459D-A49D-C267B7FD3C3A}"/>
                </a:ext>
              </a:extLst>
            </p:cNvPr>
            <p:cNvSpPr/>
            <p:nvPr/>
          </p:nvSpPr>
          <p:spPr>
            <a:xfrm>
              <a:off x="3787313" y="3814830"/>
              <a:ext cx="371655" cy="692300"/>
            </a:xfrm>
            <a:custGeom>
              <a:avLst/>
              <a:gdLst>
                <a:gd name="connsiteX0" fmla="*/ 255058 w 371655"/>
                <a:gd name="connsiteY0" fmla="*/ 123885 h 692300"/>
                <a:gd name="connsiteX1" fmla="*/ 255058 w 371655"/>
                <a:gd name="connsiteY1" fmla="*/ 692300 h 692300"/>
                <a:gd name="connsiteX2" fmla="*/ 116598 w 371655"/>
                <a:gd name="connsiteY2" fmla="*/ 692300 h 692300"/>
                <a:gd name="connsiteX3" fmla="*/ 116598 w 371655"/>
                <a:gd name="connsiteY3" fmla="*/ 123885 h 692300"/>
                <a:gd name="connsiteX4" fmla="*/ 0 w 371655"/>
                <a:gd name="connsiteY4" fmla="*/ 123885 h 692300"/>
                <a:gd name="connsiteX5" fmla="*/ 0 w 371655"/>
                <a:gd name="connsiteY5" fmla="*/ 0 h 692300"/>
                <a:gd name="connsiteX6" fmla="*/ 371656 w 371655"/>
                <a:gd name="connsiteY6" fmla="*/ 0 h 692300"/>
                <a:gd name="connsiteX7" fmla="*/ 371656 w 371655"/>
                <a:gd name="connsiteY7" fmla="*/ 123885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1655" h="692300">
                  <a:moveTo>
                    <a:pt x="255058" y="123885"/>
                  </a:moveTo>
                  <a:lnTo>
                    <a:pt x="255058" y="692300"/>
                  </a:lnTo>
                  <a:lnTo>
                    <a:pt x="116598" y="692300"/>
                  </a:lnTo>
                  <a:lnTo>
                    <a:pt x="116598" y="123885"/>
                  </a:lnTo>
                  <a:lnTo>
                    <a:pt x="0" y="123885"/>
                  </a:lnTo>
                  <a:lnTo>
                    <a:pt x="0" y="0"/>
                  </a:lnTo>
                  <a:lnTo>
                    <a:pt x="371656" y="0"/>
                  </a:lnTo>
                  <a:lnTo>
                    <a:pt x="371656" y="123885"/>
                  </a:lnTo>
                  <a:close/>
                </a:path>
              </a:pathLst>
            </a:custGeom>
            <a:grpFill/>
            <a:ln w="8092" cap="flat">
              <a:noFill/>
              <a:prstDash val="solid"/>
              <a:miter/>
            </a:ln>
          </p:spPr>
          <p:txBody>
            <a:bodyPr rtlCol="0" anchor="ctr"/>
            <a:lstStyle/>
            <a:p>
              <a:endParaRPr lang="zh-CN" altLang="en-US"/>
            </a:p>
          </p:txBody>
        </p:sp>
        <p:sp>
          <p:nvSpPr>
            <p:cNvPr id="33" name="任意多边形: 形状 32">
              <a:extLst>
                <a:ext uri="{FF2B5EF4-FFF2-40B4-BE49-F238E27FC236}">
                  <a16:creationId xmlns:a16="http://schemas.microsoft.com/office/drawing/2014/main" id="{810358CB-8772-4E4E-BB28-0456E8CEE52D}"/>
                </a:ext>
              </a:extLst>
            </p:cNvPr>
            <p:cNvSpPr/>
            <p:nvPr/>
          </p:nvSpPr>
          <p:spPr>
            <a:xfrm>
              <a:off x="4231843" y="3814830"/>
              <a:ext cx="138460" cy="693110"/>
            </a:xfrm>
            <a:custGeom>
              <a:avLst/>
              <a:gdLst>
                <a:gd name="connsiteX0" fmla="*/ 0 w 138460"/>
                <a:gd name="connsiteY0" fmla="*/ 0 h 693110"/>
                <a:gd name="connsiteX1" fmla="*/ 138460 w 138460"/>
                <a:gd name="connsiteY1" fmla="*/ 0 h 693110"/>
                <a:gd name="connsiteX2" fmla="*/ 138460 w 138460"/>
                <a:gd name="connsiteY2" fmla="*/ 693110 h 693110"/>
                <a:gd name="connsiteX3" fmla="*/ 0 w 138460"/>
                <a:gd name="connsiteY3" fmla="*/ 693110 h 693110"/>
              </a:gdLst>
              <a:ahLst/>
              <a:cxnLst>
                <a:cxn ang="0">
                  <a:pos x="connsiteX0" y="connsiteY0"/>
                </a:cxn>
                <a:cxn ang="0">
                  <a:pos x="connsiteX1" y="connsiteY1"/>
                </a:cxn>
                <a:cxn ang="0">
                  <a:pos x="connsiteX2" y="connsiteY2"/>
                </a:cxn>
                <a:cxn ang="0">
                  <a:pos x="connsiteX3" y="connsiteY3"/>
                </a:cxn>
              </a:cxnLst>
              <a:rect l="l" t="t" r="r" b="b"/>
              <a:pathLst>
                <a:path w="138460" h="693110">
                  <a:moveTo>
                    <a:pt x="0" y="0"/>
                  </a:moveTo>
                  <a:lnTo>
                    <a:pt x="138460" y="0"/>
                  </a:lnTo>
                  <a:lnTo>
                    <a:pt x="138460" y="693110"/>
                  </a:lnTo>
                  <a:lnTo>
                    <a:pt x="0" y="693110"/>
                  </a:lnTo>
                  <a:close/>
                </a:path>
              </a:pathLst>
            </a:custGeom>
            <a:grpFill/>
            <a:ln w="8092"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1E601866-9A42-4DCF-B426-E9E2BAB6C3AC}"/>
                </a:ext>
              </a:extLst>
            </p:cNvPr>
            <p:cNvSpPr/>
            <p:nvPr/>
          </p:nvSpPr>
          <p:spPr>
            <a:xfrm>
              <a:off x="4477185" y="3814830"/>
              <a:ext cx="403234" cy="692300"/>
            </a:xfrm>
            <a:custGeom>
              <a:avLst/>
              <a:gdLst>
                <a:gd name="connsiteX0" fmla="*/ 285017 w 403234"/>
                <a:gd name="connsiteY0" fmla="*/ 692300 h 692300"/>
                <a:gd name="connsiteX1" fmla="*/ 138460 w 403234"/>
                <a:gd name="connsiteY1" fmla="*/ 353842 h 692300"/>
                <a:gd name="connsiteX2" fmla="*/ 138460 w 403234"/>
                <a:gd name="connsiteY2" fmla="*/ 692300 h 692300"/>
                <a:gd name="connsiteX3" fmla="*/ 0 w 403234"/>
                <a:gd name="connsiteY3" fmla="*/ 692300 h 692300"/>
                <a:gd name="connsiteX4" fmla="*/ 0 w 403234"/>
                <a:gd name="connsiteY4" fmla="*/ 0 h 692300"/>
                <a:gd name="connsiteX5" fmla="*/ 120646 w 403234"/>
                <a:gd name="connsiteY5" fmla="*/ 0 h 692300"/>
                <a:gd name="connsiteX6" fmla="*/ 264774 w 403234"/>
                <a:gd name="connsiteY6" fmla="*/ 338458 h 692300"/>
                <a:gd name="connsiteX7" fmla="*/ 264774 w 403234"/>
                <a:gd name="connsiteY7" fmla="*/ 0 h 692300"/>
                <a:gd name="connsiteX8" fmla="*/ 403234 w 403234"/>
                <a:gd name="connsiteY8" fmla="*/ 0 h 692300"/>
                <a:gd name="connsiteX9" fmla="*/ 403234 w 403234"/>
                <a:gd name="connsiteY9" fmla="*/ 692300 h 692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234" h="692300">
                  <a:moveTo>
                    <a:pt x="285017" y="692300"/>
                  </a:moveTo>
                  <a:lnTo>
                    <a:pt x="138460" y="353842"/>
                  </a:lnTo>
                  <a:lnTo>
                    <a:pt x="138460" y="692300"/>
                  </a:lnTo>
                  <a:lnTo>
                    <a:pt x="0" y="692300"/>
                  </a:lnTo>
                  <a:lnTo>
                    <a:pt x="0" y="0"/>
                  </a:lnTo>
                  <a:lnTo>
                    <a:pt x="120646" y="0"/>
                  </a:lnTo>
                  <a:lnTo>
                    <a:pt x="264774" y="338458"/>
                  </a:lnTo>
                  <a:lnTo>
                    <a:pt x="264774" y="0"/>
                  </a:lnTo>
                  <a:lnTo>
                    <a:pt x="403234" y="0"/>
                  </a:lnTo>
                  <a:lnTo>
                    <a:pt x="403234" y="692300"/>
                  </a:lnTo>
                  <a:close/>
                </a:path>
              </a:pathLst>
            </a:custGeom>
            <a:grpFill/>
            <a:ln w="8092"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DA3C006B-C321-45AD-BC6C-FDE971D57693}"/>
                </a:ext>
              </a:extLst>
            </p:cNvPr>
            <p:cNvSpPr/>
            <p:nvPr/>
          </p:nvSpPr>
          <p:spPr>
            <a:xfrm>
              <a:off x="4966993" y="3807542"/>
              <a:ext cx="398440" cy="707684"/>
            </a:xfrm>
            <a:custGeom>
              <a:avLst/>
              <a:gdLst>
                <a:gd name="connsiteX0" fmla="*/ 202492 w 398440"/>
                <a:gd name="connsiteY0" fmla="*/ 707685 h 707684"/>
                <a:gd name="connsiteX1" fmla="*/ 51886 w 398440"/>
                <a:gd name="connsiteY1" fmla="*/ 638860 h 707684"/>
                <a:gd name="connsiteX2" fmla="*/ 65 w 398440"/>
                <a:gd name="connsiteY2" fmla="*/ 353842 h 707684"/>
                <a:gd name="connsiteX3" fmla="*/ 51886 w 398440"/>
                <a:gd name="connsiteY3" fmla="*/ 68825 h 707684"/>
                <a:gd name="connsiteX4" fmla="*/ 202492 w 398440"/>
                <a:gd name="connsiteY4" fmla="*/ 0 h 707684"/>
                <a:gd name="connsiteX5" fmla="*/ 339332 w 398440"/>
                <a:gd name="connsiteY5" fmla="*/ 51821 h 707684"/>
                <a:gd name="connsiteX6" fmla="*/ 398441 w 398440"/>
                <a:gd name="connsiteY6" fmla="*/ 206476 h 707684"/>
                <a:gd name="connsiteX7" fmla="*/ 259981 w 398440"/>
                <a:gd name="connsiteY7" fmla="*/ 206476 h 707684"/>
                <a:gd name="connsiteX8" fmla="*/ 201682 w 398440"/>
                <a:gd name="connsiteY8" fmla="*/ 124695 h 707684"/>
                <a:gd name="connsiteX9" fmla="*/ 156339 w 398440"/>
                <a:gd name="connsiteY9" fmla="*/ 152225 h 707684"/>
                <a:gd name="connsiteX10" fmla="*/ 137715 w 398440"/>
                <a:gd name="connsiteY10" fmla="*/ 354652 h 707684"/>
                <a:gd name="connsiteX11" fmla="*/ 156339 w 398440"/>
                <a:gd name="connsiteY11" fmla="*/ 557079 h 707684"/>
                <a:gd name="connsiteX12" fmla="*/ 201682 w 398440"/>
                <a:gd name="connsiteY12" fmla="*/ 584609 h 707684"/>
                <a:gd name="connsiteX13" fmla="*/ 259981 w 398440"/>
                <a:gd name="connsiteY13" fmla="*/ 503638 h 707684"/>
                <a:gd name="connsiteX14" fmla="*/ 259981 w 398440"/>
                <a:gd name="connsiteY14" fmla="*/ 431574 h 707684"/>
                <a:gd name="connsiteX15" fmla="*/ 202492 w 398440"/>
                <a:gd name="connsiteY15" fmla="*/ 431574 h 707684"/>
                <a:gd name="connsiteX16" fmla="*/ 202492 w 398440"/>
                <a:gd name="connsiteY16" fmla="*/ 318215 h 707684"/>
                <a:gd name="connsiteX17" fmla="*/ 398441 w 398440"/>
                <a:gd name="connsiteY17" fmla="*/ 318215 h 707684"/>
                <a:gd name="connsiteX18" fmla="*/ 398441 w 398440"/>
                <a:gd name="connsiteY18" fmla="*/ 494732 h 707684"/>
                <a:gd name="connsiteX19" fmla="*/ 202492 w 398440"/>
                <a:gd name="connsiteY19" fmla="*/ 707685 h 70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440" h="707684">
                  <a:moveTo>
                    <a:pt x="202492" y="707685"/>
                  </a:moveTo>
                  <a:cubicBezTo>
                    <a:pt x="124760" y="707685"/>
                    <a:pt x="83465" y="676916"/>
                    <a:pt x="51886" y="638860"/>
                  </a:cubicBezTo>
                  <a:cubicBezTo>
                    <a:pt x="-3984" y="572464"/>
                    <a:pt x="65" y="446959"/>
                    <a:pt x="65" y="353842"/>
                  </a:cubicBezTo>
                  <a:cubicBezTo>
                    <a:pt x="65" y="260726"/>
                    <a:pt x="-3984" y="135221"/>
                    <a:pt x="51886" y="68825"/>
                  </a:cubicBezTo>
                  <a:cubicBezTo>
                    <a:pt x="84274" y="30769"/>
                    <a:pt x="124760" y="0"/>
                    <a:pt x="202492" y="0"/>
                  </a:cubicBezTo>
                  <a:cubicBezTo>
                    <a:pt x="260791" y="0"/>
                    <a:pt x="306944" y="19433"/>
                    <a:pt x="339332" y="51821"/>
                  </a:cubicBezTo>
                  <a:cubicBezTo>
                    <a:pt x="376579" y="89068"/>
                    <a:pt x="396012" y="143318"/>
                    <a:pt x="398441" y="206476"/>
                  </a:cubicBezTo>
                  <a:lnTo>
                    <a:pt x="259981" y="206476"/>
                  </a:lnTo>
                  <a:cubicBezTo>
                    <a:pt x="259171" y="177326"/>
                    <a:pt x="254313" y="124695"/>
                    <a:pt x="201682" y="124695"/>
                  </a:cubicBezTo>
                  <a:cubicBezTo>
                    <a:pt x="176581" y="124695"/>
                    <a:pt x="163626" y="136031"/>
                    <a:pt x="156339" y="152225"/>
                  </a:cubicBezTo>
                  <a:cubicBezTo>
                    <a:pt x="140144" y="184613"/>
                    <a:pt x="137715" y="271252"/>
                    <a:pt x="137715" y="354652"/>
                  </a:cubicBezTo>
                  <a:cubicBezTo>
                    <a:pt x="137715" y="438052"/>
                    <a:pt x="139334" y="524691"/>
                    <a:pt x="156339" y="557079"/>
                  </a:cubicBezTo>
                  <a:cubicBezTo>
                    <a:pt x="164436" y="572464"/>
                    <a:pt x="176581" y="584609"/>
                    <a:pt x="201682" y="584609"/>
                  </a:cubicBezTo>
                  <a:cubicBezTo>
                    <a:pt x="247026" y="584609"/>
                    <a:pt x="259981" y="541695"/>
                    <a:pt x="259981" y="503638"/>
                  </a:cubicBezTo>
                  <a:lnTo>
                    <a:pt x="259981" y="431574"/>
                  </a:lnTo>
                  <a:lnTo>
                    <a:pt x="202492" y="431574"/>
                  </a:lnTo>
                  <a:lnTo>
                    <a:pt x="202492" y="318215"/>
                  </a:lnTo>
                  <a:lnTo>
                    <a:pt x="398441" y="318215"/>
                  </a:lnTo>
                  <a:lnTo>
                    <a:pt x="398441" y="494732"/>
                  </a:lnTo>
                  <a:cubicBezTo>
                    <a:pt x="398441" y="632382"/>
                    <a:pt x="320709" y="707685"/>
                    <a:pt x="202492" y="707685"/>
                  </a:cubicBezTo>
                </a:path>
              </a:pathLst>
            </a:custGeom>
            <a:grpFill/>
            <a:ln w="8092" cap="flat">
              <a:noFill/>
              <a:prstDash val="solid"/>
              <a:miter/>
            </a:ln>
          </p:spPr>
          <p:txBody>
            <a:bodyPr rtlCol="0" anchor="ctr"/>
            <a:lstStyle/>
            <a:p>
              <a:endParaRPr lang="zh-CN" altLang="en-US"/>
            </a:p>
          </p:txBody>
        </p:sp>
      </p:grpSp>
      <p:grpSp>
        <p:nvGrpSpPr>
          <p:cNvPr id="36" name="图形 59">
            <a:extLst>
              <a:ext uri="{FF2B5EF4-FFF2-40B4-BE49-F238E27FC236}">
                <a16:creationId xmlns:a16="http://schemas.microsoft.com/office/drawing/2014/main" id="{1D3AC283-6DC3-43B0-B5F9-3E2C64BFF469}"/>
              </a:ext>
            </a:extLst>
          </p:cNvPr>
          <p:cNvGrpSpPr/>
          <p:nvPr/>
        </p:nvGrpSpPr>
        <p:grpSpPr>
          <a:xfrm>
            <a:off x="1243295" y="1184547"/>
            <a:ext cx="1853615" cy="606699"/>
            <a:chOff x="8430499" y="2005408"/>
            <a:chExt cx="2578081" cy="843820"/>
          </a:xfrm>
          <a:effectLst/>
        </p:grpSpPr>
        <p:sp>
          <p:nvSpPr>
            <p:cNvPr id="37" name="任意多边形: 形状 36">
              <a:extLst>
                <a:ext uri="{FF2B5EF4-FFF2-40B4-BE49-F238E27FC236}">
                  <a16:creationId xmlns:a16="http://schemas.microsoft.com/office/drawing/2014/main" id="{BECF3472-AD2D-4DAE-8B34-DD2C566F4183}"/>
                </a:ext>
              </a:extLst>
            </p:cNvPr>
            <p:cNvSpPr/>
            <p:nvPr/>
          </p:nvSpPr>
          <p:spPr>
            <a:xfrm>
              <a:off x="8430499" y="2005265"/>
              <a:ext cx="824706" cy="803804"/>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rgbClr val="FFFFFF"/>
            </a:solidFill>
            <a:ln w="4651"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A0031AA4-7F7C-4E58-956B-9438712E18B5}"/>
                </a:ext>
              </a:extLst>
            </p:cNvPr>
            <p:cNvSpPr/>
            <p:nvPr/>
          </p:nvSpPr>
          <p:spPr>
            <a:xfrm>
              <a:off x="9885506" y="2068344"/>
              <a:ext cx="564100" cy="460604"/>
            </a:xfrm>
            <a:custGeom>
              <a:avLst/>
              <a:gdLst>
                <a:gd name="connsiteX0" fmla="*/ 564101 w 564100"/>
                <a:gd name="connsiteY0" fmla="*/ 0 h 460604"/>
                <a:gd name="connsiteX1" fmla="*/ 564101 w 564100"/>
                <a:gd name="connsiteY1" fmla="*/ 460605 h 460604"/>
                <a:gd name="connsiteX2" fmla="*/ 439159 w 564100"/>
                <a:gd name="connsiteY2" fmla="*/ 460605 h 460604"/>
                <a:gd name="connsiteX3" fmla="*/ 439159 w 564100"/>
                <a:gd name="connsiteY3" fmla="*/ 176223 h 460604"/>
                <a:gd name="connsiteX4" fmla="*/ 322610 w 564100"/>
                <a:gd name="connsiteY4" fmla="*/ 356176 h 460604"/>
                <a:gd name="connsiteX5" fmla="*/ 322610 w 564100"/>
                <a:gd name="connsiteY5" fmla="*/ 356176 h 460604"/>
                <a:gd name="connsiteX6" fmla="*/ 282050 w 564100"/>
                <a:gd name="connsiteY6" fmla="*/ 378087 h 460604"/>
                <a:gd name="connsiteX7" fmla="*/ 241491 w 564100"/>
                <a:gd name="connsiteY7" fmla="*/ 356176 h 460604"/>
                <a:gd name="connsiteX8" fmla="*/ 241491 w 564100"/>
                <a:gd name="connsiteY8" fmla="*/ 356176 h 460604"/>
                <a:gd name="connsiteX9" fmla="*/ 124941 w 564100"/>
                <a:gd name="connsiteY9" fmla="*/ 176223 h 460604"/>
                <a:gd name="connsiteX10" fmla="*/ 124941 w 564100"/>
                <a:gd name="connsiteY10" fmla="*/ 460605 h 460604"/>
                <a:gd name="connsiteX11" fmla="*/ 0 w 564100"/>
                <a:gd name="connsiteY11" fmla="*/ 460605 h 460604"/>
                <a:gd name="connsiteX12" fmla="*/ 0 w 564100"/>
                <a:gd name="connsiteY12" fmla="*/ 0 h 460604"/>
                <a:gd name="connsiteX13" fmla="*/ 124941 w 564100"/>
                <a:gd name="connsiteY13" fmla="*/ 0 h 460604"/>
                <a:gd name="connsiteX14" fmla="*/ 124941 w 564100"/>
                <a:gd name="connsiteY14" fmla="*/ 0 h 460604"/>
                <a:gd name="connsiteX15" fmla="*/ 282050 w 564100"/>
                <a:gd name="connsiteY15" fmla="*/ 241957 h 460604"/>
                <a:gd name="connsiteX16" fmla="*/ 439159 w 564100"/>
                <a:gd name="connsiteY16" fmla="*/ 0 h 460604"/>
                <a:gd name="connsiteX17" fmla="*/ 439159 w 564100"/>
                <a:gd name="connsiteY17" fmla="*/ 0 h 460604"/>
                <a:gd name="connsiteX18" fmla="*/ 564101 w 564100"/>
                <a:gd name="connsiteY18" fmla="*/ 0 h 46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4100" h="460604">
                  <a:moveTo>
                    <a:pt x="564101" y="0"/>
                  </a:moveTo>
                  <a:lnTo>
                    <a:pt x="564101" y="460605"/>
                  </a:lnTo>
                  <a:lnTo>
                    <a:pt x="439159" y="460605"/>
                  </a:lnTo>
                  <a:lnTo>
                    <a:pt x="439159" y="176223"/>
                  </a:lnTo>
                  <a:lnTo>
                    <a:pt x="322610" y="356176"/>
                  </a:lnTo>
                  <a:lnTo>
                    <a:pt x="322610" y="356176"/>
                  </a:lnTo>
                  <a:cubicBezTo>
                    <a:pt x="313752" y="369230"/>
                    <a:pt x="299300" y="378087"/>
                    <a:pt x="282050" y="378087"/>
                  </a:cubicBezTo>
                  <a:cubicBezTo>
                    <a:pt x="265267" y="378087"/>
                    <a:pt x="250349" y="369230"/>
                    <a:pt x="241491" y="356176"/>
                  </a:cubicBezTo>
                  <a:lnTo>
                    <a:pt x="241491" y="356176"/>
                  </a:lnTo>
                  <a:lnTo>
                    <a:pt x="124941" y="176223"/>
                  </a:lnTo>
                  <a:lnTo>
                    <a:pt x="124941" y="460605"/>
                  </a:lnTo>
                  <a:lnTo>
                    <a:pt x="0" y="460605"/>
                  </a:lnTo>
                  <a:lnTo>
                    <a:pt x="0" y="0"/>
                  </a:lnTo>
                  <a:lnTo>
                    <a:pt x="124941" y="0"/>
                  </a:lnTo>
                  <a:lnTo>
                    <a:pt x="124941" y="0"/>
                  </a:lnTo>
                  <a:lnTo>
                    <a:pt x="282050" y="241957"/>
                  </a:lnTo>
                  <a:lnTo>
                    <a:pt x="439159" y="0"/>
                  </a:lnTo>
                  <a:lnTo>
                    <a:pt x="439159" y="0"/>
                  </a:lnTo>
                  <a:lnTo>
                    <a:pt x="564101" y="0"/>
                  </a:lnTo>
                  <a:close/>
                </a:path>
              </a:pathLst>
            </a:custGeom>
            <a:solidFill>
              <a:srgbClr val="FFFFFF"/>
            </a:solidFill>
            <a:ln w="4651" cap="flat">
              <a:noFill/>
              <a:prstDash val="solid"/>
              <a:miter/>
            </a:ln>
          </p:spPr>
          <p:txBody>
            <a:bodyPr rtlCol="0" anchor="ctr"/>
            <a:lstStyle/>
            <a:p>
              <a:endParaRPr lang="zh-CN" altLang="en-US"/>
            </a:p>
          </p:txBody>
        </p:sp>
        <p:sp>
          <p:nvSpPr>
            <p:cNvPr id="39" name="任意多边形: 形状 38">
              <a:extLst>
                <a:ext uri="{FF2B5EF4-FFF2-40B4-BE49-F238E27FC236}">
                  <a16:creationId xmlns:a16="http://schemas.microsoft.com/office/drawing/2014/main" id="{2F6C8DB8-9BC1-4C0F-8FF4-9737ACE952DD}"/>
                </a:ext>
              </a:extLst>
            </p:cNvPr>
            <p:cNvSpPr/>
            <p:nvPr/>
          </p:nvSpPr>
          <p:spPr>
            <a:xfrm>
              <a:off x="9339121" y="2056223"/>
              <a:ext cx="493704" cy="479718"/>
            </a:xfrm>
            <a:custGeom>
              <a:avLst/>
              <a:gdLst>
                <a:gd name="connsiteX0" fmla="*/ 296503 w 493704"/>
                <a:gd name="connsiteY0" fmla="*/ 185081 h 479718"/>
                <a:gd name="connsiteX1" fmla="*/ 151515 w 493704"/>
                <a:gd name="connsiteY1" fmla="*/ 130069 h 479718"/>
                <a:gd name="connsiteX2" fmla="*/ 274591 w 493704"/>
                <a:gd name="connsiteY2" fmla="*/ 90443 h 479718"/>
                <a:gd name="connsiteX3" fmla="*/ 432633 w 493704"/>
                <a:gd name="connsiteY3" fmla="*/ 110489 h 479718"/>
                <a:gd name="connsiteX4" fmla="*/ 484381 w 493704"/>
                <a:gd name="connsiteY4" fmla="*/ 30303 h 479718"/>
                <a:gd name="connsiteX5" fmla="*/ 269929 w 493704"/>
                <a:gd name="connsiteY5" fmla="*/ 0 h 479718"/>
                <a:gd name="connsiteX6" fmla="*/ 10256 w 493704"/>
                <a:gd name="connsiteY6" fmla="*/ 137062 h 479718"/>
                <a:gd name="connsiteX7" fmla="*/ 206992 w 493704"/>
                <a:gd name="connsiteY7" fmla="*/ 275990 h 479718"/>
                <a:gd name="connsiteX8" fmla="*/ 351980 w 493704"/>
                <a:gd name="connsiteY8" fmla="*/ 339393 h 479718"/>
                <a:gd name="connsiteX9" fmla="*/ 221445 w 493704"/>
                <a:gd name="connsiteY9" fmla="*/ 389276 h 479718"/>
                <a:gd name="connsiteX10" fmla="*/ 52214 w 493704"/>
                <a:gd name="connsiteY10" fmla="*/ 356642 h 479718"/>
                <a:gd name="connsiteX11" fmla="*/ 0 w 493704"/>
                <a:gd name="connsiteY11" fmla="*/ 436828 h 479718"/>
                <a:gd name="connsiteX12" fmla="*/ 228904 w 493704"/>
                <a:gd name="connsiteY12" fmla="*/ 479719 h 479718"/>
                <a:gd name="connsiteX13" fmla="*/ 493705 w 493704"/>
                <a:gd name="connsiteY13" fmla="*/ 328204 h 479718"/>
                <a:gd name="connsiteX14" fmla="*/ 296503 w 493704"/>
                <a:gd name="connsiteY14" fmla="*/ 185081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704" h="479718">
                  <a:moveTo>
                    <a:pt x="296503" y="185081"/>
                  </a:moveTo>
                  <a:cubicBezTo>
                    <a:pt x="200932" y="168298"/>
                    <a:pt x="151515" y="163636"/>
                    <a:pt x="151515" y="130069"/>
                  </a:cubicBezTo>
                  <a:cubicBezTo>
                    <a:pt x="151515" y="95571"/>
                    <a:pt x="204661" y="90443"/>
                    <a:pt x="274591" y="90443"/>
                  </a:cubicBezTo>
                  <a:cubicBezTo>
                    <a:pt x="325407" y="90443"/>
                    <a:pt x="398134" y="101165"/>
                    <a:pt x="432633" y="110489"/>
                  </a:cubicBezTo>
                  <a:lnTo>
                    <a:pt x="484381" y="30303"/>
                  </a:lnTo>
                  <a:cubicBezTo>
                    <a:pt x="428903" y="11655"/>
                    <a:pt x="343589" y="0"/>
                    <a:pt x="269929" y="0"/>
                  </a:cubicBezTo>
                  <a:cubicBezTo>
                    <a:pt x="103496" y="0"/>
                    <a:pt x="11189" y="50349"/>
                    <a:pt x="10256" y="137062"/>
                  </a:cubicBezTo>
                  <a:cubicBezTo>
                    <a:pt x="9790" y="221911"/>
                    <a:pt x="80186" y="256409"/>
                    <a:pt x="206992" y="275990"/>
                  </a:cubicBezTo>
                  <a:cubicBezTo>
                    <a:pt x="293239" y="289510"/>
                    <a:pt x="351980" y="294172"/>
                    <a:pt x="351980" y="339393"/>
                  </a:cubicBezTo>
                  <a:cubicBezTo>
                    <a:pt x="351980" y="379020"/>
                    <a:pt x="294638" y="391141"/>
                    <a:pt x="221445" y="389276"/>
                  </a:cubicBezTo>
                  <a:cubicBezTo>
                    <a:pt x="157109" y="387411"/>
                    <a:pt x="95105" y="370162"/>
                    <a:pt x="52214" y="356642"/>
                  </a:cubicBezTo>
                  <a:lnTo>
                    <a:pt x="0" y="436828"/>
                  </a:lnTo>
                  <a:cubicBezTo>
                    <a:pt x="42890" y="455476"/>
                    <a:pt x="143123" y="479719"/>
                    <a:pt x="228904" y="479719"/>
                  </a:cubicBezTo>
                  <a:cubicBezTo>
                    <a:pt x="437761" y="479719"/>
                    <a:pt x="493705" y="401397"/>
                    <a:pt x="493705" y="328204"/>
                  </a:cubicBezTo>
                  <a:cubicBezTo>
                    <a:pt x="493239" y="235430"/>
                    <a:pt x="408857" y="205128"/>
                    <a:pt x="296503" y="185081"/>
                  </a:cubicBezTo>
                </a:path>
              </a:pathLst>
            </a:custGeom>
            <a:solidFill>
              <a:srgbClr val="FFFFFF"/>
            </a:solidFill>
            <a:ln w="4651" cap="flat">
              <a:noFill/>
              <a:prstDash val="solid"/>
              <a:miter/>
            </a:ln>
          </p:spPr>
          <p:txBody>
            <a:bodyPr rtlCol="0" anchor="ctr"/>
            <a:lstStyle/>
            <a:p>
              <a:endParaRPr lang="zh-CN" altLang="en-US"/>
            </a:p>
          </p:txBody>
        </p:sp>
        <p:sp>
          <p:nvSpPr>
            <p:cNvPr id="40" name="任意多边形: 形状 39">
              <a:extLst>
                <a:ext uri="{FF2B5EF4-FFF2-40B4-BE49-F238E27FC236}">
                  <a16:creationId xmlns:a16="http://schemas.microsoft.com/office/drawing/2014/main" id="{C7F72129-2529-47AF-AECD-61FBC436395F}"/>
                </a:ext>
              </a:extLst>
            </p:cNvPr>
            <p:cNvSpPr/>
            <p:nvPr/>
          </p:nvSpPr>
          <p:spPr>
            <a:xfrm>
              <a:off x="10504618" y="2056689"/>
              <a:ext cx="503495" cy="479718"/>
            </a:xfrm>
            <a:custGeom>
              <a:avLst/>
              <a:gdLst>
                <a:gd name="connsiteX0" fmla="*/ 503495 w 503495"/>
                <a:gd name="connsiteY0" fmla="*/ 0 h 479718"/>
                <a:gd name="connsiteX1" fmla="*/ 0 w 503495"/>
                <a:gd name="connsiteY1" fmla="*/ 0 h 479718"/>
                <a:gd name="connsiteX2" fmla="*/ 0 w 503495"/>
                <a:gd name="connsiteY2" fmla="*/ 84848 h 479718"/>
                <a:gd name="connsiteX3" fmla="*/ 189743 w 503495"/>
                <a:gd name="connsiteY3" fmla="*/ 84848 h 479718"/>
                <a:gd name="connsiteX4" fmla="*/ 189743 w 503495"/>
                <a:gd name="connsiteY4" fmla="*/ 479719 h 479718"/>
                <a:gd name="connsiteX5" fmla="*/ 314218 w 503495"/>
                <a:gd name="connsiteY5" fmla="*/ 479719 h 479718"/>
                <a:gd name="connsiteX6" fmla="*/ 314218 w 503495"/>
                <a:gd name="connsiteY6" fmla="*/ 84848 h 479718"/>
                <a:gd name="connsiteX7" fmla="*/ 503495 w 503495"/>
                <a:gd name="connsiteY7" fmla="*/ 84848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95" h="479718">
                  <a:moveTo>
                    <a:pt x="503495" y="0"/>
                  </a:moveTo>
                  <a:lnTo>
                    <a:pt x="0" y="0"/>
                  </a:lnTo>
                  <a:lnTo>
                    <a:pt x="0" y="84848"/>
                  </a:lnTo>
                  <a:lnTo>
                    <a:pt x="189743" y="84848"/>
                  </a:lnTo>
                  <a:lnTo>
                    <a:pt x="189743" y="479719"/>
                  </a:lnTo>
                  <a:lnTo>
                    <a:pt x="314218" y="479719"/>
                  </a:lnTo>
                  <a:lnTo>
                    <a:pt x="314218" y="84848"/>
                  </a:lnTo>
                  <a:lnTo>
                    <a:pt x="503495" y="84848"/>
                  </a:lnTo>
                  <a:close/>
                </a:path>
              </a:pathLst>
            </a:custGeom>
            <a:solidFill>
              <a:srgbClr val="FFFFFF"/>
            </a:solidFill>
            <a:ln w="4651" cap="flat">
              <a:noFill/>
              <a:prstDash val="solid"/>
              <a:miter/>
            </a:ln>
          </p:spPr>
          <p:txBody>
            <a:bodyPr rtlCol="0" anchor="ctr"/>
            <a:lstStyle/>
            <a:p>
              <a:endParaRPr lang="zh-CN" altLang="en-US"/>
            </a:p>
          </p:txBody>
        </p:sp>
        <p:sp>
          <p:nvSpPr>
            <p:cNvPr id="41" name="任意多边形: 形状 40">
              <a:extLst>
                <a:ext uri="{FF2B5EF4-FFF2-40B4-BE49-F238E27FC236}">
                  <a16:creationId xmlns:a16="http://schemas.microsoft.com/office/drawing/2014/main" id="{259D498A-7FE3-4866-89CF-339814FACBA8}"/>
                </a:ext>
              </a:extLst>
            </p:cNvPr>
            <p:cNvSpPr/>
            <p:nvPr/>
          </p:nvSpPr>
          <p:spPr>
            <a:xfrm>
              <a:off x="9337722" y="2590953"/>
              <a:ext cx="135663" cy="118880"/>
            </a:xfrm>
            <a:custGeom>
              <a:avLst/>
              <a:gdLst>
                <a:gd name="connsiteX0" fmla="*/ 54545 w 135663"/>
                <a:gd name="connsiteY0" fmla="*/ 0 h 118880"/>
                <a:gd name="connsiteX1" fmla="*/ 74592 w 135663"/>
                <a:gd name="connsiteY1" fmla="*/ 0 h 118880"/>
                <a:gd name="connsiteX2" fmla="*/ 69930 w 135663"/>
                <a:gd name="connsiteY2" fmla="*/ 26573 h 118880"/>
                <a:gd name="connsiteX3" fmla="*/ 135664 w 135663"/>
                <a:gd name="connsiteY3" fmla="*/ 26573 h 118880"/>
                <a:gd name="connsiteX4" fmla="*/ 132867 w 135663"/>
                <a:gd name="connsiteY4" fmla="*/ 42890 h 118880"/>
                <a:gd name="connsiteX5" fmla="*/ 67599 w 135663"/>
                <a:gd name="connsiteY5" fmla="*/ 42890 h 118880"/>
                <a:gd name="connsiteX6" fmla="*/ 57809 w 135663"/>
                <a:gd name="connsiteY6" fmla="*/ 102564 h 118880"/>
                <a:gd name="connsiteX7" fmla="*/ 123077 w 135663"/>
                <a:gd name="connsiteY7" fmla="*/ 102564 h 118880"/>
                <a:gd name="connsiteX8" fmla="*/ 120746 w 135663"/>
                <a:gd name="connsiteY8" fmla="*/ 118881 h 118880"/>
                <a:gd name="connsiteX9" fmla="*/ 0 w 135663"/>
                <a:gd name="connsiteY9" fmla="*/ 118881 h 118880"/>
                <a:gd name="connsiteX10" fmla="*/ 2331 w 135663"/>
                <a:gd name="connsiteY10" fmla="*/ 102564 h 118880"/>
                <a:gd name="connsiteX11" fmla="*/ 37762 w 135663"/>
                <a:gd name="connsiteY11" fmla="*/ 102564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663" h="118880">
                  <a:moveTo>
                    <a:pt x="54545" y="0"/>
                  </a:moveTo>
                  <a:lnTo>
                    <a:pt x="74592" y="0"/>
                  </a:lnTo>
                  <a:lnTo>
                    <a:pt x="69930" y="26573"/>
                  </a:lnTo>
                  <a:lnTo>
                    <a:pt x="135664" y="26573"/>
                  </a:lnTo>
                  <a:lnTo>
                    <a:pt x="132867" y="42890"/>
                  </a:lnTo>
                  <a:lnTo>
                    <a:pt x="67599" y="42890"/>
                  </a:lnTo>
                  <a:lnTo>
                    <a:pt x="57809" y="102564"/>
                  </a:lnTo>
                  <a:lnTo>
                    <a:pt x="123077" y="102564"/>
                  </a:lnTo>
                  <a:lnTo>
                    <a:pt x="120746" y="118881"/>
                  </a:lnTo>
                  <a:lnTo>
                    <a:pt x="0" y="118881"/>
                  </a:lnTo>
                  <a:lnTo>
                    <a:pt x="2331" y="102564"/>
                  </a:lnTo>
                  <a:lnTo>
                    <a:pt x="37762" y="102564"/>
                  </a:lnTo>
                  <a:close/>
                </a:path>
              </a:pathLst>
            </a:custGeom>
            <a:solidFill>
              <a:srgbClr val="FFFFFF"/>
            </a:solidFill>
            <a:ln w="4651" cap="flat">
              <a:noFill/>
              <a:prstDash val="solid"/>
              <a:miter/>
            </a:ln>
          </p:spPr>
          <p:txBody>
            <a:bodyPr rtlCol="0" anchor="ctr"/>
            <a:lstStyle/>
            <a:p>
              <a:endParaRPr lang="zh-CN" altLang="en-US"/>
            </a:p>
          </p:txBody>
        </p:sp>
        <p:sp>
          <p:nvSpPr>
            <p:cNvPr id="42" name="任意多边形: 形状 41">
              <a:extLst>
                <a:ext uri="{FF2B5EF4-FFF2-40B4-BE49-F238E27FC236}">
                  <a16:creationId xmlns:a16="http://schemas.microsoft.com/office/drawing/2014/main" id="{A59AB4FD-865F-48AA-A696-07254EB5C7A0}"/>
                </a:ext>
              </a:extLst>
            </p:cNvPr>
            <p:cNvSpPr/>
            <p:nvPr/>
          </p:nvSpPr>
          <p:spPr>
            <a:xfrm>
              <a:off x="9477115" y="2591419"/>
              <a:ext cx="139393" cy="119390"/>
            </a:xfrm>
            <a:custGeom>
              <a:avLst/>
              <a:gdLst>
                <a:gd name="connsiteX0" fmla="*/ 43357 w 139393"/>
                <a:gd name="connsiteY0" fmla="*/ 63869 h 119390"/>
                <a:gd name="connsiteX1" fmla="*/ 47552 w 139393"/>
                <a:gd name="connsiteY1" fmla="*/ 63869 h 119390"/>
                <a:gd name="connsiteX2" fmla="*/ 53147 w 139393"/>
                <a:gd name="connsiteY2" fmla="*/ 28438 h 119390"/>
                <a:gd name="connsiteX3" fmla="*/ 132401 w 139393"/>
                <a:gd name="connsiteY3" fmla="*/ 28438 h 119390"/>
                <a:gd name="connsiteX4" fmla="*/ 126806 w 139393"/>
                <a:gd name="connsiteY4" fmla="*/ 64335 h 119390"/>
                <a:gd name="connsiteX5" fmla="*/ 130070 w 139393"/>
                <a:gd name="connsiteY5" fmla="*/ 64335 h 119390"/>
                <a:gd name="connsiteX6" fmla="*/ 127739 w 139393"/>
                <a:gd name="connsiteY6" fmla="*/ 79720 h 119390"/>
                <a:gd name="connsiteX7" fmla="*/ 124475 w 139393"/>
                <a:gd name="connsiteY7" fmla="*/ 79720 h 119390"/>
                <a:gd name="connsiteX8" fmla="*/ 120279 w 139393"/>
                <a:gd name="connsiteY8" fmla="*/ 104895 h 119390"/>
                <a:gd name="connsiteX9" fmla="*/ 116084 w 139393"/>
                <a:gd name="connsiteY9" fmla="*/ 115617 h 119390"/>
                <a:gd name="connsiteX10" fmla="*/ 106293 w 139393"/>
                <a:gd name="connsiteY10" fmla="*/ 118415 h 119390"/>
                <a:gd name="connsiteX11" fmla="*/ 39161 w 139393"/>
                <a:gd name="connsiteY11" fmla="*/ 118415 h 119390"/>
                <a:gd name="connsiteX12" fmla="*/ 45221 w 139393"/>
                <a:gd name="connsiteY12" fmla="*/ 79720 h 119390"/>
                <a:gd name="connsiteX13" fmla="*/ 40559 w 139393"/>
                <a:gd name="connsiteY13" fmla="*/ 79720 h 119390"/>
                <a:gd name="connsiteX14" fmla="*/ 41492 w 139393"/>
                <a:gd name="connsiteY14" fmla="*/ 74592 h 119390"/>
                <a:gd name="connsiteX15" fmla="*/ 28904 w 139393"/>
                <a:gd name="connsiteY15" fmla="*/ 74592 h 119390"/>
                <a:gd name="connsiteX16" fmla="*/ 15385 w 139393"/>
                <a:gd name="connsiteY16" fmla="*/ 66200 h 119390"/>
                <a:gd name="connsiteX17" fmla="*/ 13520 w 139393"/>
                <a:gd name="connsiteY17" fmla="*/ 39627 h 119390"/>
                <a:gd name="connsiteX18" fmla="*/ 33566 w 139393"/>
                <a:gd name="connsiteY18" fmla="*/ 39627 h 119390"/>
                <a:gd name="connsiteX19" fmla="*/ 35431 w 139393"/>
                <a:gd name="connsiteY19" fmla="*/ 54545 h 119390"/>
                <a:gd name="connsiteX20" fmla="*/ 40093 w 139393"/>
                <a:gd name="connsiteY20" fmla="*/ 59673 h 119390"/>
                <a:gd name="connsiteX21" fmla="*/ 44755 w 139393"/>
                <a:gd name="connsiteY21" fmla="*/ 59673 h 119390"/>
                <a:gd name="connsiteX22" fmla="*/ 43357 w 139393"/>
                <a:gd name="connsiteY22" fmla="*/ 63869 h 119390"/>
                <a:gd name="connsiteX23" fmla="*/ 0 w 139393"/>
                <a:gd name="connsiteY23" fmla="*/ 119347 h 119390"/>
                <a:gd name="connsiteX24" fmla="*/ 2331 w 139393"/>
                <a:gd name="connsiteY24" fmla="*/ 105361 h 119390"/>
                <a:gd name="connsiteX25" fmla="*/ 7925 w 139393"/>
                <a:gd name="connsiteY25" fmla="*/ 105361 h 119390"/>
                <a:gd name="connsiteX26" fmla="*/ 13986 w 139393"/>
                <a:gd name="connsiteY26" fmla="*/ 100699 h 119390"/>
                <a:gd name="connsiteX27" fmla="*/ 20979 w 139393"/>
                <a:gd name="connsiteY27" fmla="*/ 80652 h 119390"/>
                <a:gd name="connsiteX28" fmla="*/ 40093 w 139393"/>
                <a:gd name="connsiteY28" fmla="*/ 80652 h 119390"/>
                <a:gd name="connsiteX29" fmla="*/ 28904 w 139393"/>
                <a:gd name="connsiteY29" fmla="*/ 109557 h 119390"/>
                <a:gd name="connsiteX30" fmla="*/ 14452 w 139393"/>
                <a:gd name="connsiteY30" fmla="*/ 119347 h 119390"/>
                <a:gd name="connsiteX31" fmla="*/ 0 w 139393"/>
                <a:gd name="connsiteY31" fmla="*/ 119347 h 119390"/>
                <a:gd name="connsiteX32" fmla="*/ 33566 w 139393"/>
                <a:gd name="connsiteY32" fmla="*/ 35431 h 119390"/>
                <a:gd name="connsiteX33" fmla="*/ 20979 w 139393"/>
                <a:gd name="connsiteY33" fmla="*/ 22844 h 119390"/>
                <a:gd name="connsiteX34" fmla="*/ 20047 w 139393"/>
                <a:gd name="connsiteY34" fmla="*/ 932 h 119390"/>
                <a:gd name="connsiteX35" fmla="*/ 40559 w 139393"/>
                <a:gd name="connsiteY35" fmla="*/ 932 h 119390"/>
                <a:gd name="connsiteX36" fmla="*/ 41026 w 139393"/>
                <a:gd name="connsiteY36" fmla="*/ 16317 h 119390"/>
                <a:gd name="connsiteX37" fmla="*/ 45688 w 139393"/>
                <a:gd name="connsiteY37" fmla="*/ 20047 h 119390"/>
                <a:gd name="connsiteX38" fmla="*/ 48951 w 139393"/>
                <a:gd name="connsiteY38" fmla="*/ 20047 h 119390"/>
                <a:gd name="connsiteX39" fmla="*/ 46620 w 139393"/>
                <a:gd name="connsiteY39" fmla="*/ 34965 h 119390"/>
                <a:gd name="connsiteX40" fmla="*/ 33566 w 139393"/>
                <a:gd name="connsiteY40" fmla="*/ 34965 h 119390"/>
                <a:gd name="connsiteX41" fmla="*/ 55478 w 139393"/>
                <a:gd name="connsiteY41" fmla="*/ 10256 h 119390"/>
                <a:gd name="connsiteX42" fmla="*/ 67133 w 139393"/>
                <a:gd name="connsiteY42" fmla="*/ 4662 h 119390"/>
                <a:gd name="connsiteX43" fmla="*/ 69930 w 139393"/>
                <a:gd name="connsiteY43" fmla="*/ 0 h 119390"/>
                <a:gd name="connsiteX44" fmla="*/ 92774 w 139393"/>
                <a:gd name="connsiteY44" fmla="*/ 0 h 119390"/>
                <a:gd name="connsiteX45" fmla="*/ 89976 w 139393"/>
                <a:gd name="connsiteY45" fmla="*/ 5128 h 119390"/>
                <a:gd name="connsiteX46" fmla="*/ 139394 w 139393"/>
                <a:gd name="connsiteY46" fmla="*/ 5128 h 119390"/>
                <a:gd name="connsiteX47" fmla="*/ 137063 w 139393"/>
                <a:gd name="connsiteY47" fmla="*/ 20047 h 119390"/>
                <a:gd name="connsiteX48" fmla="*/ 75990 w 139393"/>
                <a:gd name="connsiteY48" fmla="*/ 20047 h 119390"/>
                <a:gd name="connsiteX49" fmla="*/ 60606 w 139393"/>
                <a:gd name="connsiteY49" fmla="*/ 27506 h 119390"/>
                <a:gd name="connsiteX50" fmla="*/ 49883 w 139393"/>
                <a:gd name="connsiteY50" fmla="*/ 27506 h 119390"/>
                <a:gd name="connsiteX51" fmla="*/ 52681 w 139393"/>
                <a:gd name="connsiteY51" fmla="*/ 10256 h 119390"/>
                <a:gd name="connsiteX52" fmla="*/ 55478 w 139393"/>
                <a:gd name="connsiteY52" fmla="*/ 10256 h 119390"/>
                <a:gd name="connsiteX53" fmla="*/ 69464 w 139393"/>
                <a:gd name="connsiteY53" fmla="*/ 41958 h 119390"/>
                <a:gd name="connsiteX54" fmla="*/ 65734 w 139393"/>
                <a:gd name="connsiteY54" fmla="*/ 64335 h 119390"/>
                <a:gd name="connsiteX55" fmla="*/ 81119 w 139393"/>
                <a:gd name="connsiteY55" fmla="*/ 64335 h 119390"/>
                <a:gd name="connsiteX56" fmla="*/ 74592 w 139393"/>
                <a:gd name="connsiteY56" fmla="*/ 49417 h 119390"/>
                <a:gd name="connsiteX57" fmla="*/ 75058 w 139393"/>
                <a:gd name="connsiteY57" fmla="*/ 48485 h 119390"/>
                <a:gd name="connsiteX58" fmla="*/ 95571 w 139393"/>
                <a:gd name="connsiteY58" fmla="*/ 48485 h 119390"/>
                <a:gd name="connsiteX59" fmla="*/ 103030 w 139393"/>
                <a:gd name="connsiteY59" fmla="*/ 64335 h 119390"/>
                <a:gd name="connsiteX60" fmla="*/ 107226 w 139393"/>
                <a:gd name="connsiteY60" fmla="*/ 64335 h 119390"/>
                <a:gd name="connsiteX61" fmla="*/ 110955 w 139393"/>
                <a:gd name="connsiteY61" fmla="*/ 41958 h 119390"/>
                <a:gd name="connsiteX62" fmla="*/ 69464 w 139393"/>
                <a:gd name="connsiteY62" fmla="*/ 41958 h 119390"/>
                <a:gd name="connsiteX63" fmla="*/ 104895 w 139393"/>
                <a:gd name="connsiteY63" fmla="*/ 79720 h 119390"/>
                <a:gd name="connsiteX64" fmla="*/ 63403 w 139393"/>
                <a:gd name="connsiteY64" fmla="*/ 79720 h 119390"/>
                <a:gd name="connsiteX65" fmla="*/ 59207 w 139393"/>
                <a:gd name="connsiteY65" fmla="*/ 104895 h 119390"/>
                <a:gd name="connsiteX66" fmla="*/ 75524 w 139393"/>
                <a:gd name="connsiteY66" fmla="*/ 104895 h 119390"/>
                <a:gd name="connsiteX67" fmla="*/ 68065 w 139393"/>
                <a:gd name="connsiteY67" fmla="*/ 85781 h 119390"/>
                <a:gd name="connsiteX68" fmla="*/ 68065 w 139393"/>
                <a:gd name="connsiteY68" fmla="*/ 84848 h 119390"/>
                <a:gd name="connsiteX69" fmla="*/ 88578 w 139393"/>
                <a:gd name="connsiteY69" fmla="*/ 84848 h 119390"/>
                <a:gd name="connsiteX70" fmla="*/ 96969 w 139393"/>
                <a:gd name="connsiteY70" fmla="*/ 103962 h 119390"/>
                <a:gd name="connsiteX71" fmla="*/ 101165 w 139393"/>
                <a:gd name="connsiteY71" fmla="*/ 100233 h 119390"/>
                <a:gd name="connsiteX72" fmla="*/ 104895 w 139393"/>
                <a:gd name="connsiteY72" fmla="*/ 79720 h 11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9393" h="119390">
                  <a:moveTo>
                    <a:pt x="43357" y="63869"/>
                  </a:moveTo>
                  <a:lnTo>
                    <a:pt x="47552" y="63869"/>
                  </a:lnTo>
                  <a:lnTo>
                    <a:pt x="53147" y="28438"/>
                  </a:lnTo>
                  <a:lnTo>
                    <a:pt x="132401" y="28438"/>
                  </a:lnTo>
                  <a:lnTo>
                    <a:pt x="126806" y="64335"/>
                  </a:lnTo>
                  <a:lnTo>
                    <a:pt x="130070" y="64335"/>
                  </a:lnTo>
                  <a:lnTo>
                    <a:pt x="127739" y="79720"/>
                  </a:lnTo>
                  <a:lnTo>
                    <a:pt x="124475" y="79720"/>
                  </a:lnTo>
                  <a:lnTo>
                    <a:pt x="120279" y="104895"/>
                  </a:lnTo>
                  <a:cubicBezTo>
                    <a:pt x="119347" y="110489"/>
                    <a:pt x="117948" y="114219"/>
                    <a:pt x="116084" y="115617"/>
                  </a:cubicBezTo>
                  <a:cubicBezTo>
                    <a:pt x="114219" y="117482"/>
                    <a:pt x="110955" y="118415"/>
                    <a:pt x="106293" y="118415"/>
                  </a:cubicBezTo>
                  <a:lnTo>
                    <a:pt x="39161" y="118415"/>
                  </a:lnTo>
                  <a:lnTo>
                    <a:pt x="45221" y="79720"/>
                  </a:lnTo>
                  <a:lnTo>
                    <a:pt x="40559" y="79720"/>
                  </a:lnTo>
                  <a:lnTo>
                    <a:pt x="41492" y="74592"/>
                  </a:lnTo>
                  <a:lnTo>
                    <a:pt x="28904" y="74592"/>
                  </a:lnTo>
                  <a:cubicBezTo>
                    <a:pt x="20513" y="75058"/>
                    <a:pt x="15851" y="72261"/>
                    <a:pt x="15385" y="66200"/>
                  </a:cubicBezTo>
                  <a:lnTo>
                    <a:pt x="13520" y="39627"/>
                  </a:lnTo>
                  <a:lnTo>
                    <a:pt x="33566" y="39627"/>
                  </a:lnTo>
                  <a:lnTo>
                    <a:pt x="35431" y="54545"/>
                  </a:lnTo>
                  <a:cubicBezTo>
                    <a:pt x="36364" y="58275"/>
                    <a:pt x="37762" y="60140"/>
                    <a:pt x="40093" y="59673"/>
                  </a:cubicBezTo>
                  <a:lnTo>
                    <a:pt x="44755" y="59673"/>
                  </a:lnTo>
                  <a:lnTo>
                    <a:pt x="43357" y="63869"/>
                  </a:lnTo>
                  <a:close/>
                  <a:moveTo>
                    <a:pt x="0" y="119347"/>
                  </a:moveTo>
                  <a:lnTo>
                    <a:pt x="2331" y="105361"/>
                  </a:lnTo>
                  <a:lnTo>
                    <a:pt x="7925" y="105361"/>
                  </a:lnTo>
                  <a:cubicBezTo>
                    <a:pt x="11189" y="105361"/>
                    <a:pt x="13054" y="103962"/>
                    <a:pt x="13986" y="100699"/>
                  </a:cubicBezTo>
                  <a:lnTo>
                    <a:pt x="20979" y="80652"/>
                  </a:lnTo>
                  <a:lnTo>
                    <a:pt x="40093" y="80652"/>
                  </a:lnTo>
                  <a:lnTo>
                    <a:pt x="28904" y="109557"/>
                  </a:lnTo>
                  <a:cubicBezTo>
                    <a:pt x="26573" y="116550"/>
                    <a:pt x="21911" y="119813"/>
                    <a:pt x="14452" y="119347"/>
                  </a:cubicBezTo>
                  <a:lnTo>
                    <a:pt x="0" y="119347"/>
                  </a:lnTo>
                  <a:close/>
                  <a:moveTo>
                    <a:pt x="33566" y="35431"/>
                  </a:moveTo>
                  <a:cubicBezTo>
                    <a:pt x="25175" y="35431"/>
                    <a:pt x="20979" y="31235"/>
                    <a:pt x="20979" y="22844"/>
                  </a:cubicBezTo>
                  <a:lnTo>
                    <a:pt x="20047" y="932"/>
                  </a:lnTo>
                  <a:lnTo>
                    <a:pt x="40559" y="932"/>
                  </a:lnTo>
                  <a:lnTo>
                    <a:pt x="41026" y="16317"/>
                  </a:lnTo>
                  <a:cubicBezTo>
                    <a:pt x="41492" y="18648"/>
                    <a:pt x="42890" y="20047"/>
                    <a:pt x="45688" y="20047"/>
                  </a:cubicBezTo>
                  <a:lnTo>
                    <a:pt x="48951" y="20047"/>
                  </a:lnTo>
                  <a:lnTo>
                    <a:pt x="46620" y="34965"/>
                  </a:lnTo>
                  <a:lnTo>
                    <a:pt x="33566" y="34965"/>
                  </a:lnTo>
                  <a:close/>
                  <a:moveTo>
                    <a:pt x="55478" y="10256"/>
                  </a:moveTo>
                  <a:cubicBezTo>
                    <a:pt x="60140" y="10723"/>
                    <a:pt x="63869" y="8858"/>
                    <a:pt x="67133" y="4662"/>
                  </a:cubicBezTo>
                  <a:lnTo>
                    <a:pt x="69930" y="0"/>
                  </a:lnTo>
                  <a:lnTo>
                    <a:pt x="92774" y="0"/>
                  </a:lnTo>
                  <a:lnTo>
                    <a:pt x="89976" y="5128"/>
                  </a:lnTo>
                  <a:lnTo>
                    <a:pt x="139394" y="5128"/>
                  </a:lnTo>
                  <a:lnTo>
                    <a:pt x="137063" y="20047"/>
                  </a:lnTo>
                  <a:lnTo>
                    <a:pt x="75990" y="20047"/>
                  </a:lnTo>
                  <a:cubicBezTo>
                    <a:pt x="70396" y="25175"/>
                    <a:pt x="65268" y="27506"/>
                    <a:pt x="60606" y="27506"/>
                  </a:cubicBezTo>
                  <a:lnTo>
                    <a:pt x="49883" y="27506"/>
                  </a:lnTo>
                  <a:lnTo>
                    <a:pt x="52681" y="10256"/>
                  </a:lnTo>
                  <a:lnTo>
                    <a:pt x="55478" y="10256"/>
                  </a:lnTo>
                  <a:close/>
                  <a:moveTo>
                    <a:pt x="69464" y="41958"/>
                  </a:moveTo>
                  <a:lnTo>
                    <a:pt x="65734" y="64335"/>
                  </a:lnTo>
                  <a:lnTo>
                    <a:pt x="81119" y="64335"/>
                  </a:lnTo>
                  <a:lnTo>
                    <a:pt x="74592" y="49417"/>
                  </a:lnTo>
                  <a:lnTo>
                    <a:pt x="75058" y="48485"/>
                  </a:lnTo>
                  <a:lnTo>
                    <a:pt x="95571" y="48485"/>
                  </a:lnTo>
                  <a:lnTo>
                    <a:pt x="103030" y="64335"/>
                  </a:lnTo>
                  <a:lnTo>
                    <a:pt x="107226" y="64335"/>
                  </a:lnTo>
                  <a:lnTo>
                    <a:pt x="110955" y="41958"/>
                  </a:lnTo>
                  <a:lnTo>
                    <a:pt x="69464" y="41958"/>
                  </a:lnTo>
                  <a:close/>
                  <a:moveTo>
                    <a:pt x="104895" y="79720"/>
                  </a:moveTo>
                  <a:lnTo>
                    <a:pt x="63403" y="79720"/>
                  </a:lnTo>
                  <a:lnTo>
                    <a:pt x="59207" y="104895"/>
                  </a:lnTo>
                  <a:lnTo>
                    <a:pt x="75524" y="104895"/>
                  </a:lnTo>
                  <a:lnTo>
                    <a:pt x="68065" y="85781"/>
                  </a:lnTo>
                  <a:lnTo>
                    <a:pt x="68065" y="84848"/>
                  </a:lnTo>
                  <a:lnTo>
                    <a:pt x="88578" y="84848"/>
                  </a:lnTo>
                  <a:lnTo>
                    <a:pt x="96969" y="103962"/>
                  </a:lnTo>
                  <a:cubicBezTo>
                    <a:pt x="99300" y="103962"/>
                    <a:pt x="100699" y="102564"/>
                    <a:pt x="101165" y="100233"/>
                  </a:cubicBezTo>
                  <a:lnTo>
                    <a:pt x="104895" y="79720"/>
                  </a:lnTo>
                  <a:close/>
                </a:path>
              </a:pathLst>
            </a:custGeom>
            <a:solidFill>
              <a:srgbClr val="FFFFFF"/>
            </a:solidFill>
            <a:ln w="4651" cap="flat">
              <a:noFill/>
              <a:prstDash val="solid"/>
              <a:miter/>
            </a:ln>
          </p:spPr>
          <p:txBody>
            <a:bodyPr rtlCol="0" anchor="ctr"/>
            <a:lstStyle/>
            <a:p>
              <a:endParaRPr lang="zh-CN" altLang="en-US"/>
            </a:p>
          </p:txBody>
        </p:sp>
        <p:sp>
          <p:nvSpPr>
            <p:cNvPr id="43" name="任意多边形: 形状 42">
              <a:extLst>
                <a:ext uri="{FF2B5EF4-FFF2-40B4-BE49-F238E27FC236}">
                  <a16:creationId xmlns:a16="http://schemas.microsoft.com/office/drawing/2014/main" id="{18E507D6-E5CB-4F79-81F2-1C1322BD69BC}"/>
                </a:ext>
              </a:extLst>
            </p:cNvPr>
            <p:cNvSpPr/>
            <p:nvPr/>
          </p:nvSpPr>
          <p:spPr>
            <a:xfrm>
              <a:off x="9615577" y="2590953"/>
              <a:ext cx="137994" cy="119851"/>
            </a:xfrm>
            <a:custGeom>
              <a:avLst/>
              <a:gdLst>
                <a:gd name="connsiteX0" fmla="*/ 43823 w 137994"/>
                <a:gd name="connsiteY0" fmla="*/ 0 h 119851"/>
                <a:gd name="connsiteX1" fmla="*/ 66200 w 137994"/>
                <a:gd name="connsiteY1" fmla="*/ 0 h 119851"/>
                <a:gd name="connsiteX2" fmla="*/ 62937 w 137994"/>
                <a:gd name="connsiteY2" fmla="*/ 4662 h 119851"/>
                <a:gd name="connsiteX3" fmla="*/ 137995 w 137994"/>
                <a:gd name="connsiteY3" fmla="*/ 4662 h 119851"/>
                <a:gd name="connsiteX4" fmla="*/ 135198 w 137994"/>
                <a:gd name="connsiteY4" fmla="*/ 22844 h 119851"/>
                <a:gd name="connsiteX5" fmla="*/ 52214 w 137994"/>
                <a:gd name="connsiteY5" fmla="*/ 22844 h 119851"/>
                <a:gd name="connsiteX6" fmla="*/ 36364 w 137994"/>
                <a:gd name="connsiteY6" fmla="*/ 45687 h 119851"/>
                <a:gd name="connsiteX7" fmla="*/ 64335 w 137994"/>
                <a:gd name="connsiteY7" fmla="*/ 45687 h 119851"/>
                <a:gd name="connsiteX8" fmla="*/ 67133 w 137994"/>
                <a:gd name="connsiteY8" fmla="*/ 29837 h 119851"/>
                <a:gd name="connsiteX9" fmla="*/ 87179 w 137994"/>
                <a:gd name="connsiteY9" fmla="*/ 29837 h 119851"/>
                <a:gd name="connsiteX10" fmla="*/ 84382 w 137994"/>
                <a:gd name="connsiteY10" fmla="*/ 45687 h 119851"/>
                <a:gd name="connsiteX11" fmla="*/ 131468 w 137994"/>
                <a:gd name="connsiteY11" fmla="*/ 45687 h 119851"/>
                <a:gd name="connsiteX12" fmla="*/ 128671 w 137994"/>
                <a:gd name="connsiteY12" fmla="*/ 63869 h 119851"/>
                <a:gd name="connsiteX13" fmla="*/ 81585 w 137994"/>
                <a:gd name="connsiteY13" fmla="*/ 63869 h 119851"/>
                <a:gd name="connsiteX14" fmla="*/ 74592 w 137994"/>
                <a:gd name="connsiteY14" fmla="*/ 107692 h 119851"/>
                <a:gd name="connsiteX15" fmla="*/ 62471 w 137994"/>
                <a:gd name="connsiteY15" fmla="*/ 119813 h 119851"/>
                <a:gd name="connsiteX16" fmla="*/ 38695 w 137994"/>
                <a:gd name="connsiteY16" fmla="*/ 119813 h 119851"/>
                <a:gd name="connsiteX17" fmla="*/ 41026 w 137994"/>
                <a:gd name="connsiteY17" fmla="*/ 105827 h 119851"/>
                <a:gd name="connsiteX18" fmla="*/ 52681 w 137994"/>
                <a:gd name="connsiteY18" fmla="*/ 105827 h 119851"/>
                <a:gd name="connsiteX19" fmla="*/ 54545 w 137994"/>
                <a:gd name="connsiteY19" fmla="*/ 104429 h 119851"/>
                <a:gd name="connsiteX20" fmla="*/ 61072 w 137994"/>
                <a:gd name="connsiteY20" fmla="*/ 63869 h 119851"/>
                <a:gd name="connsiteX21" fmla="*/ 9324 w 137994"/>
                <a:gd name="connsiteY21" fmla="*/ 63869 h 119851"/>
                <a:gd name="connsiteX22" fmla="*/ 12121 w 137994"/>
                <a:gd name="connsiteY22" fmla="*/ 48018 h 119851"/>
                <a:gd name="connsiteX23" fmla="*/ 29837 w 137994"/>
                <a:gd name="connsiteY23" fmla="*/ 23310 h 119851"/>
                <a:gd name="connsiteX24" fmla="*/ 16317 w 137994"/>
                <a:gd name="connsiteY24" fmla="*/ 23310 h 119851"/>
                <a:gd name="connsiteX25" fmla="*/ 19114 w 137994"/>
                <a:gd name="connsiteY25" fmla="*/ 5128 h 119851"/>
                <a:gd name="connsiteX26" fmla="*/ 40093 w 137994"/>
                <a:gd name="connsiteY26" fmla="*/ 5128 h 119851"/>
                <a:gd name="connsiteX27" fmla="*/ 43823 w 137994"/>
                <a:gd name="connsiteY27" fmla="*/ 0 h 119851"/>
                <a:gd name="connsiteX28" fmla="*/ 33566 w 137994"/>
                <a:gd name="connsiteY28" fmla="*/ 71328 h 119851"/>
                <a:gd name="connsiteX29" fmla="*/ 53613 w 137994"/>
                <a:gd name="connsiteY29" fmla="*/ 71328 h 119851"/>
                <a:gd name="connsiteX30" fmla="*/ 29371 w 137994"/>
                <a:gd name="connsiteY30" fmla="*/ 112820 h 119851"/>
                <a:gd name="connsiteX31" fmla="*/ 18648 w 137994"/>
                <a:gd name="connsiteY31" fmla="*/ 118881 h 119851"/>
                <a:gd name="connsiteX32" fmla="*/ 0 w 137994"/>
                <a:gd name="connsiteY32" fmla="*/ 118881 h 119851"/>
                <a:gd name="connsiteX33" fmla="*/ 2331 w 137994"/>
                <a:gd name="connsiteY33" fmla="*/ 104895 h 119851"/>
                <a:gd name="connsiteX34" fmla="*/ 11189 w 137994"/>
                <a:gd name="connsiteY34" fmla="*/ 104895 h 119851"/>
                <a:gd name="connsiteX35" fmla="*/ 14452 w 137994"/>
                <a:gd name="connsiteY35" fmla="*/ 103496 h 119851"/>
                <a:gd name="connsiteX36" fmla="*/ 33566 w 137994"/>
                <a:gd name="connsiteY36" fmla="*/ 71328 h 119851"/>
                <a:gd name="connsiteX37" fmla="*/ 87645 w 137994"/>
                <a:gd name="connsiteY37" fmla="*/ 70862 h 119851"/>
                <a:gd name="connsiteX38" fmla="*/ 106760 w 137994"/>
                <a:gd name="connsiteY38" fmla="*/ 70862 h 119851"/>
                <a:gd name="connsiteX39" fmla="*/ 112820 w 137994"/>
                <a:gd name="connsiteY39" fmla="*/ 102564 h 119851"/>
                <a:gd name="connsiteX40" fmla="*/ 116084 w 137994"/>
                <a:gd name="connsiteY40" fmla="*/ 105361 h 119851"/>
                <a:gd name="connsiteX41" fmla="*/ 122610 w 137994"/>
                <a:gd name="connsiteY41" fmla="*/ 105361 h 119851"/>
                <a:gd name="connsiteX42" fmla="*/ 120279 w 137994"/>
                <a:gd name="connsiteY42" fmla="*/ 119347 h 119851"/>
                <a:gd name="connsiteX43" fmla="*/ 103496 w 137994"/>
                <a:gd name="connsiteY43" fmla="*/ 119347 h 119851"/>
                <a:gd name="connsiteX44" fmla="*/ 95105 w 137994"/>
                <a:gd name="connsiteY44" fmla="*/ 113286 h 119851"/>
                <a:gd name="connsiteX45" fmla="*/ 87645 w 137994"/>
                <a:gd name="connsiteY45" fmla="*/ 70862 h 11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7994" h="119851">
                  <a:moveTo>
                    <a:pt x="43823" y="0"/>
                  </a:moveTo>
                  <a:lnTo>
                    <a:pt x="66200" y="0"/>
                  </a:lnTo>
                  <a:lnTo>
                    <a:pt x="62937" y="4662"/>
                  </a:lnTo>
                  <a:lnTo>
                    <a:pt x="137995" y="4662"/>
                  </a:lnTo>
                  <a:lnTo>
                    <a:pt x="135198" y="22844"/>
                  </a:lnTo>
                  <a:lnTo>
                    <a:pt x="52214" y="22844"/>
                  </a:lnTo>
                  <a:lnTo>
                    <a:pt x="36364" y="45687"/>
                  </a:lnTo>
                  <a:lnTo>
                    <a:pt x="64335" y="45687"/>
                  </a:lnTo>
                  <a:lnTo>
                    <a:pt x="67133" y="29837"/>
                  </a:lnTo>
                  <a:lnTo>
                    <a:pt x="87179" y="29837"/>
                  </a:lnTo>
                  <a:lnTo>
                    <a:pt x="84382" y="45687"/>
                  </a:lnTo>
                  <a:lnTo>
                    <a:pt x="131468" y="45687"/>
                  </a:lnTo>
                  <a:lnTo>
                    <a:pt x="128671" y="63869"/>
                  </a:lnTo>
                  <a:lnTo>
                    <a:pt x="81585" y="63869"/>
                  </a:lnTo>
                  <a:lnTo>
                    <a:pt x="74592" y="107692"/>
                  </a:lnTo>
                  <a:cubicBezTo>
                    <a:pt x="74126" y="116550"/>
                    <a:pt x="69930" y="120279"/>
                    <a:pt x="62471" y="119813"/>
                  </a:cubicBezTo>
                  <a:lnTo>
                    <a:pt x="38695" y="119813"/>
                  </a:lnTo>
                  <a:lnTo>
                    <a:pt x="41026" y="105827"/>
                  </a:lnTo>
                  <a:lnTo>
                    <a:pt x="52681" y="105827"/>
                  </a:lnTo>
                  <a:cubicBezTo>
                    <a:pt x="53613" y="106293"/>
                    <a:pt x="54079" y="105827"/>
                    <a:pt x="54545" y="104429"/>
                  </a:cubicBezTo>
                  <a:lnTo>
                    <a:pt x="61072" y="63869"/>
                  </a:lnTo>
                  <a:lnTo>
                    <a:pt x="9324" y="63869"/>
                  </a:lnTo>
                  <a:lnTo>
                    <a:pt x="12121" y="48018"/>
                  </a:lnTo>
                  <a:lnTo>
                    <a:pt x="29837" y="23310"/>
                  </a:lnTo>
                  <a:lnTo>
                    <a:pt x="16317" y="23310"/>
                  </a:lnTo>
                  <a:lnTo>
                    <a:pt x="19114" y="5128"/>
                  </a:lnTo>
                  <a:lnTo>
                    <a:pt x="40093" y="5128"/>
                  </a:lnTo>
                  <a:lnTo>
                    <a:pt x="43823" y="0"/>
                  </a:lnTo>
                  <a:close/>
                  <a:moveTo>
                    <a:pt x="33566" y="71328"/>
                  </a:moveTo>
                  <a:lnTo>
                    <a:pt x="53613" y="71328"/>
                  </a:lnTo>
                  <a:lnTo>
                    <a:pt x="29371" y="112820"/>
                  </a:lnTo>
                  <a:cubicBezTo>
                    <a:pt x="27040" y="117482"/>
                    <a:pt x="23776" y="119813"/>
                    <a:pt x="18648" y="118881"/>
                  </a:cubicBezTo>
                  <a:lnTo>
                    <a:pt x="0" y="118881"/>
                  </a:lnTo>
                  <a:lnTo>
                    <a:pt x="2331" y="104895"/>
                  </a:lnTo>
                  <a:lnTo>
                    <a:pt x="11189" y="104895"/>
                  </a:lnTo>
                  <a:cubicBezTo>
                    <a:pt x="13054" y="105361"/>
                    <a:pt x="14452" y="104895"/>
                    <a:pt x="14452" y="103496"/>
                  </a:cubicBezTo>
                  <a:lnTo>
                    <a:pt x="33566" y="71328"/>
                  </a:lnTo>
                  <a:close/>
                  <a:moveTo>
                    <a:pt x="87645" y="70862"/>
                  </a:moveTo>
                  <a:lnTo>
                    <a:pt x="106760" y="70862"/>
                  </a:lnTo>
                  <a:lnTo>
                    <a:pt x="112820" y="102564"/>
                  </a:lnTo>
                  <a:cubicBezTo>
                    <a:pt x="113286" y="104429"/>
                    <a:pt x="114219" y="105361"/>
                    <a:pt x="116084" y="105361"/>
                  </a:cubicBezTo>
                  <a:lnTo>
                    <a:pt x="122610" y="105361"/>
                  </a:lnTo>
                  <a:lnTo>
                    <a:pt x="120279" y="119347"/>
                  </a:lnTo>
                  <a:lnTo>
                    <a:pt x="103496" y="119347"/>
                  </a:lnTo>
                  <a:cubicBezTo>
                    <a:pt x="98368" y="119813"/>
                    <a:pt x="95571" y="117482"/>
                    <a:pt x="95105" y="113286"/>
                  </a:cubicBezTo>
                  <a:lnTo>
                    <a:pt x="87645" y="70862"/>
                  </a:lnTo>
                  <a:close/>
                </a:path>
              </a:pathLst>
            </a:custGeom>
            <a:solidFill>
              <a:srgbClr val="FFFFFF"/>
            </a:solidFill>
            <a:ln w="4651" cap="flat">
              <a:noFill/>
              <a:prstDash val="solid"/>
              <a:miter/>
            </a:ln>
          </p:spPr>
          <p:txBody>
            <a:bodyPr rtlCol="0" anchor="ctr"/>
            <a:lstStyle/>
            <a:p>
              <a:endParaRPr lang="zh-CN" altLang="en-US"/>
            </a:p>
          </p:txBody>
        </p:sp>
        <p:sp>
          <p:nvSpPr>
            <p:cNvPr id="44" name="任意多边形: 形状 43">
              <a:extLst>
                <a:ext uri="{FF2B5EF4-FFF2-40B4-BE49-F238E27FC236}">
                  <a16:creationId xmlns:a16="http://schemas.microsoft.com/office/drawing/2014/main" id="{C9098A64-58F5-4A2D-B904-84F6148B4D52}"/>
                </a:ext>
              </a:extLst>
            </p:cNvPr>
            <p:cNvSpPr/>
            <p:nvPr/>
          </p:nvSpPr>
          <p:spPr>
            <a:xfrm>
              <a:off x="9754504" y="2591419"/>
              <a:ext cx="138461" cy="117513"/>
            </a:xfrm>
            <a:custGeom>
              <a:avLst/>
              <a:gdLst>
                <a:gd name="connsiteX0" fmla="*/ 66666 w 138461"/>
                <a:gd name="connsiteY0" fmla="*/ 7925 h 117513"/>
                <a:gd name="connsiteX1" fmla="*/ 68065 w 138461"/>
                <a:gd name="connsiteY1" fmla="*/ 0 h 117513"/>
                <a:gd name="connsiteX2" fmla="*/ 89044 w 138461"/>
                <a:gd name="connsiteY2" fmla="*/ 0 h 117513"/>
                <a:gd name="connsiteX3" fmla="*/ 87645 w 138461"/>
                <a:gd name="connsiteY3" fmla="*/ 7925 h 117513"/>
                <a:gd name="connsiteX4" fmla="*/ 138461 w 138461"/>
                <a:gd name="connsiteY4" fmla="*/ 7925 h 117513"/>
                <a:gd name="connsiteX5" fmla="*/ 136130 w 138461"/>
                <a:gd name="connsiteY5" fmla="*/ 23310 h 117513"/>
                <a:gd name="connsiteX6" fmla="*/ 45687 w 138461"/>
                <a:gd name="connsiteY6" fmla="*/ 23310 h 117513"/>
                <a:gd name="connsiteX7" fmla="*/ 44289 w 138461"/>
                <a:gd name="connsiteY7" fmla="*/ 33100 h 117513"/>
                <a:gd name="connsiteX8" fmla="*/ 128205 w 138461"/>
                <a:gd name="connsiteY8" fmla="*/ 33100 h 117513"/>
                <a:gd name="connsiteX9" fmla="*/ 116550 w 138461"/>
                <a:gd name="connsiteY9" fmla="*/ 103962 h 117513"/>
                <a:gd name="connsiteX10" fmla="*/ 90443 w 138461"/>
                <a:gd name="connsiteY10" fmla="*/ 117482 h 117513"/>
                <a:gd name="connsiteX11" fmla="*/ 49417 w 138461"/>
                <a:gd name="connsiteY11" fmla="*/ 117482 h 117513"/>
                <a:gd name="connsiteX12" fmla="*/ 51748 w 138461"/>
                <a:gd name="connsiteY12" fmla="*/ 102564 h 117513"/>
                <a:gd name="connsiteX13" fmla="*/ 95105 w 138461"/>
                <a:gd name="connsiteY13" fmla="*/ 102564 h 117513"/>
                <a:gd name="connsiteX14" fmla="*/ 98368 w 138461"/>
                <a:gd name="connsiteY14" fmla="*/ 99300 h 117513"/>
                <a:gd name="connsiteX15" fmla="*/ 106760 w 138461"/>
                <a:gd name="connsiteY15" fmla="*/ 48485 h 117513"/>
                <a:gd name="connsiteX16" fmla="*/ 41492 w 138461"/>
                <a:gd name="connsiteY16" fmla="*/ 48485 h 117513"/>
                <a:gd name="connsiteX17" fmla="*/ 33100 w 138461"/>
                <a:gd name="connsiteY17" fmla="*/ 100699 h 117513"/>
                <a:gd name="connsiteX18" fmla="*/ 13520 w 138461"/>
                <a:gd name="connsiteY18" fmla="*/ 117482 h 117513"/>
                <a:gd name="connsiteX19" fmla="*/ 0 w 138461"/>
                <a:gd name="connsiteY19" fmla="*/ 117482 h 117513"/>
                <a:gd name="connsiteX20" fmla="*/ 2331 w 138461"/>
                <a:gd name="connsiteY20" fmla="*/ 103030 h 117513"/>
                <a:gd name="connsiteX21" fmla="*/ 7925 w 138461"/>
                <a:gd name="connsiteY21" fmla="*/ 103030 h 117513"/>
                <a:gd name="connsiteX22" fmla="*/ 14918 w 138461"/>
                <a:gd name="connsiteY22" fmla="*/ 96503 h 117513"/>
                <a:gd name="connsiteX23" fmla="*/ 26573 w 138461"/>
                <a:gd name="connsiteY23" fmla="*/ 23776 h 117513"/>
                <a:gd name="connsiteX24" fmla="*/ 14918 w 138461"/>
                <a:gd name="connsiteY24" fmla="*/ 23776 h 117513"/>
                <a:gd name="connsiteX25" fmla="*/ 17716 w 138461"/>
                <a:gd name="connsiteY25" fmla="*/ 7925 h 117513"/>
                <a:gd name="connsiteX26" fmla="*/ 66666 w 138461"/>
                <a:gd name="connsiteY26" fmla="*/ 7925 h 1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461" h="117513">
                  <a:moveTo>
                    <a:pt x="66666" y="7925"/>
                  </a:moveTo>
                  <a:lnTo>
                    <a:pt x="68065" y="0"/>
                  </a:lnTo>
                  <a:lnTo>
                    <a:pt x="89044" y="0"/>
                  </a:lnTo>
                  <a:lnTo>
                    <a:pt x="87645" y="7925"/>
                  </a:lnTo>
                  <a:lnTo>
                    <a:pt x="138461" y="7925"/>
                  </a:lnTo>
                  <a:lnTo>
                    <a:pt x="136130" y="23310"/>
                  </a:lnTo>
                  <a:lnTo>
                    <a:pt x="45687" y="23310"/>
                  </a:lnTo>
                  <a:lnTo>
                    <a:pt x="44289" y="33100"/>
                  </a:lnTo>
                  <a:lnTo>
                    <a:pt x="128205" y="33100"/>
                  </a:lnTo>
                  <a:lnTo>
                    <a:pt x="116550" y="103962"/>
                  </a:lnTo>
                  <a:cubicBezTo>
                    <a:pt x="115617" y="113286"/>
                    <a:pt x="107226" y="117948"/>
                    <a:pt x="90443" y="117482"/>
                  </a:cubicBezTo>
                  <a:lnTo>
                    <a:pt x="49417" y="117482"/>
                  </a:lnTo>
                  <a:lnTo>
                    <a:pt x="51748" y="102564"/>
                  </a:lnTo>
                  <a:lnTo>
                    <a:pt x="95105" y="102564"/>
                  </a:lnTo>
                  <a:cubicBezTo>
                    <a:pt x="96969" y="102564"/>
                    <a:pt x="97902" y="101631"/>
                    <a:pt x="98368" y="99300"/>
                  </a:cubicBezTo>
                  <a:lnTo>
                    <a:pt x="106760" y="48485"/>
                  </a:lnTo>
                  <a:lnTo>
                    <a:pt x="41492" y="48485"/>
                  </a:lnTo>
                  <a:lnTo>
                    <a:pt x="33100" y="100699"/>
                  </a:lnTo>
                  <a:cubicBezTo>
                    <a:pt x="30303" y="110489"/>
                    <a:pt x="23776" y="116084"/>
                    <a:pt x="13520" y="117482"/>
                  </a:cubicBezTo>
                  <a:lnTo>
                    <a:pt x="0" y="117482"/>
                  </a:lnTo>
                  <a:lnTo>
                    <a:pt x="2331" y="103030"/>
                  </a:lnTo>
                  <a:lnTo>
                    <a:pt x="7925" y="103030"/>
                  </a:lnTo>
                  <a:cubicBezTo>
                    <a:pt x="12121" y="103030"/>
                    <a:pt x="14452" y="100699"/>
                    <a:pt x="14918" y="96503"/>
                  </a:cubicBezTo>
                  <a:lnTo>
                    <a:pt x="26573" y="23776"/>
                  </a:lnTo>
                  <a:lnTo>
                    <a:pt x="14918" y="23776"/>
                  </a:lnTo>
                  <a:lnTo>
                    <a:pt x="17716" y="7925"/>
                  </a:lnTo>
                  <a:lnTo>
                    <a:pt x="66666" y="7925"/>
                  </a:lnTo>
                  <a:close/>
                </a:path>
              </a:pathLst>
            </a:custGeom>
            <a:solidFill>
              <a:srgbClr val="FFFFFF"/>
            </a:solidFill>
            <a:ln w="4651" cap="flat">
              <a:noFill/>
              <a:prstDash val="solid"/>
              <a:miter/>
            </a:ln>
          </p:spPr>
          <p:txBody>
            <a:bodyPr rtlCol="0" anchor="ctr"/>
            <a:lstStyle/>
            <a:p>
              <a:endParaRPr lang="zh-CN" altLang="en-US"/>
            </a:p>
          </p:txBody>
        </p:sp>
        <p:sp>
          <p:nvSpPr>
            <p:cNvPr id="45" name="任意多边形: 形状 44">
              <a:extLst>
                <a:ext uri="{FF2B5EF4-FFF2-40B4-BE49-F238E27FC236}">
                  <a16:creationId xmlns:a16="http://schemas.microsoft.com/office/drawing/2014/main" id="{B81CD0D5-3493-4924-9615-4336CE6743E4}"/>
                </a:ext>
              </a:extLst>
            </p:cNvPr>
            <p:cNvSpPr/>
            <p:nvPr/>
          </p:nvSpPr>
          <p:spPr>
            <a:xfrm>
              <a:off x="9899958" y="2590953"/>
              <a:ext cx="129603" cy="118414"/>
            </a:xfrm>
            <a:custGeom>
              <a:avLst/>
              <a:gdLst>
                <a:gd name="connsiteX0" fmla="*/ 9324 w 129603"/>
                <a:gd name="connsiteY0" fmla="*/ 24709 h 118414"/>
                <a:gd name="connsiteX1" fmla="*/ 12587 w 129603"/>
                <a:gd name="connsiteY1" fmla="*/ 24709 h 118414"/>
                <a:gd name="connsiteX2" fmla="*/ 16783 w 129603"/>
                <a:gd name="connsiteY2" fmla="*/ 20979 h 118414"/>
                <a:gd name="connsiteX3" fmla="*/ 27972 w 129603"/>
                <a:gd name="connsiteY3" fmla="*/ 0 h 118414"/>
                <a:gd name="connsiteX4" fmla="*/ 48018 w 129603"/>
                <a:gd name="connsiteY4" fmla="*/ 0 h 118414"/>
                <a:gd name="connsiteX5" fmla="*/ 35431 w 129603"/>
                <a:gd name="connsiteY5" fmla="*/ 25175 h 118414"/>
                <a:gd name="connsiteX6" fmla="*/ 20513 w 129603"/>
                <a:gd name="connsiteY6" fmla="*/ 118415 h 118414"/>
                <a:gd name="connsiteX7" fmla="*/ 0 w 129603"/>
                <a:gd name="connsiteY7" fmla="*/ 118415 h 118414"/>
                <a:gd name="connsiteX8" fmla="*/ 12587 w 129603"/>
                <a:gd name="connsiteY8" fmla="*/ 42424 h 118414"/>
                <a:gd name="connsiteX9" fmla="*/ 6993 w 129603"/>
                <a:gd name="connsiteY9" fmla="*/ 42424 h 118414"/>
                <a:gd name="connsiteX10" fmla="*/ 9324 w 129603"/>
                <a:gd name="connsiteY10" fmla="*/ 24709 h 118414"/>
                <a:gd name="connsiteX11" fmla="*/ 46620 w 129603"/>
                <a:gd name="connsiteY11" fmla="*/ 5594 h 118414"/>
                <a:gd name="connsiteX12" fmla="*/ 67599 w 129603"/>
                <a:gd name="connsiteY12" fmla="*/ 5594 h 118414"/>
                <a:gd name="connsiteX13" fmla="*/ 70862 w 129603"/>
                <a:gd name="connsiteY13" fmla="*/ 0 h 118414"/>
                <a:gd name="connsiteX14" fmla="*/ 91841 w 129603"/>
                <a:gd name="connsiteY14" fmla="*/ 0 h 118414"/>
                <a:gd name="connsiteX15" fmla="*/ 89044 w 129603"/>
                <a:gd name="connsiteY15" fmla="*/ 5594 h 118414"/>
                <a:gd name="connsiteX16" fmla="*/ 129603 w 129603"/>
                <a:gd name="connsiteY16" fmla="*/ 5594 h 118414"/>
                <a:gd name="connsiteX17" fmla="*/ 126806 w 129603"/>
                <a:gd name="connsiteY17" fmla="*/ 23310 h 118414"/>
                <a:gd name="connsiteX18" fmla="*/ 81119 w 129603"/>
                <a:gd name="connsiteY18" fmla="*/ 23310 h 118414"/>
                <a:gd name="connsiteX19" fmla="*/ 74592 w 129603"/>
                <a:gd name="connsiteY19" fmla="*/ 34032 h 118414"/>
                <a:gd name="connsiteX20" fmla="*/ 124941 w 129603"/>
                <a:gd name="connsiteY20" fmla="*/ 34032 h 118414"/>
                <a:gd name="connsiteX21" fmla="*/ 122144 w 129603"/>
                <a:gd name="connsiteY21" fmla="*/ 51748 h 118414"/>
                <a:gd name="connsiteX22" fmla="*/ 66666 w 129603"/>
                <a:gd name="connsiteY22" fmla="*/ 51748 h 118414"/>
                <a:gd name="connsiteX23" fmla="*/ 60140 w 129603"/>
                <a:gd name="connsiteY23" fmla="*/ 62004 h 118414"/>
                <a:gd name="connsiteX24" fmla="*/ 120279 w 129603"/>
                <a:gd name="connsiteY24" fmla="*/ 62004 h 118414"/>
                <a:gd name="connsiteX25" fmla="*/ 117482 w 129603"/>
                <a:gd name="connsiteY25" fmla="*/ 79254 h 118414"/>
                <a:gd name="connsiteX26" fmla="*/ 92307 w 129603"/>
                <a:gd name="connsiteY26" fmla="*/ 103496 h 118414"/>
                <a:gd name="connsiteX27" fmla="*/ 113753 w 129603"/>
                <a:gd name="connsiteY27" fmla="*/ 103496 h 118414"/>
                <a:gd name="connsiteX28" fmla="*/ 111422 w 129603"/>
                <a:gd name="connsiteY28" fmla="*/ 117948 h 118414"/>
                <a:gd name="connsiteX29" fmla="*/ 67599 w 129603"/>
                <a:gd name="connsiteY29" fmla="*/ 117948 h 118414"/>
                <a:gd name="connsiteX30" fmla="*/ 55011 w 129603"/>
                <a:gd name="connsiteY30" fmla="*/ 113286 h 118414"/>
                <a:gd name="connsiteX31" fmla="*/ 38228 w 129603"/>
                <a:gd name="connsiteY31" fmla="*/ 90909 h 118414"/>
                <a:gd name="connsiteX32" fmla="*/ 61538 w 129603"/>
                <a:gd name="connsiteY32" fmla="*/ 90909 h 118414"/>
                <a:gd name="connsiteX33" fmla="*/ 70396 w 129603"/>
                <a:gd name="connsiteY33" fmla="*/ 100233 h 118414"/>
                <a:gd name="connsiteX34" fmla="*/ 90909 w 129603"/>
                <a:gd name="connsiteY34" fmla="*/ 80186 h 118414"/>
                <a:gd name="connsiteX35" fmla="*/ 32634 w 129603"/>
                <a:gd name="connsiteY35" fmla="*/ 80186 h 118414"/>
                <a:gd name="connsiteX36" fmla="*/ 34499 w 129603"/>
                <a:gd name="connsiteY36" fmla="*/ 68997 h 118414"/>
                <a:gd name="connsiteX37" fmla="*/ 44755 w 129603"/>
                <a:gd name="connsiteY37" fmla="*/ 51748 h 118414"/>
                <a:gd name="connsiteX38" fmla="*/ 37762 w 129603"/>
                <a:gd name="connsiteY38" fmla="*/ 51748 h 118414"/>
                <a:gd name="connsiteX39" fmla="*/ 40559 w 129603"/>
                <a:gd name="connsiteY39" fmla="*/ 34032 h 118414"/>
                <a:gd name="connsiteX40" fmla="*/ 52680 w 129603"/>
                <a:gd name="connsiteY40" fmla="*/ 34032 h 118414"/>
                <a:gd name="connsiteX41" fmla="*/ 59207 w 129603"/>
                <a:gd name="connsiteY41" fmla="*/ 23310 h 118414"/>
                <a:gd name="connsiteX42" fmla="*/ 43356 w 129603"/>
                <a:gd name="connsiteY42" fmla="*/ 23310 h 118414"/>
                <a:gd name="connsiteX43" fmla="*/ 46620 w 129603"/>
                <a:gd name="connsiteY43" fmla="*/ 5594 h 1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9603" h="118414">
                  <a:moveTo>
                    <a:pt x="9324" y="24709"/>
                  </a:moveTo>
                  <a:lnTo>
                    <a:pt x="12587" y="24709"/>
                  </a:lnTo>
                  <a:cubicBezTo>
                    <a:pt x="13986" y="25641"/>
                    <a:pt x="15385" y="24242"/>
                    <a:pt x="16783" y="20979"/>
                  </a:cubicBezTo>
                  <a:lnTo>
                    <a:pt x="27972" y="0"/>
                  </a:lnTo>
                  <a:lnTo>
                    <a:pt x="48018" y="0"/>
                  </a:lnTo>
                  <a:lnTo>
                    <a:pt x="35431" y="25175"/>
                  </a:lnTo>
                  <a:lnTo>
                    <a:pt x="20513" y="118415"/>
                  </a:lnTo>
                  <a:lnTo>
                    <a:pt x="0" y="118415"/>
                  </a:lnTo>
                  <a:lnTo>
                    <a:pt x="12587" y="42424"/>
                  </a:lnTo>
                  <a:lnTo>
                    <a:pt x="6993" y="42424"/>
                  </a:lnTo>
                  <a:lnTo>
                    <a:pt x="9324" y="24709"/>
                  </a:lnTo>
                  <a:close/>
                  <a:moveTo>
                    <a:pt x="46620" y="5594"/>
                  </a:moveTo>
                  <a:lnTo>
                    <a:pt x="67599" y="5594"/>
                  </a:lnTo>
                  <a:lnTo>
                    <a:pt x="70862" y="0"/>
                  </a:lnTo>
                  <a:lnTo>
                    <a:pt x="91841" y="0"/>
                  </a:lnTo>
                  <a:lnTo>
                    <a:pt x="89044" y="5594"/>
                  </a:lnTo>
                  <a:lnTo>
                    <a:pt x="129603" y="5594"/>
                  </a:lnTo>
                  <a:lnTo>
                    <a:pt x="126806" y="23310"/>
                  </a:lnTo>
                  <a:lnTo>
                    <a:pt x="81119" y="23310"/>
                  </a:lnTo>
                  <a:lnTo>
                    <a:pt x="74592" y="34032"/>
                  </a:lnTo>
                  <a:lnTo>
                    <a:pt x="124941" y="34032"/>
                  </a:lnTo>
                  <a:lnTo>
                    <a:pt x="122144" y="51748"/>
                  </a:lnTo>
                  <a:lnTo>
                    <a:pt x="66666" y="51748"/>
                  </a:lnTo>
                  <a:lnTo>
                    <a:pt x="60140" y="62004"/>
                  </a:lnTo>
                  <a:lnTo>
                    <a:pt x="120279" y="62004"/>
                  </a:lnTo>
                  <a:lnTo>
                    <a:pt x="117482" y="79254"/>
                  </a:lnTo>
                  <a:lnTo>
                    <a:pt x="92307" y="103496"/>
                  </a:lnTo>
                  <a:lnTo>
                    <a:pt x="113753" y="103496"/>
                  </a:lnTo>
                  <a:lnTo>
                    <a:pt x="111422" y="117948"/>
                  </a:lnTo>
                  <a:lnTo>
                    <a:pt x="67599" y="117948"/>
                  </a:lnTo>
                  <a:cubicBezTo>
                    <a:pt x="61072" y="118415"/>
                    <a:pt x="56876" y="116550"/>
                    <a:pt x="55011" y="113286"/>
                  </a:cubicBezTo>
                  <a:lnTo>
                    <a:pt x="38228" y="90909"/>
                  </a:lnTo>
                  <a:lnTo>
                    <a:pt x="61538" y="90909"/>
                  </a:lnTo>
                  <a:lnTo>
                    <a:pt x="70396" y="100233"/>
                  </a:lnTo>
                  <a:lnTo>
                    <a:pt x="90909" y="80186"/>
                  </a:lnTo>
                  <a:lnTo>
                    <a:pt x="32634" y="80186"/>
                  </a:lnTo>
                  <a:lnTo>
                    <a:pt x="34499" y="68997"/>
                  </a:lnTo>
                  <a:lnTo>
                    <a:pt x="44755" y="51748"/>
                  </a:lnTo>
                  <a:lnTo>
                    <a:pt x="37762" y="51748"/>
                  </a:lnTo>
                  <a:lnTo>
                    <a:pt x="40559" y="34032"/>
                  </a:lnTo>
                  <a:lnTo>
                    <a:pt x="52680" y="34032"/>
                  </a:lnTo>
                  <a:lnTo>
                    <a:pt x="59207" y="23310"/>
                  </a:lnTo>
                  <a:lnTo>
                    <a:pt x="43356" y="23310"/>
                  </a:lnTo>
                  <a:lnTo>
                    <a:pt x="46620" y="5594"/>
                  </a:lnTo>
                  <a:close/>
                </a:path>
              </a:pathLst>
            </a:custGeom>
            <a:solidFill>
              <a:srgbClr val="FFFFFF"/>
            </a:solidFill>
            <a:ln w="4651" cap="flat">
              <a:noFill/>
              <a:prstDash val="solid"/>
              <a:miter/>
            </a:ln>
          </p:spPr>
          <p:txBody>
            <a:bodyPr rtlCol="0" anchor="ctr"/>
            <a:lstStyle/>
            <a:p>
              <a:endParaRPr lang="zh-CN" altLang="en-US"/>
            </a:p>
          </p:txBody>
        </p:sp>
        <p:sp>
          <p:nvSpPr>
            <p:cNvPr id="46" name="任意多边形: 形状 45">
              <a:extLst>
                <a:ext uri="{FF2B5EF4-FFF2-40B4-BE49-F238E27FC236}">
                  <a16:creationId xmlns:a16="http://schemas.microsoft.com/office/drawing/2014/main" id="{A5E45F06-0691-4101-B7F2-1920184E1BD4}"/>
                </a:ext>
              </a:extLst>
            </p:cNvPr>
            <p:cNvSpPr/>
            <p:nvPr/>
          </p:nvSpPr>
          <p:spPr>
            <a:xfrm>
              <a:off x="10031426" y="2590953"/>
              <a:ext cx="137062" cy="118880"/>
            </a:xfrm>
            <a:custGeom>
              <a:avLst/>
              <a:gdLst>
                <a:gd name="connsiteX0" fmla="*/ 12587 w 137062"/>
                <a:gd name="connsiteY0" fmla="*/ 29371 h 118880"/>
                <a:gd name="connsiteX1" fmla="*/ 14918 w 137062"/>
                <a:gd name="connsiteY1" fmla="*/ 14452 h 118880"/>
                <a:gd name="connsiteX2" fmla="*/ 20979 w 137062"/>
                <a:gd name="connsiteY2" fmla="*/ 14452 h 118880"/>
                <a:gd name="connsiteX3" fmla="*/ 23310 w 137062"/>
                <a:gd name="connsiteY3" fmla="*/ 466 h 118880"/>
                <a:gd name="connsiteX4" fmla="*/ 40093 w 137062"/>
                <a:gd name="connsiteY4" fmla="*/ 466 h 118880"/>
                <a:gd name="connsiteX5" fmla="*/ 37762 w 137062"/>
                <a:gd name="connsiteY5" fmla="*/ 14452 h 118880"/>
                <a:gd name="connsiteX6" fmla="*/ 48951 w 137062"/>
                <a:gd name="connsiteY6" fmla="*/ 14452 h 118880"/>
                <a:gd name="connsiteX7" fmla="*/ 51282 w 137062"/>
                <a:gd name="connsiteY7" fmla="*/ 466 h 118880"/>
                <a:gd name="connsiteX8" fmla="*/ 68065 w 137062"/>
                <a:gd name="connsiteY8" fmla="*/ 466 h 118880"/>
                <a:gd name="connsiteX9" fmla="*/ 65734 w 137062"/>
                <a:gd name="connsiteY9" fmla="*/ 13986 h 118880"/>
                <a:gd name="connsiteX10" fmla="*/ 70862 w 137062"/>
                <a:gd name="connsiteY10" fmla="*/ 13986 h 118880"/>
                <a:gd name="connsiteX11" fmla="*/ 71795 w 137062"/>
                <a:gd name="connsiteY11" fmla="*/ 7459 h 118880"/>
                <a:gd name="connsiteX12" fmla="*/ 75058 w 137062"/>
                <a:gd name="connsiteY12" fmla="*/ 7459 h 118880"/>
                <a:gd name="connsiteX13" fmla="*/ 75991 w 137062"/>
                <a:gd name="connsiteY13" fmla="*/ 466 h 118880"/>
                <a:gd name="connsiteX14" fmla="*/ 91841 w 137062"/>
                <a:gd name="connsiteY14" fmla="*/ 466 h 118880"/>
                <a:gd name="connsiteX15" fmla="*/ 91375 w 137062"/>
                <a:gd name="connsiteY15" fmla="*/ 6527 h 118880"/>
                <a:gd name="connsiteX16" fmla="*/ 117016 w 137062"/>
                <a:gd name="connsiteY16" fmla="*/ 6527 h 118880"/>
                <a:gd name="connsiteX17" fmla="*/ 117948 w 137062"/>
                <a:gd name="connsiteY17" fmla="*/ 0 h 118880"/>
                <a:gd name="connsiteX18" fmla="*/ 135198 w 137062"/>
                <a:gd name="connsiteY18" fmla="*/ 0 h 118880"/>
                <a:gd name="connsiteX19" fmla="*/ 134265 w 137062"/>
                <a:gd name="connsiteY19" fmla="*/ 6527 h 118880"/>
                <a:gd name="connsiteX20" fmla="*/ 137063 w 137062"/>
                <a:gd name="connsiteY20" fmla="*/ 6527 h 118880"/>
                <a:gd name="connsiteX21" fmla="*/ 134732 w 137062"/>
                <a:gd name="connsiteY21" fmla="*/ 21911 h 118880"/>
                <a:gd name="connsiteX22" fmla="*/ 131934 w 137062"/>
                <a:gd name="connsiteY22" fmla="*/ 21911 h 118880"/>
                <a:gd name="connsiteX23" fmla="*/ 127272 w 137062"/>
                <a:gd name="connsiteY23" fmla="*/ 51282 h 118880"/>
                <a:gd name="connsiteX24" fmla="*/ 112354 w 137062"/>
                <a:gd name="connsiteY24" fmla="*/ 65268 h 118880"/>
                <a:gd name="connsiteX25" fmla="*/ 103030 w 137062"/>
                <a:gd name="connsiteY25" fmla="*/ 65268 h 118880"/>
                <a:gd name="connsiteX26" fmla="*/ 102098 w 137062"/>
                <a:gd name="connsiteY26" fmla="*/ 70396 h 118880"/>
                <a:gd name="connsiteX27" fmla="*/ 126806 w 137062"/>
                <a:gd name="connsiteY27" fmla="*/ 70396 h 118880"/>
                <a:gd name="connsiteX28" fmla="*/ 124475 w 137062"/>
                <a:gd name="connsiteY28" fmla="*/ 84848 h 118880"/>
                <a:gd name="connsiteX29" fmla="*/ 99767 w 137062"/>
                <a:gd name="connsiteY29" fmla="*/ 84848 h 118880"/>
                <a:gd name="connsiteX30" fmla="*/ 99300 w 137062"/>
                <a:gd name="connsiteY30" fmla="*/ 88112 h 118880"/>
                <a:gd name="connsiteX31" fmla="*/ 115151 w 137062"/>
                <a:gd name="connsiteY31" fmla="*/ 88112 h 118880"/>
                <a:gd name="connsiteX32" fmla="*/ 115151 w 137062"/>
                <a:gd name="connsiteY32" fmla="*/ 101631 h 118880"/>
                <a:gd name="connsiteX33" fmla="*/ 118415 w 137062"/>
                <a:gd name="connsiteY33" fmla="*/ 106293 h 118880"/>
                <a:gd name="connsiteX34" fmla="*/ 121212 w 137062"/>
                <a:gd name="connsiteY34" fmla="*/ 106293 h 118880"/>
                <a:gd name="connsiteX35" fmla="*/ 119347 w 137062"/>
                <a:gd name="connsiteY35" fmla="*/ 118415 h 118880"/>
                <a:gd name="connsiteX36" fmla="*/ 107692 w 137062"/>
                <a:gd name="connsiteY36" fmla="*/ 118415 h 118880"/>
                <a:gd name="connsiteX37" fmla="*/ 99300 w 137062"/>
                <a:gd name="connsiteY37" fmla="*/ 109557 h 118880"/>
                <a:gd name="connsiteX38" fmla="*/ 99300 w 137062"/>
                <a:gd name="connsiteY38" fmla="*/ 97436 h 118880"/>
                <a:gd name="connsiteX39" fmla="*/ 97902 w 137062"/>
                <a:gd name="connsiteY39" fmla="*/ 97436 h 118880"/>
                <a:gd name="connsiteX40" fmla="*/ 94639 w 137062"/>
                <a:gd name="connsiteY40" fmla="*/ 118881 h 118880"/>
                <a:gd name="connsiteX41" fmla="*/ 77389 w 137062"/>
                <a:gd name="connsiteY41" fmla="*/ 118881 h 118880"/>
                <a:gd name="connsiteX42" fmla="*/ 80653 w 137062"/>
                <a:gd name="connsiteY42" fmla="*/ 97436 h 118880"/>
                <a:gd name="connsiteX43" fmla="*/ 79254 w 137062"/>
                <a:gd name="connsiteY43" fmla="*/ 97436 h 118880"/>
                <a:gd name="connsiteX44" fmla="*/ 73660 w 137062"/>
                <a:gd name="connsiteY44" fmla="*/ 110489 h 118880"/>
                <a:gd name="connsiteX45" fmla="*/ 61538 w 137062"/>
                <a:gd name="connsiteY45" fmla="*/ 118415 h 118880"/>
                <a:gd name="connsiteX46" fmla="*/ 42424 w 137062"/>
                <a:gd name="connsiteY46" fmla="*/ 118415 h 118880"/>
                <a:gd name="connsiteX47" fmla="*/ 34965 w 137062"/>
                <a:gd name="connsiteY47" fmla="*/ 114685 h 118880"/>
                <a:gd name="connsiteX48" fmla="*/ 29837 w 137062"/>
                <a:gd name="connsiteY48" fmla="*/ 108624 h 118880"/>
                <a:gd name="connsiteX49" fmla="*/ 24242 w 137062"/>
                <a:gd name="connsiteY49" fmla="*/ 114219 h 118880"/>
                <a:gd name="connsiteX50" fmla="*/ 13054 w 137062"/>
                <a:gd name="connsiteY50" fmla="*/ 118881 h 118880"/>
                <a:gd name="connsiteX51" fmla="*/ 0 w 137062"/>
                <a:gd name="connsiteY51" fmla="*/ 118881 h 118880"/>
                <a:gd name="connsiteX52" fmla="*/ 2331 w 137062"/>
                <a:gd name="connsiteY52" fmla="*/ 104895 h 118880"/>
                <a:gd name="connsiteX53" fmla="*/ 6993 w 137062"/>
                <a:gd name="connsiteY53" fmla="*/ 104895 h 118880"/>
                <a:gd name="connsiteX54" fmla="*/ 15385 w 137062"/>
                <a:gd name="connsiteY54" fmla="*/ 99767 h 118880"/>
                <a:gd name="connsiteX55" fmla="*/ 20513 w 137062"/>
                <a:gd name="connsiteY55" fmla="*/ 94638 h 118880"/>
                <a:gd name="connsiteX56" fmla="*/ 13520 w 137062"/>
                <a:gd name="connsiteY56" fmla="*/ 83916 h 118880"/>
                <a:gd name="connsiteX57" fmla="*/ 12587 w 137062"/>
                <a:gd name="connsiteY57" fmla="*/ 77389 h 118880"/>
                <a:gd name="connsiteX58" fmla="*/ 20047 w 137062"/>
                <a:gd name="connsiteY58" fmla="*/ 29837 h 118880"/>
                <a:gd name="connsiteX59" fmla="*/ 12587 w 137062"/>
                <a:gd name="connsiteY59" fmla="*/ 29837 h 118880"/>
                <a:gd name="connsiteX60" fmla="*/ 35431 w 137062"/>
                <a:gd name="connsiteY60" fmla="*/ 28904 h 118880"/>
                <a:gd name="connsiteX61" fmla="*/ 28438 w 137062"/>
                <a:gd name="connsiteY61" fmla="*/ 73659 h 118880"/>
                <a:gd name="connsiteX62" fmla="*/ 32634 w 137062"/>
                <a:gd name="connsiteY62" fmla="*/ 81119 h 118880"/>
                <a:gd name="connsiteX63" fmla="*/ 39161 w 137062"/>
                <a:gd name="connsiteY63" fmla="*/ 72727 h 118880"/>
                <a:gd name="connsiteX64" fmla="*/ 46154 w 137062"/>
                <a:gd name="connsiteY64" fmla="*/ 29371 h 118880"/>
                <a:gd name="connsiteX65" fmla="*/ 35431 w 137062"/>
                <a:gd name="connsiteY65" fmla="*/ 29371 h 118880"/>
                <a:gd name="connsiteX66" fmla="*/ 65734 w 137062"/>
                <a:gd name="connsiteY66" fmla="*/ 66200 h 118880"/>
                <a:gd name="connsiteX67" fmla="*/ 72727 w 137062"/>
                <a:gd name="connsiteY67" fmla="*/ 22378 h 118880"/>
                <a:gd name="connsiteX68" fmla="*/ 69930 w 137062"/>
                <a:gd name="connsiteY68" fmla="*/ 22378 h 118880"/>
                <a:gd name="connsiteX69" fmla="*/ 68998 w 137062"/>
                <a:gd name="connsiteY69" fmla="*/ 28904 h 118880"/>
                <a:gd name="connsiteX70" fmla="*/ 63403 w 137062"/>
                <a:gd name="connsiteY70" fmla="*/ 28904 h 118880"/>
                <a:gd name="connsiteX71" fmla="*/ 55944 w 137062"/>
                <a:gd name="connsiteY71" fmla="*/ 75524 h 118880"/>
                <a:gd name="connsiteX72" fmla="*/ 53147 w 137062"/>
                <a:gd name="connsiteY72" fmla="*/ 81585 h 118880"/>
                <a:gd name="connsiteX73" fmla="*/ 41958 w 137062"/>
                <a:gd name="connsiteY73" fmla="*/ 94172 h 118880"/>
                <a:gd name="connsiteX74" fmla="*/ 46620 w 137062"/>
                <a:gd name="connsiteY74" fmla="*/ 100699 h 118880"/>
                <a:gd name="connsiteX75" fmla="*/ 52214 w 137062"/>
                <a:gd name="connsiteY75" fmla="*/ 103962 h 118880"/>
                <a:gd name="connsiteX76" fmla="*/ 55478 w 137062"/>
                <a:gd name="connsiteY76" fmla="*/ 103962 h 118880"/>
                <a:gd name="connsiteX77" fmla="*/ 59674 w 137062"/>
                <a:gd name="connsiteY77" fmla="*/ 100233 h 118880"/>
                <a:gd name="connsiteX78" fmla="*/ 65268 w 137062"/>
                <a:gd name="connsiteY78" fmla="*/ 87645 h 118880"/>
                <a:gd name="connsiteX79" fmla="*/ 80186 w 137062"/>
                <a:gd name="connsiteY79" fmla="*/ 87645 h 118880"/>
                <a:gd name="connsiteX80" fmla="*/ 80653 w 137062"/>
                <a:gd name="connsiteY80" fmla="*/ 84848 h 118880"/>
                <a:gd name="connsiteX81" fmla="*/ 56410 w 137062"/>
                <a:gd name="connsiteY81" fmla="*/ 84848 h 118880"/>
                <a:gd name="connsiteX82" fmla="*/ 58741 w 137062"/>
                <a:gd name="connsiteY82" fmla="*/ 70396 h 118880"/>
                <a:gd name="connsiteX83" fmla="*/ 82984 w 137062"/>
                <a:gd name="connsiteY83" fmla="*/ 70396 h 118880"/>
                <a:gd name="connsiteX84" fmla="*/ 83916 w 137062"/>
                <a:gd name="connsiteY84" fmla="*/ 65734 h 118880"/>
                <a:gd name="connsiteX85" fmla="*/ 65734 w 137062"/>
                <a:gd name="connsiteY85" fmla="*/ 65734 h 118880"/>
                <a:gd name="connsiteX86" fmla="*/ 89044 w 137062"/>
                <a:gd name="connsiteY86" fmla="*/ 22378 h 118880"/>
                <a:gd name="connsiteX87" fmla="*/ 88112 w 137062"/>
                <a:gd name="connsiteY87" fmla="*/ 29837 h 118880"/>
                <a:gd name="connsiteX88" fmla="*/ 113286 w 137062"/>
                <a:gd name="connsiteY88" fmla="*/ 29837 h 118880"/>
                <a:gd name="connsiteX89" fmla="*/ 114685 w 137062"/>
                <a:gd name="connsiteY89" fmla="*/ 22378 h 118880"/>
                <a:gd name="connsiteX90" fmla="*/ 89044 w 137062"/>
                <a:gd name="connsiteY90" fmla="*/ 22378 h 118880"/>
                <a:gd name="connsiteX91" fmla="*/ 85315 w 137062"/>
                <a:gd name="connsiteY91" fmla="*/ 43823 h 118880"/>
                <a:gd name="connsiteX92" fmla="*/ 83916 w 137062"/>
                <a:gd name="connsiteY92" fmla="*/ 51282 h 118880"/>
                <a:gd name="connsiteX93" fmla="*/ 106760 w 137062"/>
                <a:gd name="connsiteY93" fmla="*/ 51282 h 118880"/>
                <a:gd name="connsiteX94" fmla="*/ 110023 w 137062"/>
                <a:gd name="connsiteY94" fmla="*/ 48018 h 118880"/>
                <a:gd name="connsiteX95" fmla="*/ 110489 w 137062"/>
                <a:gd name="connsiteY95" fmla="*/ 43823 h 118880"/>
                <a:gd name="connsiteX96" fmla="*/ 85315 w 137062"/>
                <a:gd name="connsiteY96" fmla="*/ 43823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37062" h="118880">
                  <a:moveTo>
                    <a:pt x="12587" y="29371"/>
                  </a:moveTo>
                  <a:lnTo>
                    <a:pt x="14918" y="14452"/>
                  </a:lnTo>
                  <a:lnTo>
                    <a:pt x="20979" y="14452"/>
                  </a:lnTo>
                  <a:lnTo>
                    <a:pt x="23310" y="466"/>
                  </a:lnTo>
                  <a:lnTo>
                    <a:pt x="40093" y="466"/>
                  </a:lnTo>
                  <a:lnTo>
                    <a:pt x="37762" y="14452"/>
                  </a:lnTo>
                  <a:lnTo>
                    <a:pt x="48951" y="14452"/>
                  </a:lnTo>
                  <a:lnTo>
                    <a:pt x="51282" y="466"/>
                  </a:lnTo>
                  <a:lnTo>
                    <a:pt x="68065" y="466"/>
                  </a:lnTo>
                  <a:lnTo>
                    <a:pt x="65734" y="13986"/>
                  </a:lnTo>
                  <a:lnTo>
                    <a:pt x="70862" y="13986"/>
                  </a:lnTo>
                  <a:lnTo>
                    <a:pt x="71795" y="7459"/>
                  </a:lnTo>
                  <a:lnTo>
                    <a:pt x="75058" y="7459"/>
                  </a:lnTo>
                  <a:lnTo>
                    <a:pt x="75991" y="466"/>
                  </a:lnTo>
                  <a:lnTo>
                    <a:pt x="91841" y="466"/>
                  </a:lnTo>
                  <a:lnTo>
                    <a:pt x="91375" y="6527"/>
                  </a:lnTo>
                  <a:lnTo>
                    <a:pt x="117016" y="6527"/>
                  </a:lnTo>
                  <a:lnTo>
                    <a:pt x="117948" y="0"/>
                  </a:lnTo>
                  <a:lnTo>
                    <a:pt x="135198" y="0"/>
                  </a:lnTo>
                  <a:lnTo>
                    <a:pt x="134265" y="6527"/>
                  </a:lnTo>
                  <a:lnTo>
                    <a:pt x="137063" y="6527"/>
                  </a:lnTo>
                  <a:lnTo>
                    <a:pt x="134732" y="21911"/>
                  </a:lnTo>
                  <a:lnTo>
                    <a:pt x="131934" y="21911"/>
                  </a:lnTo>
                  <a:lnTo>
                    <a:pt x="127272" y="51282"/>
                  </a:lnTo>
                  <a:cubicBezTo>
                    <a:pt x="126340" y="61072"/>
                    <a:pt x="121212" y="65734"/>
                    <a:pt x="112354" y="65268"/>
                  </a:cubicBezTo>
                  <a:lnTo>
                    <a:pt x="103030" y="65268"/>
                  </a:lnTo>
                  <a:lnTo>
                    <a:pt x="102098" y="70396"/>
                  </a:lnTo>
                  <a:lnTo>
                    <a:pt x="126806" y="70396"/>
                  </a:lnTo>
                  <a:lnTo>
                    <a:pt x="124475" y="84848"/>
                  </a:lnTo>
                  <a:lnTo>
                    <a:pt x="99767" y="84848"/>
                  </a:lnTo>
                  <a:lnTo>
                    <a:pt x="99300" y="88112"/>
                  </a:lnTo>
                  <a:lnTo>
                    <a:pt x="115151" y="88112"/>
                  </a:lnTo>
                  <a:lnTo>
                    <a:pt x="115151" y="101631"/>
                  </a:lnTo>
                  <a:cubicBezTo>
                    <a:pt x="115151" y="104895"/>
                    <a:pt x="116084" y="106293"/>
                    <a:pt x="118415" y="106293"/>
                  </a:cubicBezTo>
                  <a:lnTo>
                    <a:pt x="121212" y="106293"/>
                  </a:lnTo>
                  <a:lnTo>
                    <a:pt x="119347" y="118415"/>
                  </a:lnTo>
                  <a:lnTo>
                    <a:pt x="107692" y="118415"/>
                  </a:lnTo>
                  <a:cubicBezTo>
                    <a:pt x="102098" y="118881"/>
                    <a:pt x="99300" y="115617"/>
                    <a:pt x="99300" y="109557"/>
                  </a:cubicBezTo>
                  <a:lnTo>
                    <a:pt x="99300" y="97436"/>
                  </a:lnTo>
                  <a:lnTo>
                    <a:pt x="97902" y="97436"/>
                  </a:lnTo>
                  <a:lnTo>
                    <a:pt x="94639" y="118881"/>
                  </a:lnTo>
                  <a:lnTo>
                    <a:pt x="77389" y="118881"/>
                  </a:lnTo>
                  <a:lnTo>
                    <a:pt x="80653" y="97436"/>
                  </a:lnTo>
                  <a:lnTo>
                    <a:pt x="79254" y="97436"/>
                  </a:lnTo>
                  <a:lnTo>
                    <a:pt x="73660" y="110489"/>
                  </a:lnTo>
                  <a:cubicBezTo>
                    <a:pt x="70862" y="115617"/>
                    <a:pt x="66667" y="118415"/>
                    <a:pt x="61538" y="118415"/>
                  </a:cubicBezTo>
                  <a:lnTo>
                    <a:pt x="42424" y="118415"/>
                  </a:lnTo>
                  <a:cubicBezTo>
                    <a:pt x="40093" y="118881"/>
                    <a:pt x="37296" y="117482"/>
                    <a:pt x="34965" y="114685"/>
                  </a:cubicBezTo>
                  <a:lnTo>
                    <a:pt x="29837" y="108624"/>
                  </a:lnTo>
                  <a:lnTo>
                    <a:pt x="24242" y="114219"/>
                  </a:lnTo>
                  <a:cubicBezTo>
                    <a:pt x="20979" y="117482"/>
                    <a:pt x="17249" y="118881"/>
                    <a:pt x="13054" y="118881"/>
                  </a:cubicBezTo>
                  <a:lnTo>
                    <a:pt x="0" y="118881"/>
                  </a:lnTo>
                  <a:lnTo>
                    <a:pt x="2331" y="104895"/>
                  </a:lnTo>
                  <a:lnTo>
                    <a:pt x="6993" y="104895"/>
                  </a:lnTo>
                  <a:cubicBezTo>
                    <a:pt x="9324" y="105361"/>
                    <a:pt x="12121" y="103496"/>
                    <a:pt x="15385" y="99767"/>
                  </a:cubicBezTo>
                  <a:lnTo>
                    <a:pt x="20513" y="94638"/>
                  </a:lnTo>
                  <a:lnTo>
                    <a:pt x="13520" y="83916"/>
                  </a:lnTo>
                  <a:cubicBezTo>
                    <a:pt x="12121" y="82517"/>
                    <a:pt x="12121" y="80186"/>
                    <a:pt x="12587" y="77389"/>
                  </a:cubicBezTo>
                  <a:lnTo>
                    <a:pt x="20047" y="29837"/>
                  </a:lnTo>
                  <a:lnTo>
                    <a:pt x="12587" y="29837"/>
                  </a:lnTo>
                  <a:close/>
                  <a:moveTo>
                    <a:pt x="35431" y="28904"/>
                  </a:moveTo>
                  <a:lnTo>
                    <a:pt x="28438" y="73659"/>
                  </a:lnTo>
                  <a:lnTo>
                    <a:pt x="32634" y="81119"/>
                  </a:lnTo>
                  <a:lnTo>
                    <a:pt x="39161" y="72727"/>
                  </a:lnTo>
                  <a:lnTo>
                    <a:pt x="46154" y="29371"/>
                  </a:lnTo>
                  <a:lnTo>
                    <a:pt x="35431" y="29371"/>
                  </a:lnTo>
                  <a:close/>
                  <a:moveTo>
                    <a:pt x="65734" y="66200"/>
                  </a:moveTo>
                  <a:lnTo>
                    <a:pt x="72727" y="22378"/>
                  </a:lnTo>
                  <a:lnTo>
                    <a:pt x="69930" y="22378"/>
                  </a:lnTo>
                  <a:lnTo>
                    <a:pt x="68998" y="28904"/>
                  </a:lnTo>
                  <a:lnTo>
                    <a:pt x="63403" y="28904"/>
                  </a:lnTo>
                  <a:lnTo>
                    <a:pt x="55944" y="75524"/>
                  </a:lnTo>
                  <a:cubicBezTo>
                    <a:pt x="55478" y="77389"/>
                    <a:pt x="54545" y="79720"/>
                    <a:pt x="53147" y="81585"/>
                  </a:cubicBezTo>
                  <a:lnTo>
                    <a:pt x="41958" y="94172"/>
                  </a:lnTo>
                  <a:lnTo>
                    <a:pt x="46620" y="100699"/>
                  </a:lnTo>
                  <a:cubicBezTo>
                    <a:pt x="48485" y="103030"/>
                    <a:pt x="50350" y="103962"/>
                    <a:pt x="52214" y="103962"/>
                  </a:cubicBezTo>
                  <a:lnTo>
                    <a:pt x="55478" y="103962"/>
                  </a:lnTo>
                  <a:cubicBezTo>
                    <a:pt x="56876" y="103962"/>
                    <a:pt x="58275" y="102564"/>
                    <a:pt x="59674" y="100233"/>
                  </a:cubicBezTo>
                  <a:lnTo>
                    <a:pt x="65268" y="87645"/>
                  </a:lnTo>
                  <a:lnTo>
                    <a:pt x="80186" y="87645"/>
                  </a:lnTo>
                  <a:lnTo>
                    <a:pt x="80653" y="84848"/>
                  </a:lnTo>
                  <a:lnTo>
                    <a:pt x="56410" y="84848"/>
                  </a:lnTo>
                  <a:lnTo>
                    <a:pt x="58741" y="70396"/>
                  </a:lnTo>
                  <a:lnTo>
                    <a:pt x="82984" y="70396"/>
                  </a:lnTo>
                  <a:lnTo>
                    <a:pt x="83916" y="65734"/>
                  </a:lnTo>
                  <a:lnTo>
                    <a:pt x="65734" y="65734"/>
                  </a:lnTo>
                  <a:close/>
                  <a:moveTo>
                    <a:pt x="89044" y="22378"/>
                  </a:moveTo>
                  <a:lnTo>
                    <a:pt x="88112" y="29837"/>
                  </a:lnTo>
                  <a:lnTo>
                    <a:pt x="113286" y="29837"/>
                  </a:lnTo>
                  <a:lnTo>
                    <a:pt x="114685" y="22378"/>
                  </a:lnTo>
                  <a:lnTo>
                    <a:pt x="89044" y="22378"/>
                  </a:lnTo>
                  <a:close/>
                  <a:moveTo>
                    <a:pt x="85315" y="43823"/>
                  </a:moveTo>
                  <a:lnTo>
                    <a:pt x="83916" y="51282"/>
                  </a:lnTo>
                  <a:lnTo>
                    <a:pt x="106760" y="51282"/>
                  </a:lnTo>
                  <a:cubicBezTo>
                    <a:pt x="108624" y="51282"/>
                    <a:pt x="109557" y="50349"/>
                    <a:pt x="110023" y="48018"/>
                  </a:cubicBezTo>
                  <a:lnTo>
                    <a:pt x="110489" y="43823"/>
                  </a:lnTo>
                  <a:lnTo>
                    <a:pt x="85315" y="43823"/>
                  </a:lnTo>
                  <a:close/>
                </a:path>
              </a:pathLst>
            </a:custGeom>
            <a:solidFill>
              <a:srgbClr val="FFFFFF"/>
            </a:solidFill>
            <a:ln w="4651" cap="flat">
              <a:noFill/>
              <a:prstDash val="solid"/>
              <a:miter/>
            </a:ln>
          </p:spPr>
          <p:txBody>
            <a:bodyPr rtlCol="0" anchor="ctr"/>
            <a:lstStyle/>
            <a:p>
              <a:endParaRPr lang="zh-CN" altLang="en-US"/>
            </a:p>
          </p:txBody>
        </p:sp>
        <p:sp>
          <p:nvSpPr>
            <p:cNvPr id="47" name="任意多边形: 形状 46">
              <a:extLst>
                <a:ext uri="{FF2B5EF4-FFF2-40B4-BE49-F238E27FC236}">
                  <a16:creationId xmlns:a16="http://schemas.microsoft.com/office/drawing/2014/main" id="{C7CC609F-4EDC-4D7E-B440-0D1FE7561169}"/>
                </a:ext>
              </a:extLst>
            </p:cNvPr>
            <p:cNvSpPr/>
            <p:nvPr/>
          </p:nvSpPr>
          <p:spPr>
            <a:xfrm>
              <a:off x="10173617" y="2590953"/>
              <a:ext cx="134731" cy="118880"/>
            </a:xfrm>
            <a:custGeom>
              <a:avLst/>
              <a:gdLst>
                <a:gd name="connsiteX0" fmla="*/ 13520 w 134731"/>
                <a:gd name="connsiteY0" fmla="*/ 10723 h 118880"/>
                <a:gd name="connsiteX1" fmla="*/ 41492 w 134731"/>
                <a:gd name="connsiteY1" fmla="*/ 10723 h 118880"/>
                <a:gd name="connsiteX2" fmla="*/ 42890 w 134731"/>
                <a:gd name="connsiteY2" fmla="*/ 466 h 118880"/>
                <a:gd name="connsiteX3" fmla="*/ 60140 w 134731"/>
                <a:gd name="connsiteY3" fmla="*/ 466 h 118880"/>
                <a:gd name="connsiteX4" fmla="*/ 58741 w 134731"/>
                <a:gd name="connsiteY4" fmla="*/ 10723 h 118880"/>
                <a:gd name="connsiteX5" fmla="*/ 65734 w 134731"/>
                <a:gd name="connsiteY5" fmla="*/ 10723 h 118880"/>
                <a:gd name="connsiteX6" fmla="*/ 63403 w 134731"/>
                <a:gd name="connsiteY6" fmla="*/ 26107 h 118880"/>
                <a:gd name="connsiteX7" fmla="*/ 56410 w 134731"/>
                <a:gd name="connsiteY7" fmla="*/ 26107 h 118880"/>
                <a:gd name="connsiteX8" fmla="*/ 55478 w 134731"/>
                <a:gd name="connsiteY8" fmla="*/ 32634 h 118880"/>
                <a:gd name="connsiteX9" fmla="*/ 60140 w 134731"/>
                <a:gd name="connsiteY9" fmla="*/ 32634 h 118880"/>
                <a:gd name="connsiteX10" fmla="*/ 57343 w 134731"/>
                <a:gd name="connsiteY10" fmla="*/ 49417 h 118880"/>
                <a:gd name="connsiteX11" fmla="*/ 52681 w 134731"/>
                <a:gd name="connsiteY11" fmla="*/ 49417 h 118880"/>
                <a:gd name="connsiteX12" fmla="*/ 43823 w 134731"/>
                <a:gd name="connsiteY12" fmla="*/ 105361 h 118880"/>
                <a:gd name="connsiteX13" fmla="*/ 28438 w 134731"/>
                <a:gd name="connsiteY13" fmla="*/ 118415 h 118880"/>
                <a:gd name="connsiteX14" fmla="*/ 0 w 134731"/>
                <a:gd name="connsiteY14" fmla="*/ 118415 h 118880"/>
                <a:gd name="connsiteX15" fmla="*/ 2331 w 134731"/>
                <a:gd name="connsiteY15" fmla="*/ 104429 h 118880"/>
                <a:gd name="connsiteX16" fmla="*/ 22844 w 134731"/>
                <a:gd name="connsiteY16" fmla="*/ 104429 h 118880"/>
                <a:gd name="connsiteX17" fmla="*/ 26573 w 134731"/>
                <a:gd name="connsiteY17" fmla="*/ 101165 h 118880"/>
                <a:gd name="connsiteX18" fmla="*/ 31235 w 134731"/>
                <a:gd name="connsiteY18" fmla="*/ 72727 h 118880"/>
                <a:gd name="connsiteX19" fmla="*/ 17716 w 134731"/>
                <a:gd name="connsiteY19" fmla="*/ 90909 h 118880"/>
                <a:gd name="connsiteX20" fmla="*/ 13520 w 134731"/>
                <a:gd name="connsiteY20" fmla="*/ 95105 h 118880"/>
                <a:gd name="connsiteX21" fmla="*/ 6993 w 134731"/>
                <a:gd name="connsiteY21" fmla="*/ 96037 h 118880"/>
                <a:gd name="connsiteX22" fmla="*/ 0 w 134731"/>
                <a:gd name="connsiteY22" fmla="*/ 96037 h 118880"/>
                <a:gd name="connsiteX23" fmla="*/ 2331 w 134731"/>
                <a:gd name="connsiteY23" fmla="*/ 81119 h 118880"/>
                <a:gd name="connsiteX24" fmla="*/ 3730 w 134731"/>
                <a:gd name="connsiteY24" fmla="*/ 81119 h 118880"/>
                <a:gd name="connsiteX25" fmla="*/ 9790 w 134731"/>
                <a:gd name="connsiteY25" fmla="*/ 76457 h 118880"/>
                <a:gd name="connsiteX26" fmla="*/ 36830 w 134731"/>
                <a:gd name="connsiteY26" fmla="*/ 40093 h 118880"/>
                <a:gd name="connsiteX27" fmla="*/ 39161 w 134731"/>
                <a:gd name="connsiteY27" fmla="*/ 26107 h 118880"/>
                <a:gd name="connsiteX28" fmla="*/ 11189 w 134731"/>
                <a:gd name="connsiteY28" fmla="*/ 26107 h 118880"/>
                <a:gd name="connsiteX29" fmla="*/ 13520 w 134731"/>
                <a:gd name="connsiteY29" fmla="*/ 10723 h 118880"/>
                <a:gd name="connsiteX30" fmla="*/ 89510 w 134731"/>
                <a:gd name="connsiteY30" fmla="*/ 11189 h 118880"/>
                <a:gd name="connsiteX31" fmla="*/ 91375 w 134731"/>
                <a:gd name="connsiteY31" fmla="*/ 0 h 118880"/>
                <a:gd name="connsiteX32" fmla="*/ 110023 w 134731"/>
                <a:gd name="connsiteY32" fmla="*/ 0 h 118880"/>
                <a:gd name="connsiteX33" fmla="*/ 108158 w 134731"/>
                <a:gd name="connsiteY33" fmla="*/ 11189 h 118880"/>
                <a:gd name="connsiteX34" fmla="*/ 134732 w 134731"/>
                <a:gd name="connsiteY34" fmla="*/ 11189 h 118880"/>
                <a:gd name="connsiteX35" fmla="*/ 132401 w 134731"/>
                <a:gd name="connsiteY35" fmla="*/ 25175 h 118880"/>
                <a:gd name="connsiteX36" fmla="*/ 105827 w 134731"/>
                <a:gd name="connsiteY36" fmla="*/ 25175 h 118880"/>
                <a:gd name="connsiteX37" fmla="*/ 103496 w 134731"/>
                <a:gd name="connsiteY37" fmla="*/ 40559 h 118880"/>
                <a:gd name="connsiteX38" fmla="*/ 130070 w 134731"/>
                <a:gd name="connsiteY38" fmla="*/ 40559 h 118880"/>
                <a:gd name="connsiteX39" fmla="*/ 128205 w 134731"/>
                <a:gd name="connsiteY39" fmla="*/ 53613 h 118880"/>
                <a:gd name="connsiteX40" fmla="*/ 98368 w 134731"/>
                <a:gd name="connsiteY40" fmla="*/ 89044 h 118880"/>
                <a:gd name="connsiteX41" fmla="*/ 106293 w 134731"/>
                <a:gd name="connsiteY41" fmla="*/ 101631 h 118880"/>
                <a:gd name="connsiteX42" fmla="*/ 112820 w 134731"/>
                <a:gd name="connsiteY42" fmla="*/ 104895 h 118880"/>
                <a:gd name="connsiteX43" fmla="*/ 120279 w 134731"/>
                <a:gd name="connsiteY43" fmla="*/ 104895 h 118880"/>
                <a:gd name="connsiteX44" fmla="*/ 117948 w 134731"/>
                <a:gd name="connsiteY44" fmla="*/ 118881 h 118880"/>
                <a:gd name="connsiteX45" fmla="*/ 100233 w 134731"/>
                <a:gd name="connsiteY45" fmla="*/ 118881 h 118880"/>
                <a:gd name="connsiteX46" fmla="*/ 92774 w 134731"/>
                <a:gd name="connsiteY46" fmla="*/ 114685 h 118880"/>
                <a:gd name="connsiteX47" fmla="*/ 86247 w 134731"/>
                <a:gd name="connsiteY47" fmla="*/ 103496 h 118880"/>
                <a:gd name="connsiteX48" fmla="*/ 73660 w 134731"/>
                <a:gd name="connsiteY48" fmla="*/ 117016 h 118880"/>
                <a:gd name="connsiteX49" fmla="*/ 66667 w 134731"/>
                <a:gd name="connsiteY49" fmla="*/ 118881 h 118880"/>
                <a:gd name="connsiteX50" fmla="*/ 48019 w 134731"/>
                <a:gd name="connsiteY50" fmla="*/ 118881 h 118880"/>
                <a:gd name="connsiteX51" fmla="*/ 50350 w 134731"/>
                <a:gd name="connsiteY51" fmla="*/ 104895 h 118880"/>
                <a:gd name="connsiteX52" fmla="*/ 61538 w 134731"/>
                <a:gd name="connsiteY52" fmla="*/ 104895 h 118880"/>
                <a:gd name="connsiteX53" fmla="*/ 67133 w 134731"/>
                <a:gd name="connsiteY53" fmla="*/ 101631 h 118880"/>
                <a:gd name="connsiteX54" fmla="*/ 79254 w 134731"/>
                <a:gd name="connsiteY54" fmla="*/ 89044 h 118880"/>
                <a:gd name="connsiteX55" fmla="*/ 62005 w 134731"/>
                <a:gd name="connsiteY55" fmla="*/ 61072 h 118880"/>
                <a:gd name="connsiteX56" fmla="*/ 82517 w 134731"/>
                <a:gd name="connsiteY56" fmla="*/ 61072 h 118880"/>
                <a:gd name="connsiteX57" fmla="*/ 90909 w 134731"/>
                <a:gd name="connsiteY57" fmla="*/ 75058 h 118880"/>
                <a:gd name="connsiteX58" fmla="*/ 107226 w 134731"/>
                <a:gd name="connsiteY58" fmla="*/ 55011 h 118880"/>
                <a:gd name="connsiteX59" fmla="*/ 61072 w 134731"/>
                <a:gd name="connsiteY59" fmla="*/ 55011 h 118880"/>
                <a:gd name="connsiteX60" fmla="*/ 63403 w 134731"/>
                <a:gd name="connsiteY60" fmla="*/ 41025 h 118880"/>
                <a:gd name="connsiteX61" fmla="*/ 84848 w 134731"/>
                <a:gd name="connsiteY61" fmla="*/ 41025 h 118880"/>
                <a:gd name="connsiteX62" fmla="*/ 87179 w 134731"/>
                <a:gd name="connsiteY62" fmla="*/ 25641 h 118880"/>
                <a:gd name="connsiteX63" fmla="*/ 66667 w 134731"/>
                <a:gd name="connsiteY63" fmla="*/ 25641 h 118880"/>
                <a:gd name="connsiteX64" fmla="*/ 68998 w 134731"/>
                <a:gd name="connsiteY64" fmla="*/ 11655 h 118880"/>
                <a:gd name="connsiteX65" fmla="*/ 89510 w 134731"/>
                <a:gd name="connsiteY65" fmla="*/ 11655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731" h="118880">
                  <a:moveTo>
                    <a:pt x="13520" y="10723"/>
                  </a:moveTo>
                  <a:lnTo>
                    <a:pt x="41492" y="10723"/>
                  </a:lnTo>
                  <a:lnTo>
                    <a:pt x="42890" y="466"/>
                  </a:lnTo>
                  <a:lnTo>
                    <a:pt x="60140" y="466"/>
                  </a:lnTo>
                  <a:lnTo>
                    <a:pt x="58741" y="10723"/>
                  </a:lnTo>
                  <a:lnTo>
                    <a:pt x="65734" y="10723"/>
                  </a:lnTo>
                  <a:lnTo>
                    <a:pt x="63403" y="26107"/>
                  </a:lnTo>
                  <a:lnTo>
                    <a:pt x="56410" y="26107"/>
                  </a:lnTo>
                  <a:lnTo>
                    <a:pt x="55478" y="32634"/>
                  </a:lnTo>
                  <a:lnTo>
                    <a:pt x="60140" y="32634"/>
                  </a:lnTo>
                  <a:lnTo>
                    <a:pt x="57343" y="49417"/>
                  </a:lnTo>
                  <a:lnTo>
                    <a:pt x="52681" y="49417"/>
                  </a:lnTo>
                  <a:lnTo>
                    <a:pt x="43823" y="105361"/>
                  </a:lnTo>
                  <a:cubicBezTo>
                    <a:pt x="42890" y="114685"/>
                    <a:pt x="37762" y="118881"/>
                    <a:pt x="28438" y="118415"/>
                  </a:cubicBezTo>
                  <a:lnTo>
                    <a:pt x="0" y="118415"/>
                  </a:lnTo>
                  <a:lnTo>
                    <a:pt x="2331" y="104429"/>
                  </a:lnTo>
                  <a:lnTo>
                    <a:pt x="22844" y="104429"/>
                  </a:lnTo>
                  <a:cubicBezTo>
                    <a:pt x="25175" y="104895"/>
                    <a:pt x="26573" y="103962"/>
                    <a:pt x="26573" y="101165"/>
                  </a:cubicBezTo>
                  <a:lnTo>
                    <a:pt x="31235" y="72727"/>
                  </a:lnTo>
                  <a:lnTo>
                    <a:pt x="17716" y="90909"/>
                  </a:lnTo>
                  <a:cubicBezTo>
                    <a:pt x="15385" y="93240"/>
                    <a:pt x="13986" y="94638"/>
                    <a:pt x="13520" y="95105"/>
                  </a:cubicBezTo>
                  <a:cubicBezTo>
                    <a:pt x="12587" y="96037"/>
                    <a:pt x="10256" y="96037"/>
                    <a:pt x="6993" y="96037"/>
                  </a:cubicBezTo>
                  <a:lnTo>
                    <a:pt x="0" y="96037"/>
                  </a:lnTo>
                  <a:lnTo>
                    <a:pt x="2331" y="81119"/>
                  </a:lnTo>
                  <a:lnTo>
                    <a:pt x="3730" y="81119"/>
                  </a:lnTo>
                  <a:cubicBezTo>
                    <a:pt x="5128" y="81585"/>
                    <a:pt x="6993" y="79720"/>
                    <a:pt x="9790" y="76457"/>
                  </a:cubicBezTo>
                  <a:lnTo>
                    <a:pt x="36830" y="40093"/>
                  </a:lnTo>
                  <a:lnTo>
                    <a:pt x="39161" y="26107"/>
                  </a:lnTo>
                  <a:lnTo>
                    <a:pt x="11189" y="26107"/>
                  </a:lnTo>
                  <a:lnTo>
                    <a:pt x="13520" y="10723"/>
                  </a:lnTo>
                  <a:close/>
                  <a:moveTo>
                    <a:pt x="89510" y="11189"/>
                  </a:moveTo>
                  <a:lnTo>
                    <a:pt x="91375" y="0"/>
                  </a:lnTo>
                  <a:lnTo>
                    <a:pt x="110023" y="0"/>
                  </a:lnTo>
                  <a:lnTo>
                    <a:pt x="108158" y="11189"/>
                  </a:lnTo>
                  <a:lnTo>
                    <a:pt x="134732" y="11189"/>
                  </a:lnTo>
                  <a:lnTo>
                    <a:pt x="132401" y="25175"/>
                  </a:lnTo>
                  <a:lnTo>
                    <a:pt x="105827" y="25175"/>
                  </a:lnTo>
                  <a:lnTo>
                    <a:pt x="103496" y="40559"/>
                  </a:lnTo>
                  <a:lnTo>
                    <a:pt x="130070" y="40559"/>
                  </a:lnTo>
                  <a:lnTo>
                    <a:pt x="128205" y="53613"/>
                  </a:lnTo>
                  <a:lnTo>
                    <a:pt x="98368" y="89044"/>
                  </a:lnTo>
                  <a:lnTo>
                    <a:pt x="106293" y="101631"/>
                  </a:lnTo>
                  <a:cubicBezTo>
                    <a:pt x="107692" y="103962"/>
                    <a:pt x="110023" y="104895"/>
                    <a:pt x="112820" y="104895"/>
                  </a:cubicBezTo>
                  <a:lnTo>
                    <a:pt x="120279" y="104895"/>
                  </a:lnTo>
                  <a:lnTo>
                    <a:pt x="117948" y="118881"/>
                  </a:lnTo>
                  <a:lnTo>
                    <a:pt x="100233" y="118881"/>
                  </a:lnTo>
                  <a:cubicBezTo>
                    <a:pt x="96503" y="118881"/>
                    <a:pt x="94172" y="117482"/>
                    <a:pt x="92774" y="114685"/>
                  </a:cubicBezTo>
                  <a:lnTo>
                    <a:pt x="86247" y="103496"/>
                  </a:lnTo>
                  <a:lnTo>
                    <a:pt x="73660" y="117016"/>
                  </a:lnTo>
                  <a:cubicBezTo>
                    <a:pt x="72727" y="118415"/>
                    <a:pt x="70396" y="118881"/>
                    <a:pt x="66667" y="118881"/>
                  </a:cubicBezTo>
                  <a:lnTo>
                    <a:pt x="48019" y="118881"/>
                  </a:lnTo>
                  <a:lnTo>
                    <a:pt x="50350" y="104895"/>
                  </a:lnTo>
                  <a:lnTo>
                    <a:pt x="61538" y="104895"/>
                  </a:lnTo>
                  <a:cubicBezTo>
                    <a:pt x="63403" y="105361"/>
                    <a:pt x="65268" y="104429"/>
                    <a:pt x="67133" y="101631"/>
                  </a:cubicBezTo>
                  <a:lnTo>
                    <a:pt x="79254" y="89044"/>
                  </a:lnTo>
                  <a:lnTo>
                    <a:pt x="62005" y="61072"/>
                  </a:lnTo>
                  <a:lnTo>
                    <a:pt x="82517" y="61072"/>
                  </a:lnTo>
                  <a:lnTo>
                    <a:pt x="90909" y="75058"/>
                  </a:lnTo>
                  <a:lnTo>
                    <a:pt x="107226" y="55011"/>
                  </a:lnTo>
                  <a:lnTo>
                    <a:pt x="61072" y="55011"/>
                  </a:lnTo>
                  <a:lnTo>
                    <a:pt x="63403" y="41025"/>
                  </a:lnTo>
                  <a:lnTo>
                    <a:pt x="84848" y="41025"/>
                  </a:lnTo>
                  <a:lnTo>
                    <a:pt x="87179" y="25641"/>
                  </a:lnTo>
                  <a:lnTo>
                    <a:pt x="66667" y="25641"/>
                  </a:lnTo>
                  <a:lnTo>
                    <a:pt x="68998" y="11655"/>
                  </a:lnTo>
                  <a:lnTo>
                    <a:pt x="89510" y="11655"/>
                  </a:lnTo>
                  <a:close/>
                </a:path>
              </a:pathLst>
            </a:custGeom>
            <a:solidFill>
              <a:srgbClr val="FFFFFF"/>
            </a:solidFill>
            <a:ln w="4651" cap="flat">
              <a:noFill/>
              <a:prstDash val="solid"/>
              <a:miter/>
            </a:ln>
          </p:spPr>
          <p:txBody>
            <a:bodyPr rtlCol="0" anchor="ctr"/>
            <a:lstStyle/>
            <a:p>
              <a:endParaRPr lang="zh-CN" altLang="en-US"/>
            </a:p>
          </p:txBody>
        </p:sp>
        <p:sp>
          <p:nvSpPr>
            <p:cNvPr id="48" name="任意多边形: 形状 47">
              <a:extLst>
                <a:ext uri="{FF2B5EF4-FFF2-40B4-BE49-F238E27FC236}">
                  <a16:creationId xmlns:a16="http://schemas.microsoft.com/office/drawing/2014/main" id="{ADB037CF-A6E0-488D-AE25-27A647E5533A}"/>
                </a:ext>
              </a:extLst>
            </p:cNvPr>
            <p:cNvSpPr/>
            <p:nvPr/>
          </p:nvSpPr>
          <p:spPr>
            <a:xfrm>
              <a:off x="10309281" y="2590021"/>
              <a:ext cx="137062" cy="119842"/>
            </a:xfrm>
            <a:custGeom>
              <a:avLst/>
              <a:gdLst>
                <a:gd name="connsiteX0" fmla="*/ 33566 w 137062"/>
                <a:gd name="connsiteY0" fmla="*/ 106760 h 119842"/>
                <a:gd name="connsiteX1" fmla="*/ 16317 w 137062"/>
                <a:gd name="connsiteY1" fmla="*/ 118881 h 119842"/>
                <a:gd name="connsiteX2" fmla="*/ 0 w 137062"/>
                <a:gd name="connsiteY2" fmla="*/ 118881 h 119842"/>
                <a:gd name="connsiteX3" fmla="*/ 2331 w 137062"/>
                <a:gd name="connsiteY3" fmla="*/ 104895 h 119842"/>
                <a:gd name="connsiteX4" fmla="*/ 9790 w 137062"/>
                <a:gd name="connsiteY4" fmla="*/ 104895 h 119842"/>
                <a:gd name="connsiteX5" fmla="*/ 14452 w 137062"/>
                <a:gd name="connsiteY5" fmla="*/ 100699 h 119842"/>
                <a:gd name="connsiteX6" fmla="*/ 34965 w 137062"/>
                <a:gd name="connsiteY6" fmla="*/ 36830 h 119842"/>
                <a:gd name="connsiteX7" fmla="*/ 55011 w 137062"/>
                <a:gd name="connsiteY7" fmla="*/ 36830 h 119842"/>
                <a:gd name="connsiteX8" fmla="*/ 33566 w 137062"/>
                <a:gd name="connsiteY8" fmla="*/ 106760 h 119842"/>
                <a:gd name="connsiteX9" fmla="*/ 88578 w 137062"/>
                <a:gd name="connsiteY9" fmla="*/ 466 h 119842"/>
                <a:gd name="connsiteX10" fmla="*/ 86247 w 137062"/>
                <a:gd name="connsiteY10" fmla="*/ 14918 h 119842"/>
                <a:gd name="connsiteX11" fmla="*/ 112820 w 137062"/>
                <a:gd name="connsiteY11" fmla="*/ 14918 h 119842"/>
                <a:gd name="connsiteX12" fmla="*/ 115617 w 137062"/>
                <a:gd name="connsiteY12" fmla="*/ 11655 h 119842"/>
                <a:gd name="connsiteX13" fmla="*/ 116550 w 137062"/>
                <a:gd name="connsiteY13" fmla="*/ 5128 h 119842"/>
                <a:gd name="connsiteX14" fmla="*/ 137063 w 137062"/>
                <a:gd name="connsiteY14" fmla="*/ 5128 h 119842"/>
                <a:gd name="connsiteX15" fmla="*/ 135198 w 137062"/>
                <a:gd name="connsiteY15" fmla="*/ 16317 h 119842"/>
                <a:gd name="connsiteX16" fmla="*/ 120746 w 137062"/>
                <a:gd name="connsiteY16" fmla="*/ 31235 h 119842"/>
                <a:gd name="connsiteX17" fmla="*/ 83450 w 137062"/>
                <a:gd name="connsiteY17" fmla="*/ 31235 h 119842"/>
                <a:gd name="connsiteX18" fmla="*/ 68997 w 137062"/>
                <a:gd name="connsiteY18" fmla="*/ 119347 h 119842"/>
                <a:gd name="connsiteX19" fmla="*/ 49883 w 137062"/>
                <a:gd name="connsiteY19" fmla="*/ 119347 h 119842"/>
                <a:gd name="connsiteX20" fmla="*/ 64335 w 137062"/>
                <a:gd name="connsiteY20" fmla="*/ 31235 h 119842"/>
                <a:gd name="connsiteX21" fmla="*/ 13986 w 137062"/>
                <a:gd name="connsiteY21" fmla="*/ 31235 h 119842"/>
                <a:gd name="connsiteX22" fmla="*/ 16783 w 137062"/>
                <a:gd name="connsiteY22" fmla="*/ 14452 h 119842"/>
                <a:gd name="connsiteX23" fmla="*/ 66666 w 137062"/>
                <a:gd name="connsiteY23" fmla="*/ 14452 h 119842"/>
                <a:gd name="connsiteX24" fmla="*/ 68997 w 137062"/>
                <a:gd name="connsiteY24" fmla="*/ 0 h 119842"/>
                <a:gd name="connsiteX25" fmla="*/ 88578 w 137062"/>
                <a:gd name="connsiteY25" fmla="*/ 0 h 119842"/>
                <a:gd name="connsiteX26" fmla="*/ 110489 w 137062"/>
                <a:gd name="connsiteY26" fmla="*/ 36830 h 119842"/>
                <a:gd name="connsiteX27" fmla="*/ 99767 w 137062"/>
                <a:gd name="connsiteY27" fmla="*/ 102098 h 119842"/>
                <a:gd name="connsiteX28" fmla="*/ 102098 w 137062"/>
                <a:gd name="connsiteY28" fmla="*/ 105361 h 119842"/>
                <a:gd name="connsiteX29" fmla="*/ 121212 w 137062"/>
                <a:gd name="connsiteY29" fmla="*/ 105361 h 119842"/>
                <a:gd name="connsiteX30" fmla="*/ 118881 w 137062"/>
                <a:gd name="connsiteY30" fmla="*/ 119813 h 119842"/>
                <a:gd name="connsiteX31" fmla="*/ 89976 w 137062"/>
                <a:gd name="connsiteY31" fmla="*/ 119813 h 119842"/>
                <a:gd name="connsiteX32" fmla="*/ 79720 w 137062"/>
                <a:gd name="connsiteY32" fmla="*/ 103962 h 119842"/>
                <a:gd name="connsiteX33" fmla="*/ 90443 w 137062"/>
                <a:gd name="connsiteY33" fmla="*/ 37296 h 119842"/>
                <a:gd name="connsiteX34" fmla="*/ 110489 w 137062"/>
                <a:gd name="connsiteY34" fmla="*/ 37296 h 11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062" h="119842">
                  <a:moveTo>
                    <a:pt x="33566" y="106760"/>
                  </a:moveTo>
                  <a:cubicBezTo>
                    <a:pt x="31235" y="115151"/>
                    <a:pt x="25641" y="118881"/>
                    <a:pt x="16317" y="118881"/>
                  </a:cubicBezTo>
                  <a:lnTo>
                    <a:pt x="0" y="118881"/>
                  </a:lnTo>
                  <a:lnTo>
                    <a:pt x="2331" y="104895"/>
                  </a:lnTo>
                  <a:lnTo>
                    <a:pt x="9790" y="104895"/>
                  </a:lnTo>
                  <a:cubicBezTo>
                    <a:pt x="12121" y="104895"/>
                    <a:pt x="13520" y="103496"/>
                    <a:pt x="14452" y="100699"/>
                  </a:cubicBezTo>
                  <a:lnTo>
                    <a:pt x="34965" y="36830"/>
                  </a:lnTo>
                  <a:lnTo>
                    <a:pt x="55011" y="36830"/>
                  </a:lnTo>
                  <a:lnTo>
                    <a:pt x="33566" y="106760"/>
                  </a:lnTo>
                  <a:close/>
                  <a:moveTo>
                    <a:pt x="88578" y="466"/>
                  </a:moveTo>
                  <a:lnTo>
                    <a:pt x="86247" y="14918"/>
                  </a:lnTo>
                  <a:lnTo>
                    <a:pt x="112820" y="14918"/>
                  </a:lnTo>
                  <a:cubicBezTo>
                    <a:pt x="114219" y="15385"/>
                    <a:pt x="115151" y="14452"/>
                    <a:pt x="115617" y="11655"/>
                  </a:cubicBezTo>
                  <a:lnTo>
                    <a:pt x="116550" y="5128"/>
                  </a:lnTo>
                  <a:lnTo>
                    <a:pt x="137063" y="5128"/>
                  </a:lnTo>
                  <a:lnTo>
                    <a:pt x="135198" y="16317"/>
                  </a:lnTo>
                  <a:cubicBezTo>
                    <a:pt x="133799" y="27040"/>
                    <a:pt x="129137" y="32168"/>
                    <a:pt x="120746" y="31235"/>
                  </a:cubicBezTo>
                  <a:lnTo>
                    <a:pt x="83450" y="31235"/>
                  </a:lnTo>
                  <a:lnTo>
                    <a:pt x="68997" y="119347"/>
                  </a:lnTo>
                  <a:lnTo>
                    <a:pt x="49883" y="119347"/>
                  </a:lnTo>
                  <a:lnTo>
                    <a:pt x="64335" y="31235"/>
                  </a:lnTo>
                  <a:lnTo>
                    <a:pt x="13986" y="31235"/>
                  </a:lnTo>
                  <a:lnTo>
                    <a:pt x="16783" y="14452"/>
                  </a:lnTo>
                  <a:lnTo>
                    <a:pt x="66666" y="14452"/>
                  </a:lnTo>
                  <a:lnTo>
                    <a:pt x="68997" y="0"/>
                  </a:lnTo>
                  <a:lnTo>
                    <a:pt x="88578" y="0"/>
                  </a:lnTo>
                  <a:close/>
                  <a:moveTo>
                    <a:pt x="110489" y="36830"/>
                  </a:moveTo>
                  <a:lnTo>
                    <a:pt x="99767" y="102098"/>
                  </a:lnTo>
                  <a:cubicBezTo>
                    <a:pt x="99300" y="103962"/>
                    <a:pt x="100233" y="105361"/>
                    <a:pt x="102098" y="105361"/>
                  </a:cubicBezTo>
                  <a:lnTo>
                    <a:pt x="121212" y="105361"/>
                  </a:lnTo>
                  <a:lnTo>
                    <a:pt x="118881" y="119813"/>
                  </a:lnTo>
                  <a:lnTo>
                    <a:pt x="89976" y="119813"/>
                  </a:lnTo>
                  <a:cubicBezTo>
                    <a:pt x="81119" y="120279"/>
                    <a:pt x="77855" y="115151"/>
                    <a:pt x="79720" y="103962"/>
                  </a:cubicBezTo>
                  <a:lnTo>
                    <a:pt x="90443" y="37296"/>
                  </a:lnTo>
                  <a:lnTo>
                    <a:pt x="110489" y="37296"/>
                  </a:lnTo>
                  <a:close/>
                </a:path>
              </a:pathLst>
            </a:custGeom>
            <a:solidFill>
              <a:srgbClr val="FFFFFF"/>
            </a:solidFill>
            <a:ln w="4651" cap="flat">
              <a:noFill/>
              <a:prstDash val="solid"/>
              <a:miter/>
            </a:ln>
          </p:spPr>
          <p:txBody>
            <a:bodyPr rtlCol="0" anchor="ctr"/>
            <a:lstStyle/>
            <a:p>
              <a:endParaRPr lang="zh-CN" altLang="en-US"/>
            </a:p>
          </p:txBody>
        </p:sp>
        <p:sp>
          <p:nvSpPr>
            <p:cNvPr id="49" name="任意多边形: 形状 48">
              <a:extLst>
                <a:ext uri="{FF2B5EF4-FFF2-40B4-BE49-F238E27FC236}">
                  <a16:creationId xmlns:a16="http://schemas.microsoft.com/office/drawing/2014/main" id="{35C700DE-4114-4CB7-BF43-96A80C477469}"/>
                </a:ext>
              </a:extLst>
            </p:cNvPr>
            <p:cNvSpPr/>
            <p:nvPr/>
          </p:nvSpPr>
          <p:spPr>
            <a:xfrm>
              <a:off x="10454735" y="2590953"/>
              <a:ext cx="134265" cy="119346"/>
            </a:xfrm>
            <a:custGeom>
              <a:avLst/>
              <a:gdLst>
                <a:gd name="connsiteX0" fmla="*/ 35431 w 134265"/>
                <a:gd name="connsiteY0" fmla="*/ 7459 h 119346"/>
                <a:gd name="connsiteX1" fmla="*/ 40559 w 134265"/>
                <a:gd name="connsiteY1" fmla="*/ 0 h 119346"/>
                <a:gd name="connsiteX2" fmla="*/ 63869 w 134265"/>
                <a:gd name="connsiteY2" fmla="*/ 0 h 119346"/>
                <a:gd name="connsiteX3" fmla="*/ 59673 w 134265"/>
                <a:gd name="connsiteY3" fmla="*/ 7459 h 119346"/>
                <a:gd name="connsiteX4" fmla="*/ 134265 w 134265"/>
                <a:gd name="connsiteY4" fmla="*/ 7459 h 119346"/>
                <a:gd name="connsiteX5" fmla="*/ 131934 w 134265"/>
                <a:gd name="connsiteY5" fmla="*/ 22844 h 119346"/>
                <a:gd name="connsiteX6" fmla="*/ 48951 w 134265"/>
                <a:gd name="connsiteY6" fmla="*/ 22844 h 119346"/>
                <a:gd name="connsiteX7" fmla="*/ 43823 w 134265"/>
                <a:gd name="connsiteY7" fmla="*/ 30769 h 119346"/>
                <a:gd name="connsiteX8" fmla="*/ 128205 w 134265"/>
                <a:gd name="connsiteY8" fmla="*/ 30769 h 119346"/>
                <a:gd name="connsiteX9" fmla="*/ 116084 w 134265"/>
                <a:gd name="connsiteY9" fmla="*/ 106293 h 119346"/>
                <a:gd name="connsiteX10" fmla="*/ 112354 w 134265"/>
                <a:gd name="connsiteY10" fmla="*/ 116550 h 119346"/>
                <a:gd name="connsiteX11" fmla="*/ 101165 w 134265"/>
                <a:gd name="connsiteY11" fmla="*/ 119347 h 119346"/>
                <a:gd name="connsiteX12" fmla="*/ 47552 w 134265"/>
                <a:gd name="connsiteY12" fmla="*/ 119347 h 119346"/>
                <a:gd name="connsiteX13" fmla="*/ 49883 w 134265"/>
                <a:gd name="connsiteY13" fmla="*/ 105361 h 119346"/>
                <a:gd name="connsiteX14" fmla="*/ 90443 w 134265"/>
                <a:gd name="connsiteY14" fmla="*/ 105361 h 119346"/>
                <a:gd name="connsiteX15" fmla="*/ 95105 w 134265"/>
                <a:gd name="connsiteY15" fmla="*/ 102564 h 119346"/>
                <a:gd name="connsiteX16" fmla="*/ 96037 w 134265"/>
                <a:gd name="connsiteY16" fmla="*/ 97436 h 119346"/>
                <a:gd name="connsiteX17" fmla="*/ 24242 w 134265"/>
                <a:gd name="connsiteY17" fmla="*/ 97436 h 119346"/>
                <a:gd name="connsiteX18" fmla="*/ 20513 w 134265"/>
                <a:gd name="connsiteY18" fmla="*/ 119347 h 119346"/>
                <a:gd name="connsiteX19" fmla="*/ 0 w 134265"/>
                <a:gd name="connsiteY19" fmla="*/ 119347 h 119346"/>
                <a:gd name="connsiteX20" fmla="*/ 10256 w 134265"/>
                <a:gd name="connsiteY20" fmla="*/ 55478 h 119346"/>
                <a:gd name="connsiteX21" fmla="*/ 2797 w 134265"/>
                <a:gd name="connsiteY21" fmla="*/ 55478 h 119346"/>
                <a:gd name="connsiteX22" fmla="*/ 5594 w 134265"/>
                <a:gd name="connsiteY22" fmla="*/ 38694 h 119346"/>
                <a:gd name="connsiteX23" fmla="*/ 11655 w 134265"/>
                <a:gd name="connsiteY23" fmla="*/ 38694 h 119346"/>
                <a:gd name="connsiteX24" fmla="*/ 18182 w 134265"/>
                <a:gd name="connsiteY24" fmla="*/ 35431 h 119346"/>
                <a:gd name="connsiteX25" fmla="*/ 26107 w 134265"/>
                <a:gd name="connsiteY25" fmla="*/ 23310 h 119346"/>
                <a:gd name="connsiteX26" fmla="*/ 8392 w 134265"/>
                <a:gd name="connsiteY26" fmla="*/ 23310 h 119346"/>
                <a:gd name="connsiteX27" fmla="*/ 10723 w 134265"/>
                <a:gd name="connsiteY27" fmla="*/ 7925 h 119346"/>
                <a:gd name="connsiteX28" fmla="*/ 35431 w 134265"/>
                <a:gd name="connsiteY28" fmla="*/ 7925 h 119346"/>
                <a:gd name="connsiteX29" fmla="*/ 102098 w 134265"/>
                <a:gd name="connsiteY29" fmla="*/ 56876 h 119346"/>
                <a:gd name="connsiteX30" fmla="*/ 103962 w 134265"/>
                <a:gd name="connsiteY30" fmla="*/ 46620 h 119346"/>
                <a:gd name="connsiteX31" fmla="*/ 31701 w 134265"/>
                <a:gd name="connsiteY31" fmla="*/ 46620 h 119346"/>
                <a:gd name="connsiteX32" fmla="*/ 30303 w 134265"/>
                <a:gd name="connsiteY32" fmla="*/ 56876 h 119346"/>
                <a:gd name="connsiteX33" fmla="*/ 102098 w 134265"/>
                <a:gd name="connsiteY33" fmla="*/ 56876 h 119346"/>
                <a:gd name="connsiteX34" fmla="*/ 99300 w 134265"/>
                <a:gd name="connsiteY34" fmla="*/ 72261 h 119346"/>
                <a:gd name="connsiteX35" fmla="*/ 27506 w 134265"/>
                <a:gd name="connsiteY35" fmla="*/ 72261 h 119346"/>
                <a:gd name="connsiteX36" fmla="*/ 26107 w 134265"/>
                <a:gd name="connsiteY36" fmla="*/ 82517 h 119346"/>
                <a:gd name="connsiteX37" fmla="*/ 97902 w 134265"/>
                <a:gd name="connsiteY37" fmla="*/ 82517 h 119346"/>
                <a:gd name="connsiteX38" fmla="*/ 99300 w 134265"/>
                <a:gd name="connsiteY38" fmla="*/ 72261 h 1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4265" h="119346">
                  <a:moveTo>
                    <a:pt x="35431" y="7459"/>
                  </a:moveTo>
                  <a:lnTo>
                    <a:pt x="40559" y="0"/>
                  </a:lnTo>
                  <a:lnTo>
                    <a:pt x="63869" y="0"/>
                  </a:lnTo>
                  <a:lnTo>
                    <a:pt x="59673" y="7459"/>
                  </a:lnTo>
                  <a:lnTo>
                    <a:pt x="134265" y="7459"/>
                  </a:lnTo>
                  <a:lnTo>
                    <a:pt x="131934" y="22844"/>
                  </a:lnTo>
                  <a:lnTo>
                    <a:pt x="48951" y="22844"/>
                  </a:lnTo>
                  <a:lnTo>
                    <a:pt x="43823" y="30769"/>
                  </a:lnTo>
                  <a:lnTo>
                    <a:pt x="128205" y="30769"/>
                  </a:lnTo>
                  <a:lnTo>
                    <a:pt x="116084" y="106293"/>
                  </a:lnTo>
                  <a:cubicBezTo>
                    <a:pt x="115151" y="111422"/>
                    <a:pt x="113753" y="115151"/>
                    <a:pt x="112354" y="116550"/>
                  </a:cubicBezTo>
                  <a:cubicBezTo>
                    <a:pt x="110489" y="118415"/>
                    <a:pt x="106293" y="119347"/>
                    <a:pt x="101165" y="119347"/>
                  </a:cubicBezTo>
                  <a:lnTo>
                    <a:pt x="47552" y="119347"/>
                  </a:lnTo>
                  <a:lnTo>
                    <a:pt x="49883" y="105361"/>
                  </a:lnTo>
                  <a:lnTo>
                    <a:pt x="90443" y="105361"/>
                  </a:lnTo>
                  <a:cubicBezTo>
                    <a:pt x="93706" y="105827"/>
                    <a:pt x="95105" y="104895"/>
                    <a:pt x="95105" y="102564"/>
                  </a:cubicBezTo>
                  <a:lnTo>
                    <a:pt x="96037" y="97436"/>
                  </a:lnTo>
                  <a:lnTo>
                    <a:pt x="24242" y="97436"/>
                  </a:lnTo>
                  <a:lnTo>
                    <a:pt x="20513" y="119347"/>
                  </a:lnTo>
                  <a:lnTo>
                    <a:pt x="0" y="119347"/>
                  </a:lnTo>
                  <a:lnTo>
                    <a:pt x="10256" y="55478"/>
                  </a:lnTo>
                  <a:lnTo>
                    <a:pt x="2797" y="55478"/>
                  </a:lnTo>
                  <a:lnTo>
                    <a:pt x="5594" y="38694"/>
                  </a:lnTo>
                  <a:lnTo>
                    <a:pt x="11655" y="38694"/>
                  </a:lnTo>
                  <a:cubicBezTo>
                    <a:pt x="14918" y="38694"/>
                    <a:pt x="17249" y="37762"/>
                    <a:pt x="18182" y="35431"/>
                  </a:cubicBezTo>
                  <a:lnTo>
                    <a:pt x="26107" y="23310"/>
                  </a:lnTo>
                  <a:lnTo>
                    <a:pt x="8392" y="23310"/>
                  </a:lnTo>
                  <a:lnTo>
                    <a:pt x="10723" y="7925"/>
                  </a:lnTo>
                  <a:lnTo>
                    <a:pt x="35431" y="7925"/>
                  </a:lnTo>
                  <a:close/>
                  <a:moveTo>
                    <a:pt x="102098" y="56876"/>
                  </a:moveTo>
                  <a:lnTo>
                    <a:pt x="103962" y="46620"/>
                  </a:lnTo>
                  <a:lnTo>
                    <a:pt x="31701" y="46620"/>
                  </a:lnTo>
                  <a:lnTo>
                    <a:pt x="30303" y="56876"/>
                  </a:lnTo>
                  <a:lnTo>
                    <a:pt x="102098" y="56876"/>
                  </a:lnTo>
                  <a:close/>
                  <a:moveTo>
                    <a:pt x="99300" y="72261"/>
                  </a:moveTo>
                  <a:lnTo>
                    <a:pt x="27506" y="72261"/>
                  </a:lnTo>
                  <a:lnTo>
                    <a:pt x="26107" y="82517"/>
                  </a:lnTo>
                  <a:lnTo>
                    <a:pt x="97902" y="82517"/>
                  </a:lnTo>
                  <a:lnTo>
                    <a:pt x="99300" y="72261"/>
                  </a:lnTo>
                  <a:close/>
                </a:path>
              </a:pathLst>
            </a:custGeom>
            <a:solidFill>
              <a:srgbClr val="FFFFFF"/>
            </a:solidFill>
            <a:ln w="4651" cap="flat">
              <a:noFill/>
              <a:prstDash val="solid"/>
              <a:miter/>
            </a:ln>
          </p:spPr>
          <p:txBody>
            <a:bodyPr rtlCol="0" anchor="ctr"/>
            <a:lstStyle/>
            <a:p>
              <a:endParaRPr lang="zh-CN" altLang="en-US"/>
            </a:p>
          </p:txBody>
        </p:sp>
        <p:sp>
          <p:nvSpPr>
            <p:cNvPr id="50" name="任意多边形: 形状 49">
              <a:extLst>
                <a:ext uri="{FF2B5EF4-FFF2-40B4-BE49-F238E27FC236}">
                  <a16:creationId xmlns:a16="http://schemas.microsoft.com/office/drawing/2014/main" id="{CA856528-BE4F-4497-94C3-CD4EF9EBE132}"/>
                </a:ext>
              </a:extLst>
            </p:cNvPr>
            <p:cNvSpPr/>
            <p:nvPr/>
          </p:nvSpPr>
          <p:spPr>
            <a:xfrm>
              <a:off x="10589000" y="2590953"/>
              <a:ext cx="138927" cy="119485"/>
            </a:xfrm>
            <a:custGeom>
              <a:avLst/>
              <a:gdLst>
                <a:gd name="connsiteX0" fmla="*/ 19114 w 138927"/>
                <a:gd name="connsiteY0" fmla="*/ 466 h 119485"/>
                <a:gd name="connsiteX1" fmla="*/ 65734 w 138927"/>
                <a:gd name="connsiteY1" fmla="*/ 466 h 119485"/>
                <a:gd name="connsiteX2" fmla="*/ 58275 w 138927"/>
                <a:gd name="connsiteY2" fmla="*/ 46154 h 119485"/>
                <a:gd name="connsiteX3" fmla="*/ 51748 w 138927"/>
                <a:gd name="connsiteY3" fmla="*/ 55944 h 119485"/>
                <a:gd name="connsiteX4" fmla="*/ 55478 w 138927"/>
                <a:gd name="connsiteY4" fmla="*/ 64335 h 119485"/>
                <a:gd name="connsiteX5" fmla="*/ 49417 w 138927"/>
                <a:gd name="connsiteY5" fmla="*/ 101631 h 119485"/>
                <a:gd name="connsiteX6" fmla="*/ 35431 w 138927"/>
                <a:gd name="connsiteY6" fmla="*/ 113753 h 119485"/>
                <a:gd name="connsiteX7" fmla="*/ 18648 w 138927"/>
                <a:gd name="connsiteY7" fmla="*/ 113753 h 119485"/>
                <a:gd name="connsiteX8" fmla="*/ 17716 w 138927"/>
                <a:gd name="connsiteY8" fmla="*/ 118881 h 119485"/>
                <a:gd name="connsiteX9" fmla="*/ 0 w 138927"/>
                <a:gd name="connsiteY9" fmla="*/ 118881 h 119485"/>
                <a:gd name="connsiteX10" fmla="*/ 19114 w 138927"/>
                <a:gd name="connsiteY10" fmla="*/ 466 h 119485"/>
                <a:gd name="connsiteX11" fmla="*/ 45221 w 138927"/>
                <a:gd name="connsiteY11" fmla="*/ 15851 h 119485"/>
                <a:gd name="connsiteX12" fmla="*/ 34499 w 138927"/>
                <a:gd name="connsiteY12" fmla="*/ 15851 h 119485"/>
                <a:gd name="connsiteX13" fmla="*/ 29370 w 138927"/>
                <a:gd name="connsiteY13" fmla="*/ 48485 h 119485"/>
                <a:gd name="connsiteX14" fmla="*/ 38228 w 138927"/>
                <a:gd name="connsiteY14" fmla="*/ 48485 h 119485"/>
                <a:gd name="connsiteX15" fmla="*/ 41025 w 138927"/>
                <a:gd name="connsiteY15" fmla="*/ 44755 h 119485"/>
                <a:gd name="connsiteX16" fmla="*/ 45221 w 138927"/>
                <a:gd name="connsiteY16" fmla="*/ 15851 h 119485"/>
                <a:gd name="connsiteX17" fmla="*/ 37296 w 138927"/>
                <a:gd name="connsiteY17" fmla="*/ 63869 h 119485"/>
                <a:gd name="connsiteX18" fmla="*/ 27039 w 138927"/>
                <a:gd name="connsiteY18" fmla="*/ 63869 h 119485"/>
                <a:gd name="connsiteX19" fmla="*/ 21445 w 138927"/>
                <a:gd name="connsiteY19" fmla="*/ 98834 h 119485"/>
                <a:gd name="connsiteX20" fmla="*/ 29370 w 138927"/>
                <a:gd name="connsiteY20" fmla="*/ 98834 h 119485"/>
                <a:gd name="connsiteX21" fmla="*/ 32168 w 138927"/>
                <a:gd name="connsiteY21" fmla="*/ 94638 h 119485"/>
                <a:gd name="connsiteX22" fmla="*/ 37296 w 138927"/>
                <a:gd name="connsiteY22" fmla="*/ 63869 h 119485"/>
                <a:gd name="connsiteX23" fmla="*/ 138927 w 138927"/>
                <a:gd name="connsiteY23" fmla="*/ 0 h 119485"/>
                <a:gd name="connsiteX24" fmla="*/ 130536 w 138927"/>
                <a:gd name="connsiteY24" fmla="*/ 52214 h 119485"/>
                <a:gd name="connsiteX25" fmla="*/ 112354 w 138927"/>
                <a:gd name="connsiteY25" fmla="*/ 67133 h 119485"/>
                <a:gd name="connsiteX26" fmla="*/ 78788 w 138927"/>
                <a:gd name="connsiteY26" fmla="*/ 67133 h 119485"/>
                <a:gd name="connsiteX27" fmla="*/ 73193 w 138927"/>
                <a:gd name="connsiteY27" fmla="*/ 101165 h 119485"/>
                <a:gd name="connsiteX28" fmla="*/ 75058 w 138927"/>
                <a:gd name="connsiteY28" fmla="*/ 103962 h 119485"/>
                <a:gd name="connsiteX29" fmla="*/ 88578 w 138927"/>
                <a:gd name="connsiteY29" fmla="*/ 103962 h 119485"/>
                <a:gd name="connsiteX30" fmla="*/ 86247 w 138927"/>
                <a:gd name="connsiteY30" fmla="*/ 119347 h 119485"/>
                <a:gd name="connsiteX31" fmla="*/ 60606 w 138927"/>
                <a:gd name="connsiteY31" fmla="*/ 119347 h 119485"/>
                <a:gd name="connsiteX32" fmla="*/ 52680 w 138927"/>
                <a:gd name="connsiteY32" fmla="*/ 107226 h 119485"/>
                <a:gd name="connsiteX33" fmla="*/ 69930 w 138927"/>
                <a:gd name="connsiteY33" fmla="*/ 466 h 119485"/>
                <a:gd name="connsiteX34" fmla="*/ 138927 w 138927"/>
                <a:gd name="connsiteY34" fmla="*/ 466 h 119485"/>
                <a:gd name="connsiteX35" fmla="*/ 117016 w 138927"/>
                <a:gd name="connsiteY35" fmla="*/ 15385 h 119485"/>
                <a:gd name="connsiteX36" fmla="*/ 87179 w 138927"/>
                <a:gd name="connsiteY36" fmla="*/ 15385 h 119485"/>
                <a:gd name="connsiteX37" fmla="*/ 85781 w 138927"/>
                <a:gd name="connsiteY37" fmla="*/ 24709 h 119485"/>
                <a:gd name="connsiteX38" fmla="*/ 115617 w 138927"/>
                <a:gd name="connsiteY38" fmla="*/ 24709 h 119485"/>
                <a:gd name="connsiteX39" fmla="*/ 117016 w 138927"/>
                <a:gd name="connsiteY39" fmla="*/ 15385 h 119485"/>
                <a:gd name="connsiteX40" fmla="*/ 112820 w 138927"/>
                <a:gd name="connsiteY40" fmla="*/ 40093 h 119485"/>
                <a:gd name="connsiteX41" fmla="*/ 82983 w 138927"/>
                <a:gd name="connsiteY41" fmla="*/ 40093 h 119485"/>
                <a:gd name="connsiteX42" fmla="*/ 81585 w 138927"/>
                <a:gd name="connsiteY42" fmla="*/ 50349 h 119485"/>
                <a:gd name="connsiteX43" fmla="*/ 107226 w 138927"/>
                <a:gd name="connsiteY43" fmla="*/ 50349 h 119485"/>
                <a:gd name="connsiteX44" fmla="*/ 112354 w 138927"/>
                <a:gd name="connsiteY44" fmla="*/ 45221 h 119485"/>
                <a:gd name="connsiteX45" fmla="*/ 112820 w 138927"/>
                <a:gd name="connsiteY45" fmla="*/ 40093 h 119485"/>
                <a:gd name="connsiteX46" fmla="*/ 100699 w 138927"/>
                <a:gd name="connsiteY46" fmla="*/ 71328 h 119485"/>
                <a:gd name="connsiteX47" fmla="*/ 103030 w 138927"/>
                <a:gd name="connsiteY47" fmla="*/ 75058 h 119485"/>
                <a:gd name="connsiteX48" fmla="*/ 109091 w 138927"/>
                <a:gd name="connsiteY48" fmla="*/ 75058 h 119485"/>
                <a:gd name="connsiteX49" fmla="*/ 111888 w 138927"/>
                <a:gd name="connsiteY49" fmla="*/ 73659 h 119485"/>
                <a:gd name="connsiteX50" fmla="*/ 112820 w 138927"/>
                <a:gd name="connsiteY50" fmla="*/ 71328 h 119485"/>
                <a:gd name="connsiteX51" fmla="*/ 128671 w 138927"/>
                <a:gd name="connsiteY51" fmla="*/ 71328 h 119485"/>
                <a:gd name="connsiteX52" fmla="*/ 122610 w 138927"/>
                <a:gd name="connsiteY52" fmla="*/ 82517 h 119485"/>
                <a:gd name="connsiteX53" fmla="*/ 114219 w 138927"/>
                <a:gd name="connsiteY53" fmla="*/ 86713 h 119485"/>
                <a:gd name="connsiteX54" fmla="*/ 106760 w 138927"/>
                <a:gd name="connsiteY54" fmla="*/ 86713 h 119485"/>
                <a:gd name="connsiteX55" fmla="*/ 112820 w 138927"/>
                <a:gd name="connsiteY55" fmla="*/ 100699 h 119485"/>
                <a:gd name="connsiteX56" fmla="*/ 117016 w 138927"/>
                <a:gd name="connsiteY56" fmla="*/ 103962 h 119485"/>
                <a:gd name="connsiteX57" fmla="*/ 123077 w 138927"/>
                <a:gd name="connsiteY57" fmla="*/ 103962 h 119485"/>
                <a:gd name="connsiteX58" fmla="*/ 120746 w 138927"/>
                <a:gd name="connsiteY58" fmla="*/ 118881 h 119485"/>
                <a:gd name="connsiteX59" fmla="*/ 108158 w 138927"/>
                <a:gd name="connsiteY59" fmla="*/ 118881 h 119485"/>
                <a:gd name="connsiteX60" fmla="*/ 99300 w 138927"/>
                <a:gd name="connsiteY60" fmla="*/ 117948 h 119485"/>
                <a:gd name="connsiteX61" fmla="*/ 95571 w 138927"/>
                <a:gd name="connsiteY61" fmla="*/ 111888 h 119485"/>
                <a:gd name="connsiteX62" fmla="*/ 80652 w 138927"/>
                <a:gd name="connsiteY62" fmla="*/ 71328 h 119485"/>
                <a:gd name="connsiteX63" fmla="*/ 100699 w 138927"/>
                <a:gd name="connsiteY63" fmla="*/ 71328 h 1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927" h="119485">
                  <a:moveTo>
                    <a:pt x="19114" y="466"/>
                  </a:moveTo>
                  <a:lnTo>
                    <a:pt x="65734" y="466"/>
                  </a:lnTo>
                  <a:lnTo>
                    <a:pt x="58275" y="46154"/>
                  </a:lnTo>
                  <a:cubicBezTo>
                    <a:pt x="57342" y="50816"/>
                    <a:pt x="55478" y="54079"/>
                    <a:pt x="51748" y="55944"/>
                  </a:cubicBezTo>
                  <a:cubicBezTo>
                    <a:pt x="54545" y="58275"/>
                    <a:pt x="55944" y="61072"/>
                    <a:pt x="55478" y="64335"/>
                  </a:cubicBezTo>
                  <a:lnTo>
                    <a:pt x="49417" y="101631"/>
                  </a:lnTo>
                  <a:cubicBezTo>
                    <a:pt x="48485" y="110489"/>
                    <a:pt x="44289" y="114685"/>
                    <a:pt x="35431" y="113753"/>
                  </a:cubicBezTo>
                  <a:lnTo>
                    <a:pt x="18648" y="113753"/>
                  </a:lnTo>
                  <a:lnTo>
                    <a:pt x="17716" y="118881"/>
                  </a:lnTo>
                  <a:lnTo>
                    <a:pt x="0" y="118881"/>
                  </a:lnTo>
                  <a:lnTo>
                    <a:pt x="19114" y="466"/>
                  </a:lnTo>
                  <a:close/>
                  <a:moveTo>
                    <a:pt x="45221" y="15851"/>
                  </a:moveTo>
                  <a:lnTo>
                    <a:pt x="34499" y="15851"/>
                  </a:lnTo>
                  <a:lnTo>
                    <a:pt x="29370" y="48485"/>
                  </a:lnTo>
                  <a:lnTo>
                    <a:pt x="38228" y="48485"/>
                  </a:lnTo>
                  <a:cubicBezTo>
                    <a:pt x="39627" y="48485"/>
                    <a:pt x="40559" y="47086"/>
                    <a:pt x="41025" y="44755"/>
                  </a:cubicBezTo>
                  <a:lnTo>
                    <a:pt x="45221" y="15851"/>
                  </a:lnTo>
                  <a:close/>
                  <a:moveTo>
                    <a:pt x="37296" y="63869"/>
                  </a:moveTo>
                  <a:lnTo>
                    <a:pt x="27039" y="63869"/>
                  </a:lnTo>
                  <a:lnTo>
                    <a:pt x="21445" y="98834"/>
                  </a:lnTo>
                  <a:lnTo>
                    <a:pt x="29370" y="98834"/>
                  </a:lnTo>
                  <a:cubicBezTo>
                    <a:pt x="30769" y="99300"/>
                    <a:pt x="31701" y="97902"/>
                    <a:pt x="32168" y="94638"/>
                  </a:cubicBezTo>
                  <a:lnTo>
                    <a:pt x="37296" y="63869"/>
                  </a:lnTo>
                  <a:close/>
                  <a:moveTo>
                    <a:pt x="138927" y="0"/>
                  </a:moveTo>
                  <a:lnTo>
                    <a:pt x="130536" y="52214"/>
                  </a:lnTo>
                  <a:cubicBezTo>
                    <a:pt x="130070" y="63403"/>
                    <a:pt x="124009" y="68065"/>
                    <a:pt x="112354" y="67133"/>
                  </a:cubicBezTo>
                  <a:lnTo>
                    <a:pt x="78788" y="67133"/>
                  </a:lnTo>
                  <a:lnTo>
                    <a:pt x="73193" y="101165"/>
                  </a:lnTo>
                  <a:cubicBezTo>
                    <a:pt x="73193" y="103030"/>
                    <a:pt x="73659" y="103962"/>
                    <a:pt x="75058" y="103962"/>
                  </a:cubicBezTo>
                  <a:lnTo>
                    <a:pt x="88578" y="103962"/>
                  </a:lnTo>
                  <a:lnTo>
                    <a:pt x="86247" y="119347"/>
                  </a:lnTo>
                  <a:lnTo>
                    <a:pt x="60606" y="119347"/>
                  </a:lnTo>
                  <a:cubicBezTo>
                    <a:pt x="53147" y="120279"/>
                    <a:pt x="50816" y="116550"/>
                    <a:pt x="52680" y="107226"/>
                  </a:cubicBezTo>
                  <a:lnTo>
                    <a:pt x="69930" y="466"/>
                  </a:lnTo>
                  <a:lnTo>
                    <a:pt x="138927" y="466"/>
                  </a:lnTo>
                  <a:close/>
                  <a:moveTo>
                    <a:pt x="117016" y="15385"/>
                  </a:moveTo>
                  <a:lnTo>
                    <a:pt x="87179" y="15385"/>
                  </a:lnTo>
                  <a:lnTo>
                    <a:pt x="85781" y="24709"/>
                  </a:lnTo>
                  <a:lnTo>
                    <a:pt x="115617" y="24709"/>
                  </a:lnTo>
                  <a:lnTo>
                    <a:pt x="117016" y="15385"/>
                  </a:lnTo>
                  <a:close/>
                  <a:moveTo>
                    <a:pt x="112820" y="40093"/>
                  </a:moveTo>
                  <a:lnTo>
                    <a:pt x="82983" y="40093"/>
                  </a:lnTo>
                  <a:lnTo>
                    <a:pt x="81585" y="50349"/>
                  </a:lnTo>
                  <a:lnTo>
                    <a:pt x="107226" y="50349"/>
                  </a:lnTo>
                  <a:cubicBezTo>
                    <a:pt x="110489" y="51282"/>
                    <a:pt x="111888" y="49417"/>
                    <a:pt x="112354" y="45221"/>
                  </a:cubicBezTo>
                  <a:lnTo>
                    <a:pt x="112820" y="40093"/>
                  </a:lnTo>
                  <a:close/>
                  <a:moveTo>
                    <a:pt x="100699" y="71328"/>
                  </a:moveTo>
                  <a:lnTo>
                    <a:pt x="103030" y="75058"/>
                  </a:lnTo>
                  <a:lnTo>
                    <a:pt x="109091" y="75058"/>
                  </a:lnTo>
                  <a:cubicBezTo>
                    <a:pt x="110489" y="75058"/>
                    <a:pt x="111422" y="74592"/>
                    <a:pt x="111888" y="73659"/>
                  </a:cubicBezTo>
                  <a:lnTo>
                    <a:pt x="112820" y="71328"/>
                  </a:lnTo>
                  <a:lnTo>
                    <a:pt x="128671" y="71328"/>
                  </a:lnTo>
                  <a:lnTo>
                    <a:pt x="122610" y="82517"/>
                  </a:lnTo>
                  <a:cubicBezTo>
                    <a:pt x="121212" y="85781"/>
                    <a:pt x="118415" y="87179"/>
                    <a:pt x="114219" y="86713"/>
                  </a:cubicBezTo>
                  <a:lnTo>
                    <a:pt x="106760" y="86713"/>
                  </a:lnTo>
                  <a:lnTo>
                    <a:pt x="112820" y="100699"/>
                  </a:lnTo>
                  <a:cubicBezTo>
                    <a:pt x="113753" y="103030"/>
                    <a:pt x="115151" y="104429"/>
                    <a:pt x="117016" y="103962"/>
                  </a:cubicBezTo>
                  <a:lnTo>
                    <a:pt x="123077" y="103962"/>
                  </a:lnTo>
                  <a:lnTo>
                    <a:pt x="120746" y="118881"/>
                  </a:lnTo>
                  <a:lnTo>
                    <a:pt x="108158" y="118881"/>
                  </a:lnTo>
                  <a:cubicBezTo>
                    <a:pt x="103496" y="118881"/>
                    <a:pt x="100233" y="118415"/>
                    <a:pt x="99300" y="117948"/>
                  </a:cubicBezTo>
                  <a:cubicBezTo>
                    <a:pt x="97436" y="117016"/>
                    <a:pt x="96503" y="115151"/>
                    <a:pt x="95571" y="111888"/>
                  </a:cubicBezTo>
                  <a:lnTo>
                    <a:pt x="80652" y="71328"/>
                  </a:lnTo>
                  <a:lnTo>
                    <a:pt x="100699" y="71328"/>
                  </a:lnTo>
                  <a:close/>
                </a:path>
              </a:pathLst>
            </a:custGeom>
            <a:solidFill>
              <a:srgbClr val="FFFFFF"/>
            </a:solidFill>
            <a:ln w="4651" cap="flat">
              <a:noFill/>
              <a:prstDash val="solid"/>
              <a:miter/>
            </a:ln>
          </p:spPr>
          <p:txBody>
            <a:bodyPr rtlCol="0" anchor="ctr"/>
            <a:lstStyle/>
            <a:p>
              <a:endParaRPr lang="zh-CN" altLang="en-US"/>
            </a:p>
          </p:txBody>
        </p:sp>
        <p:sp>
          <p:nvSpPr>
            <p:cNvPr id="51" name="任意多边形: 形状 50">
              <a:extLst>
                <a:ext uri="{FF2B5EF4-FFF2-40B4-BE49-F238E27FC236}">
                  <a16:creationId xmlns:a16="http://schemas.microsoft.com/office/drawing/2014/main" id="{1B8B9F9E-3B24-49BE-8BC6-3320DD776F0A}"/>
                </a:ext>
              </a:extLst>
            </p:cNvPr>
            <p:cNvSpPr/>
            <p:nvPr/>
          </p:nvSpPr>
          <p:spPr>
            <a:xfrm>
              <a:off x="10733522" y="2590866"/>
              <a:ext cx="132400" cy="115704"/>
            </a:xfrm>
            <a:custGeom>
              <a:avLst/>
              <a:gdLst>
                <a:gd name="connsiteX0" fmla="*/ 11655 w 132400"/>
                <a:gd name="connsiteY0" fmla="*/ 44842 h 115704"/>
                <a:gd name="connsiteX1" fmla="*/ 20047 w 132400"/>
                <a:gd name="connsiteY1" fmla="*/ 39714 h 115704"/>
                <a:gd name="connsiteX2" fmla="*/ 30303 w 132400"/>
                <a:gd name="connsiteY2" fmla="*/ 25728 h 115704"/>
                <a:gd name="connsiteX3" fmla="*/ 55011 w 132400"/>
                <a:gd name="connsiteY3" fmla="*/ 25728 h 115704"/>
                <a:gd name="connsiteX4" fmla="*/ 34499 w 132400"/>
                <a:gd name="connsiteY4" fmla="*/ 55099 h 115704"/>
                <a:gd name="connsiteX5" fmla="*/ 15385 w 132400"/>
                <a:gd name="connsiteY5" fmla="*/ 63957 h 115704"/>
                <a:gd name="connsiteX6" fmla="*/ 2331 w 132400"/>
                <a:gd name="connsiteY6" fmla="*/ 63957 h 115704"/>
                <a:gd name="connsiteX7" fmla="*/ 5594 w 132400"/>
                <a:gd name="connsiteY7" fmla="*/ 44842 h 115704"/>
                <a:gd name="connsiteX8" fmla="*/ 11655 w 132400"/>
                <a:gd name="connsiteY8" fmla="*/ 44842 h 115704"/>
                <a:gd name="connsiteX9" fmla="*/ 59673 w 132400"/>
                <a:gd name="connsiteY9" fmla="*/ 37850 h 115704"/>
                <a:gd name="connsiteX10" fmla="*/ 85314 w 132400"/>
                <a:gd name="connsiteY10" fmla="*/ 37850 h 115704"/>
                <a:gd name="connsiteX11" fmla="*/ 40559 w 132400"/>
                <a:gd name="connsiteY11" fmla="*/ 96591 h 115704"/>
                <a:gd name="connsiteX12" fmla="*/ 87645 w 132400"/>
                <a:gd name="connsiteY12" fmla="*/ 96591 h 115704"/>
                <a:gd name="connsiteX13" fmla="*/ 84848 w 132400"/>
                <a:gd name="connsiteY13" fmla="*/ 115239 h 115704"/>
                <a:gd name="connsiteX14" fmla="*/ 0 w 132400"/>
                <a:gd name="connsiteY14" fmla="*/ 115239 h 115704"/>
                <a:gd name="connsiteX15" fmla="*/ 2797 w 132400"/>
                <a:gd name="connsiteY15" fmla="*/ 96591 h 115704"/>
                <a:gd name="connsiteX16" fmla="*/ 13986 w 132400"/>
                <a:gd name="connsiteY16" fmla="*/ 96591 h 115704"/>
                <a:gd name="connsiteX17" fmla="*/ 59673 w 132400"/>
                <a:gd name="connsiteY17" fmla="*/ 37850 h 115704"/>
                <a:gd name="connsiteX18" fmla="*/ 29370 w 132400"/>
                <a:gd name="connsiteY18" fmla="*/ 87 h 115704"/>
                <a:gd name="connsiteX19" fmla="*/ 105361 w 132400"/>
                <a:gd name="connsiteY19" fmla="*/ 87 h 115704"/>
                <a:gd name="connsiteX20" fmla="*/ 110489 w 132400"/>
                <a:gd name="connsiteY20" fmla="*/ 4283 h 115704"/>
                <a:gd name="connsiteX21" fmla="*/ 120279 w 132400"/>
                <a:gd name="connsiteY21" fmla="*/ 23397 h 115704"/>
                <a:gd name="connsiteX22" fmla="*/ 128671 w 132400"/>
                <a:gd name="connsiteY22" fmla="*/ 29924 h 115704"/>
                <a:gd name="connsiteX23" fmla="*/ 132401 w 132400"/>
                <a:gd name="connsiteY23" fmla="*/ 29924 h 115704"/>
                <a:gd name="connsiteX24" fmla="*/ 129603 w 132400"/>
                <a:gd name="connsiteY24" fmla="*/ 48572 h 115704"/>
                <a:gd name="connsiteX25" fmla="*/ 115617 w 132400"/>
                <a:gd name="connsiteY25" fmla="*/ 48572 h 115704"/>
                <a:gd name="connsiteX26" fmla="*/ 103030 w 132400"/>
                <a:gd name="connsiteY26" fmla="*/ 40181 h 115704"/>
                <a:gd name="connsiteX27" fmla="*/ 93240 w 132400"/>
                <a:gd name="connsiteY27" fmla="*/ 22465 h 115704"/>
                <a:gd name="connsiteX28" fmla="*/ 88112 w 132400"/>
                <a:gd name="connsiteY28" fmla="*/ 18735 h 115704"/>
                <a:gd name="connsiteX29" fmla="*/ 27039 w 132400"/>
                <a:gd name="connsiteY29" fmla="*/ 18735 h 115704"/>
                <a:gd name="connsiteX30" fmla="*/ 29370 w 132400"/>
                <a:gd name="connsiteY30" fmla="*/ 87 h 115704"/>
                <a:gd name="connsiteX31" fmla="*/ 75524 w 132400"/>
                <a:gd name="connsiteY31" fmla="*/ 69085 h 115704"/>
                <a:gd name="connsiteX32" fmla="*/ 100233 w 132400"/>
                <a:gd name="connsiteY32" fmla="*/ 69085 h 115704"/>
                <a:gd name="connsiteX33" fmla="*/ 116084 w 132400"/>
                <a:gd name="connsiteY33" fmla="*/ 98455 h 115704"/>
                <a:gd name="connsiteX34" fmla="*/ 118881 w 132400"/>
                <a:gd name="connsiteY34" fmla="*/ 99854 h 115704"/>
                <a:gd name="connsiteX35" fmla="*/ 121212 w 132400"/>
                <a:gd name="connsiteY35" fmla="*/ 99854 h 115704"/>
                <a:gd name="connsiteX36" fmla="*/ 118881 w 132400"/>
                <a:gd name="connsiteY36" fmla="*/ 115705 h 115704"/>
                <a:gd name="connsiteX37" fmla="*/ 108158 w 132400"/>
                <a:gd name="connsiteY37" fmla="*/ 115705 h 115704"/>
                <a:gd name="connsiteX38" fmla="*/ 96969 w 132400"/>
                <a:gd name="connsiteY38" fmla="*/ 109178 h 115704"/>
                <a:gd name="connsiteX39" fmla="*/ 75524 w 132400"/>
                <a:gd name="connsiteY39" fmla="*/ 69085 h 11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2400" h="115704">
                  <a:moveTo>
                    <a:pt x="11655" y="44842"/>
                  </a:moveTo>
                  <a:cubicBezTo>
                    <a:pt x="14918" y="45775"/>
                    <a:pt x="17716" y="43910"/>
                    <a:pt x="20047" y="39714"/>
                  </a:cubicBezTo>
                  <a:lnTo>
                    <a:pt x="30303" y="25728"/>
                  </a:lnTo>
                  <a:lnTo>
                    <a:pt x="55011" y="25728"/>
                  </a:lnTo>
                  <a:lnTo>
                    <a:pt x="34499" y="55099"/>
                  </a:lnTo>
                  <a:cubicBezTo>
                    <a:pt x="29837" y="61159"/>
                    <a:pt x="23310" y="63957"/>
                    <a:pt x="15385" y="63957"/>
                  </a:cubicBezTo>
                  <a:lnTo>
                    <a:pt x="2331" y="63957"/>
                  </a:lnTo>
                  <a:lnTo>
                    <a:pt x="5594" y="44842"/>
                  </a:lnTo>
                  <a:lnTo>
                    <a:pt x="11655" y="44842"/>
                  </a:lnTo>
                  <a:close/>
                  <a:moveTo>
                    <a:pt x="59673" y="37850"/>
                  </a:moveTo>
                  <a:lnTo>
                    <a:pt x="85314" y="37850"/>
                  </a:lnTo>
                  <a:lnTo>
                    <a:pt x="40559" y="96591"/>
                  </a:lnTo>
                  <a:lnTo>
                    <a:pt x="87645" y="96591"/>
                  </a:lnTo>
                  <a:lnTo>
                    <a:pt x="84848" y="115239"/>
                  </a:lnTo>
                  <a:lnTo>
                    <a:pt x="0" y="115239"/>
                  </a:lnTo>
                  <a:lnTo>
                    <a:pt x="2797" y="96591"/>
                  </a:lnTo>
                  <a:lnTo>
                    <a:pt x="13986" y="96591"/>
                  </a:lnTo>
                  <a:lnTo>
                    <a:pt x="59673" y="37850"/>
                  </a:lnTo>
                  <a:close/>
                  <a:moveTo>
                    <a:pt x="29370" y="87"/>
                  </a:moveTo>
                  <a:lnTo>
                    <a:pt x="105361" y="87"/>
                  </a:lnTo>
                  <a:cubicBezTo>
                    <a:pt x="107226" y="-379"/>
                    <a:pt x="109091" y="1020"/>
                    <a:pt x="110489" y="4283"/>
                  </a:cubicBezTo>
                  <a:lnTo>
                    <a:pt x="120279" y="23397"/>
                  </a:lnTo>
                  <a:cubicBezTo>
                    <a:pt x="123077" y="27593"/>
                    <a:pt x="125874" y="29924"/>
                    <a:pt x="128671" y="29924"/>
                  </a:cubicBezTo>
                  <a:lnTo>
                    <a:pt x="132401" y="29924"/>
                  </a:lnTo>
                  <a:lnTo>
                    <a:pt x="129603" y="48572"/>
                  </a:lnTo>
                  <a:lnTo>
                    <a:pt x="115617" y="48572"/>
                  </a:lnTo>
                  <a:cubicBezTo>
                    <a:pt x="110489" y="48572"/>
                    <a:pt x="106293" y="45775"/>
                    <a:pt x="103030" y="40181"/>
                  </a:cubicBezTo>
                  <a:lnTo>
                    <a:pt x="93240" y="22465"/>
                  </a:lnTo>
                  <a:cubicBezTo>
                    <a:pt x="91841" y="20134"/>
                    <a:pt x="89976" y="18735"/>
                    <a:pt x="88112" y="18735"/>
                  </a:cubicBezTo>
                  <a:lnTo>
                    <a:pt x="27039" y="18735"/>
                  </a:lnTo>
                  <a:lnTo>
                    <a:pt x="29370" y="87"/>
                  </a:lnTo>
                  <a:close/>
                  <a:moveTo>
                    <a:pt x="75524" y="69085"/>
                  </a:moveTo>
                  <a:lnTo>
                    <a:pt x="100233" y="69085"/>
                  </a:lnTo>
                  <a:lnTo>
                    <a:pt x="116084" y="98455"/>
                  </a:lnTo>
                  <a:cubicBezTo>
                    <a:pt x="116550" y="99388"/>
                    <a:pt x="117482" y="99854"/>
                    <a:pt x="118881" y="99854"/>
                  </a:cubicBezTo>
                  <a:lnTo>
                    <a:pt x="121212" y="99854"/>
                  </a:lnTo>
                  <a:lnTo>
                    <a:pt x="118881" y="115705"/>
                  </a:lnTo>
                  <a:lnTo>
                    <a:pt x="108158" y="115705"/>
                  </a:lnTo>
                  <a:cubicBezTo>
                    <a:pt x="103030" y="115239"/>
                    <a:pt x="99300" y="113374"/>
                    <a:pt x="96969" y="109178"/>
                  </a:cubicBezTo>
                  <a:lnTo>
                    <a:pt x="75524" y="69085"/>
                  </a:lnTo>
                  <a:close/>
                </a:path>
              </a:pathLst>
            </a:custGeom>
            <a:solidFill>
              <a:srgbClr val="FFFFFF"/>
            </a:solidFill>
            <a:ln w="4651" cap="flat">
              <a:noFill/>
              <a:prstDash val="solid"/>
              <a:miter/>
            </a:ln>
          </p:spPr>
          <p:txBody>
            <a:bodyPr rtlCol="0" anchor="ctr"/>
            <a:lstStyle/>
            <a:p>
              <a:endParaRPr lang="zh-CN" altLang="en-US"/>
            </a:p>
          </p:txBody>
        </p:sp>
        <p:sp>
          <p:nvSpPr>
            <p:cNvPr id="52" name="任意多边形: 形状 51">
              <a:extLst>
                <a:ext uri="{FF2B5EF4-FFF2-40B4-BE49-F238E27FC236}">
                  <a16:creationId xmlns:a16="http://schemas.microsoft.com/office/drawing/2014/main" id="{2AF1D355-C5B8-4BA5-911E-D0C0CA745490}"/>
                </a:ext>
              </a:extLst>
            </p:cNvPr>
            <p:cNvSpPr/>
            <p:nvPr/>
          </p:nvSpPr>
          <p:spPr>
            <a:xfrm>
              <a:off x="10870585" y="2591419"/>
              <a:ext cx="137994" cy="119813"/>
            </a:xfrm>
            <a:custGeom>
              <a:avLst/>
              <a:gdLst>
                <a:gd name="connsiteX0" fmla="*/ 14918 w 137994"/>
                <a:gd name="connsiteY0" fmla="*/ 16317 h 119813"/>
                <a:gd name="connsiteX1" fmla="*/ 17716 w 137994"/>
                <a:gd name="connsiteY1" fmla="*/ 0 h 119813"/>
                <a:gd name="connsiteX2" fmla="*/ 137995 w 137994"/>
                <a:gd name="connsiteY2" fmla="*/ 0 h 119813"/>
                <a:gd name="connsiteX3" fmla="*/ 121678 w 137994"/>
                <a:gd name="connsiteY3" fmla="*/ 102098 h 119813"/>
                <a:gd name="connsiteX4" fmla="*/ 116550 w 137994"/>
                <a:gd name="connsiteY4" fmla="*/ 116084 h 119813"/>
                <a:gd name="connsiteX5" fmla="*/ 103496 w 137994"/>
                <a:gd name="connsiteY5" fmla="*/ 119813 h 119813"/>
                <a:gd name="connsiteX6" fmla="*/ 90442 w 137994"/>
                <a:gd name="connsiteY6" fmla="*/ 119813 h 119813"/>
                <a:gd name="connsiteX7" fmla="*/ 92773 w 137994"/>
                <a:gd name="connsiteY7" fmla="*/ 104429 h 119813"/>
                <a:gd name="connsiteX8" fmla="*/ 97435 w 137994"/>
                <a:gd name="connsiteY8" fmla="*/ 104429 h 119813"/>
                <a:gd name="connsiteX9" fmla="*/ 100699 w 137994"/>
                <a:gd name="connsiteY9" fmla="*/ 101165 h 119813"/>
                <a:gd name="connsiteX10" fmla="*/ 114219 w 137994"/>
                <a:gd name="connsiteY10" fmla="*/ 16783 h 119813"/>
                <a:gd name="connsiteX11" fmla="*/ 14918 w 137994"/>
                <a:gd name="connsiteY11" fmla="*/ 16783 h 119813"/>
                <a:gd name="connsiteX12" fmla="*/ 13520 w 137994"/>
                <a:gd name="connsiteY12" fmla="*/ 26107 h 119813"/>
                <a:gd name="connsiteX13" fmla="*/ 104895 w 137994"/>
                <a:gd name="connsiteY13" fmla="*/ 26107 h 119813"/>
                <a:gd name="connsiteX14" fmla="*/ 102097 w 137994"/>
                <a:gd name="connsiteY14" fmla="*/ 41958 h 119813"/>
                <a:gd name="connsiteX15" fmla="*/ 10723 w 137994"/>
                <a:gd name="connsiteY15" fmla="*/ 41958 h 119813"/>
                <a:gd name="connsiteX16" fmla="*/ 13520 w 137994"/>
                <a:gd name="connsiteY16" fmla="*/ 26107 h 119813"/>
                <a:gd name="connsiteX17" fmla="*/ 0 w 137994"/>
                <a:gd name="connsiteY17" fmla="*/ 113753 h 119813"/>
                <a:gd name="connsiteX18" fmla="*/ 10256 w 137994"/>
                <a:gd name="connsiteY18" fmla="*/ 49883 h 119813"/>
                <a:gd name="connsiteX19" fmla="*/ 100699 w 137994"/>
                <a:gd name="connsiteY19" fmla="*/ 49883 h 119813"/>
                <a:gd name="connsiteX20" fmla="*/ 92307 w 137994"/>
                <a:gd name="connsiteY20" fmla="*/ 102098 h 119813"/>
                <a:gd name="connsiteX21" fmla="*/ 78321 w 137994"/>
                <a:gd name="connsiteY21" fmla="*/ 113753 h 119813"/>
                <a:gd name="connsiteX22" fmla="*/ 0 w 137994"/>
                <a:gd name="connsiteY22" fmla="*/ 113753 h 119813"/>
                <a:gd name="connsiteX23" fmla="*/ 28438 w 137994"/>
                <a:gd name="connsiteY23" fmla="*/ 67133 h 119813"/>
                <a:gd name="connsiteX24" fmla="*/ 23310 w 137994"/>
                <a:gd name="connsiteY24" fmla="*/ 98368 h 119813"/>
                <a:gd name="connsiteX25" fmla="*/ 69930 w 137994"/>
                <a:gd name="connsiteY25" fmla="*/ 98368 h 119813"/>
                <a:gd name="connsiteX26" fmla="*/ 73659 w 137994"/>
                <a:gd name="connsiteY26" fmla="*/ 95105 h 119813"/>
                <a:gd name="connsiteX27" fmla="*/ 78321 w 137994"/>
                <a:gd name="connsiteY27" fmla="*/ 67133 h 119813"/>
                <a:gd name="connsiteX28" fmla="*/ 28438 w 137994"/>
                <a:gd name="connsiteY28" fmla="*/ 67133 h 1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994" h="119813">
                  <a:moveTo>
                    <a:pt x="14918" y="16317"/>
                  </a:moveTo>
                  <a:lnTo>
                    <a:pt x="17716" y="0"/>
                  </a:lnTo>
                  <a:lnTo>
                    <a:pt x="137995" y="0"/>
                  </a:lnTo>
                  <a:lnTo>
                    <a:pt x="121678" y="102098"/>
                  </a:lnTo>
                  <a:cubicBezTo>
                    <a:pt x="120745" y="109091"/>
                    <a:pt x="118881" y="113753"/>
                    <a:pt x="116550" y="116084"/>
                  </a:cubicBezTo>
                  <a:cubicBezTo>
                    <a:pt x="114219" y="118415"/>
                    <a:pt x="110023" y="119813"/>
                    <a:pt x="103496" y="119813"/>
                  </a:cubicBezTo>
                  <a:lnTo>
                    <a:pt x="90442" y="119813"/>
                  </a:lnTo>
                  <a:lnTo>
                    <a:pt x="92773" y="104429"/>
                  </a:lnTo>
                  <a:lnTo>
                    <a:pt x="97435" y="104429"/>
                  </a:lnTo>
                  <a:cubicBezTo>
                    <a:pt x="99766" y="104895"/>
                    <a:pt x="100699" y="103962"/>
                    <a:pt x="100699" y="101165"/>
                  </a:cubicBezTo>
                  <a:lnTo>
                    <a:pt x="114219" y="16783"/>
                  </a:lnTo>
                  <a:lnTo>
                    <a:pt x="14918" y="16783"/>
                  </a:lnTo>
                  <a:close/>
                  <a:moveTo>
                    <a:pt x="13520" y="26107"/>
                  </a:moveTo>
                  <a:lnTo>
                    <a:pt x="104895" y="26107"/>
                  </a:lnTo>
                  <a:lnTo>
                    <a:pt x="102097" y="41958"/>
                  </a:lnTo>
                  <a:lnTo>
                    <a:pt x="10723" y="41958"/>
                  </a:lnTo>
                  <a:lnTo>
                    <a:pt x="13520" y="26107"/>
                  </a:lnTo>
                  <a:close/>
                  <a:moveTo>
                    <a:pt x="0" y="113753"/>
                  </a:moveTo>
                  <a:lnTo>
                    <a:pt x="10256" y="49883"/>
                  </a:lnTo>
                  <a:lnTo>
                    <a:pt x="100699" y="49883"/>
                  </a:lnTo>
                  <a:lnTo>
                    <a:pt x="92307" y="102098"/>
                  </a:lnTo>
                  <a:cubicBezTo>
                    <a:pt x="91841" y="110489"/>
                    <a:pt x="87179" y="114685"/>
                    <a:pt x="78321" y="113753"/>
                  </a:cubicBezTo>
                  <a:lnTo>
                    <a:pt x="0" y="113753"/>
                  </a:lnTo>
                  <a:close/>
                  <a:moveTo>
                    <a:pt x="28438" y="67133"/>
                  </a:moveTo>
                  <a:lnTo>
                    <a:pt x="23310" y="98368"/>
                  </a:lnTo>
                  <a:lnTo>
                    <a:pt x="69930" y="98368"/>
                  </a:lnTo>
                  <a:cubicBezTo>
                    <a:pt x="72261" y="98834"/>
                    <a:pt x="73659" y="97902"/>
                    <a:pt x="73659" y="95105"/>
                  </a:cubicBezTo>
                  <a:lnTo>
                    <a:pt x="78321" y="67133"/>
                  </a:lnTo>
                  <a:lnTo>
                    <a:pt x="28438" y="67133"/>
                  </a:lnTo>
                  <a:close/>
                </a:path>
              </a:pathLst>
            </a:custGeom>
            <a:solidFill>
              <a:srgbClr val="FFFFFF"/>
            </a:solidFill>
            <a:ln w="4651" cap="flat">
              <a:noFill/>
              <a:prstDash val="solid"/>
              <a:miter/>
            </a:ln>
          </p:spPr>
          <p:txBody>
            <a:bodyPr rtlCol="0" anchor="ctr"/>
            <a:lstStyle/>
            <a:p>
              <a:endParaRPr lang="zh-CN" altLang="en-US"/>
            </a:p>
          </p:txBody>
        </p:sp>
        <p:sp>
          <p:nvSpPr>
            <p:cNvPr id="53" name="任意多边形: 形状 52">
              <a:extLst>
                <a:ext uri="{FF2B5EF4-FFF2-40B4-BE49-F238E27FC236}">
                  <a16:creationId xmlns:a16="http://schemas.microsoft.com/office/drawing/2014/main" id="{95F3F881-44D7-4075-B3F4-5F45D7BBDAE9}"/>
                </a:ext>
              </a:extLst>
            </p:cNvPr>
            <p:cNvSpPr/>
            <p:nvPr/>
          </p:nvSpPr>
          <p:spPr>
            <a:xfrm>
              <a:off x="10811377" y="2766710"/>
              <a:ext cx="98834" cy="81118"/>
            </a:xfrm>
            <a:custGeom>
              <a:avLst/>
              <a:gdLst>
                <a:gd name="connsiteX0" fmla="*/ 98834 w 98834"/>
                <a:gd name="connsiteY0" fmla="*/ 0 h 81118"/>
                <a:gd name="connsiteX1" fmla="*/ 98834 w 98834"/>
                <a:gd name="connsiteY1" fmla="*/ 80652 h 81118"/>
                <a:gd name="connsiteX2" fmla="*/ 76923 w 98834"/>
                <a:gd name="connsiteY2" fmla="*/ 80652 h 81118"/>
                <a:gd name="connsiteX3" fmla="*/ 76923 w 98834"/>
                <a:gd name="connsiteY3" fmla="*/ 31235 h 81118"/>
                <a:gd name="connsiteX4" fmla="*/ 56410 w 98834"/>
                <a:gd name="connsiteY4" fmla="*/ 62937 h 81118"/>
                <a:gd name="connsiteX5" fmla="*/ 56410 w 98834"/>
                <a:gd name="connsiteY5" fmla="*/ 62937 h 81118"/>
                <a:gd name="connsiteX6" fmla="*/ 49417 w 98834"/>
                <a:gd name="connsiteY6" fmla="*/ 66666 h 81118"/>
                <a:gd name="connsiteX7" fmla="*/ 42424 w 98834"/>
                <a:gd name="connsiteY7" fmla="*/ 62937 h 81118"/>
                <a:gd name="connsiteX8" fmla="*/ 42424 w 98834"/>
                <a:gd name="connsiteY8" fmla="*/ 62937 h 81118"/>
                <a:gd name="connsiteX9" fmla="*/ 21911 w 98834"/>
                <a:gd name="connsiteY9" fmla="*/ 31235 h 81118"/>
                <a:gd name="connsiteX10" fmla="*/ 21911 w 98834"/>
                <a:gd name="connsiteY10" fmla="*/ 81119 h 81118"/>
                <a:gd name="connsiteX11" fmla="*/ 0 w 98834"/>
                <a:gd name="connsiteY11" fmla="*/ 81119 h 81118"/>
                <a:gd name="connsiteX12" fmla="*/ 0 w 98834"/>
                <a:gd name="connsiteY12" fmla="*/ 466 h 81118"/>
                <a:gd name="connsiteX13" fmla="*/ 21911 w 98834"/>
                <a:gd name="connsiteY13" fmla="*/ 466 h 81118"/>
                <a:gd name="connsiteX14" fmla="*/ 21911 w 98834"/>
                <a:gd name="connsiteY14" fmla="*/ 466 h 81118"/>
                <a:gd name="connsiteX15" fmla="*/ 49417 w 98834"/>
                <a:gd name="connsiteY15" fmla="*/ 42890 h 81118"/>
                <a:gd name="connsiteX16" fmla="*/ 76923 w 98834"/>
                <a:gd name="connsiteY16" fmla="*/ 466 h 81118"/>
                <a:gd name="connsiteX17" fmla="*/ 76923 w 98834"/>
                <a:gd name="connsiteY17" fmla="*/ 466 h 81118"/>
                <a:gd name="connsiteX18" fmla="*/ 98834 w 98834"/>
                <a:gd name="connsiteY18" fmla="*/ 466 h 8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34" h="81118">
                  <a:moveTo>
                    <a:pt x="98834" y="0"/>
                  </a:moveTo>
                  <a:lnTo>
                    <a:pt x="98834" y="80652"/>
                  </a:lnTo>
                  <a:lnTo>
                    <a:pt x="76923" y="80652"/>
                  </a:lnTo>
                  <a:lnTo>
                    <a:pt x="76923" y="31235"/>
                  </a:lnTo>
                  <a:lnTo>
                    <a:pt x="56410" y="62937"/>
                  </a:lnTo>
                  <a:lnTo>
                    <a:pt x="56410" y="62937"/>
                  </a:lnTo>
                  <a:cubicBezTo>
                    <a:pt x="55011" y="65268"/>
                    <a:pt x="52214" y="66666"/>
                    <a:pt x="49417" y="66666"/>
                  </a:cubicBezTo>
                  <a:cubicBezTo>
                    <a:pt x="46620" y="66666"/>
                    <a:pt x="43823" y="65268"/>
                    <a:pt x="42424" y="62937"/>
                  </a:cubicBezTo>
                  <a:lnTo>
                    <a:pt x="42424" y="62937"/>
                  </a:lnTo>
                  <a:lnTo>
                    <a:pt x="21911" y="31235"/>
                  </a:lnTo>
                  <a:lnTo>
                    <a:pt x="21911" y="81119"/>
                  </a:lnTo>
                  <a:lnTo>
                    <a:pt x="0" y="81119"/>
                  </a:lnTo>
                  <a:lnTo>
                    <a:pt x="0" y="466"/>
                  </a:lnTo>
                  <a:lnTo>
                    <a:pt x="21911" y="466"/>
                  </a:lnTo>
                  <a:lnTo>
                    <a:pt x="21911" y="466"/>
                  </a:lnTo>
                  <a:lnTo>
                    <a:pt x="49417" y="42890"/>
                  </a:lnTo>
                  <a:lnTo>
                    <a:pt x="76923" y="466"/>
                  </a:lnTo>
                  <a:lnTo>
                    <a:pt x="76923" y="466"/>
                  </a:lnTo>
                  <a:lnTo>
                    <a:pt x="98834" y="466"/>
                  </a:lnTo>
                  <a:close/>
                </a:path>
              </a:pathLst>
            </a:custGeom>
            <a:solidFill>
              <a:srgbClr val="FFFFFF"/>
            </a:solidFill>
            <a:ln w="4651" cap="flat">
              <a:noFill/>
              <a:prstDash val="solid"/>
              <a:miter/>
            </a:ln>
          </p:spPr>
          <p:txBody>
            <a:bodyPr rtlCol="0" anchor="ctr"/>
            <a:lstStyle/>
            <a:p>
              <a:endParaRPr lang="zh-CN" altLang="en-US"/>
            </a:p>
          </p:txBody>
        </p:sp>
        <p:sp>
          <p:nvSpPr>
            <p:cNvPr id="54" name="任意多边形: 形状 53">
              <a:extLst>
                <a:ext uri="{FF2B5EF4-FFF2-40B4-BE49-F238E27FC236}">
                  <a16:creationId xmlns:a16="http://schemas.microsoft.com/office/drawing/2014/main" id="{ABB28B5C-AC53-4EF6-9D04-EA953AB23527}"/>
                </a:ext>
              </a:extLst>
            </p:cNvPr>
            <p:cNvSpPr/>
            <p:nvPr/>
          </p:nvSpPr>
          <p:spPr>
            <a:xfrm>
              <a:off x="10920002" y="2764845"/>
              <a:ext cx="88577" cy="83915"/>
            </a:xfrm>
            <a:custGeom>
              <a:avLst/>
              <a:gdLst>
                <a:gd name="connsiteX0" fmla="*/ 44755 w 88577"/>
                <a:gd name="connsiteY0" fmla="*/ 33566 h 83915"/>
                <a:gd name="connsiteX1" fmla="*/ 44755 w 88577"/>
                <a:gd name="connsiteY1" fmla="*/ 48019 h 83915"/>
                <a:gd name="connsiteX2" fmla="*/ 66200 w 88577"/>
                <a:gd name="connsiteY2" fmla="*/ 48019 h 83915"/>
                <a:gd name="connsiteX3" fmla="*/ 66200 w 88577"/>
                <a:gd name="connsiteY3" fmla="*/ 66666 h 83915"/>
                <a:gd name="connsiteX4" fmla="*/ 52214 w 88577"/>
                <a:gd name="connsiteY4" fmla="*/ 68531 h 83915"/>
                <a:gd name="connsiteX5" fmla="*/ 22844 w 88577"/>
                <a:gd name="connsiteY5" fmla="*/ 41958 h 83915"/>
                <a:gd name="connsiteX6" fmla="*/ 53147 w 88577"/>
                <a:gd name="connsiteY6" fmla="*/ 15385 h 83915"/>
                <a:gd name="connsiteX7" fmla="*/ 76923 w 88577"/>
                <a:gd name="connsiteY7" fmla="*/ 18648 h 83915"/>
                <a:gd name="connsiteX8" fmla="*/ 85781 w 88577"/>
                <a:gd name="connsiteY8" fmla="*/ 5128 h 83915"/>
                <a:gd name="connsiteX9" fmla="*/ 52680 w 88577"/>
                <a:gd name="connsiteY9" fmla="*/ 0 h 83915"/>
                <a:gd name="connsiteX10" fmla="*/ 0 w 88577"/>
                <a:gd name="connsiteY10" fmla="*/ 42890 h 83915"/>
                <a:gd name="connsiteX11" fmla="*/ 13520 w 88577"/>
                <a:gd name="connsiteY11" fmla="*/ 72727 h 83915"/>
                <a:gd name="connsiteX12" fmla="*/ 52214 w 88577"/>
                <a:gd name="connsiteY12" fmla="*/ 83916 h 83915"/>
                <a:gd name="connsiteX13" fmla="*/ 88578 w 88577"/>
                <a:gd name="connsiteY13" fmla="*/ 77389 h 83915"/>
                <a:gd name="connsiteX14" fmla="*/ 88578 w 88577"/>
                <a:gd name="connsiteY14" fmla="*/ 34033 h 83915"/>
                <a:gd name="connsiteX15" fmla="*/ 44755 w 88577"/>
                <a:gd name="connsiteY15" fmla="*/ 34033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577" h="83915">
                  <a:moveTo>
                    <a:pt x="44755" y="33566"/>
                  </a:moveTo>
                  <a:lnTo>
                    <a:pt x="44755" y="48019"/>
                  </a:lnTo>
                  <a:lnTo>
                    <a:pt x="66200" y="48019"/>
                  </a:lnTo>
                  <a:lnTo>
                    <a:pt x="66200" y="66666"/>
                  </a:lnTo>
                  <a:cubicBezTo>
                    <a:pt x="62937" y="67599"/>
                    <a:pt x="57342" y="68531"/>
                    <a:pt x="52214" y="68531"/>
                  </a:cubicBezTo>
                  <a:cubicBezTo>
                    <a:pt x="35897" y="68531"/>
                    <a:pt x="22844" y="59207"/>
                    <a:pt x="22844" y="41958"/>
                  </a:cubicBezTo>
                  <a:cubicBezTo>
                    <a:pt x="22844" y="24242"/>
                    <a:pt x="36830" y="15385"/>
                    <a:pt x="53147" y="15385"/>
                  </a:cubicBezTo>
                  <a:cubicBezTo>
                    <a:pt x="64335" y="15385"/>
                    <a:pt x="70862" y="16783"/>
                    <a:pt x="76923" y="18648"/>
                  </a:cubicBezTo>
                  <a:lnTo>
                    <a:pt x="85781" y="5128"/>
                  </a:lnTo>
                  <a:cubicBezTo>
                    <a:pt x="77855" y="2331"/>
                    <a:pt x="64802" y="0"/>
                    <a:pt x="52680" y="0"/>
                  </a:cubicBezTo>
                  <a:cubicBezTo>
                    <a:pt x="21911" y="0"/>
                    <a:pt x="0" y="15851"/>
                    <a:pt x="0" y="42890"/>
                  </a:cubicBezTo>
                  <a:cubicBezTo>
                    <a:pt x="0" y="55011"/>
                    <a:pt x="4662" y="65734"/>
                    <a:pt x="13520" y="72727"/>
                  </a:cubicBezTo>
                  <a:cubicBezTo>
                    <a:pt x="22378" y="80186"/>
                    <a:pt x="34499" y="83916"/>
                    <a:pt x="52214" y="83916"/>
                  </a:cubicBezTo>
                  <a:cubicBezTo>
                    <a:pt x="68997" y="83916"/>
                    <a:pt x="80652" y="80186"/>
                    <a:pt x="88578" y="77389"/>
                  </a:cubicBezTo>
                  <a:lnTo>
                    <a:pt x="88578" y="34033"/>
                  </a:lnTo>
                  <a:lnTo>
                    <a:pt x="44755" y="34033"/>
                  </a:lnTo>
                  <a:close/>
                </a:path>
              </a:pathLst>
            </a:custGeom>
            <a:solidFill>
              <a:srgbClr val="FFFFFF"/>
            </a:solidFill>
            <a:ln w="4651" cap="flat">
              <a:noFill/>
              <a:prstDash val="solid"/>
              <a:miter/>
            </a:ln>
          </p:spPr>
          <p:txBody>
            <a:bodyPr rtlCol="0" anchor="ctr"/>
            <a:lstStyle/>
            <a:p>
              <a:endParaRPr lang="zh-CN" altLang="en-US"/>
            </a:p>
          </p:txBody>
        </p:sp>
        <p:sp>
          <p:nvSpPr>
            <p:cNvPr id="55" name="任意多边形: 形状 54">
              <a:extLst>
                <a:ext uri="{FF2B5EF4-FFF2-40B4-BE49-F238E27FC236}">
                  <a16:creationId xmlns:a16="http://schemas.microsoft.com/office/drawing/2014/main" id="{9728054F-2832-420F-8C3C-0398B54FF4FF}"/>
                </a:ext>
              </a:extLst>
            </p:cNvPr>
            <p:cNvSpPr/>
            <p:nvPr/>
          </p:nvSpPr>
          <p:spPr>
            <a:xfrm>
              <a:off x="10715340" y="2765312"/>
              <a:ext cx="86288" cy="83915"/>
            </a:xfrm>
            <a:custGeom>
              <a:avLst/>
              <a:gdLst>
                <a:gd name="connsiteX0" fmla="*/ 52680 w 86288"/>
                <a:gd name="connsiteY0" fmla="*/ 32168 h 83915"/>
                <a:gd name="connsiteX1" fmla="*/ 27039 w 86288"/>
                <a:gd name="connsiteY1" fmla="*/ 22378 h 83915"/>
                <a:gd name="connsiteX2" fmla="*/ 48485 w 86288"/>
                <a:gd name="connsiteY2" fmla="*/ 15385 h 83915"/>
                <a:gd name="connsiteX3" fmla="*/ 75990 w 86288"/>
                <a:gd name="connsiteY3" fmla="*/ 19114 h 83915"/>
                <a:gd name="connsiteX4" fmla="*/ 85314 w 86288"/>
                <a:gd name="connsiteY4" fmla="*/ 5128 h 83915"/>
                <a:gd name="connsiteX5" fmla="*/ 47552 w 86288"/>
                <a:gd name="connsiteY5" fmla="*/ 0 h 83915"/>
                <a:gd name="connsiteX6" fmla="*/ 2331 w 86288"/>
                <a:gd name="connsiteY6" fmla="*/ 23776 h 83915"/>
                <a:gd name="connsiteX7" fmla="*/ 36830 w 86288"/>
                <a:gd name="connsiteY7" fmla="*/ 48019 h 83915"/>
                <a:gd name="connsiteX8" fmla="*/ 62004 w 86288"/>
                <a:gd name="connsiteY8" fmla="*/ 59207 h 83915"/>
                <a:gd name="connsiteX9" fmla="*/ 39161 w 86288"/>
                <a:gd name="connsiteY9" fmla="*/ 68065 h 83915"/>
                <a:gd name="connsiteX10" fmla="*/ 9324 w 86288"/>
                <a:gd name="connsiteY10" fmla="*/ 62471 h 83915"/>
                <a:gd name="connsiteX11" fmla="*/ 0 w 86288"/>
                <a:gd name="connsiteY11" fmla="*/ 76457 h 83915"/>
                <a:gd name="connsiteX12" fmla="*/ 40093 w 86288"/>
                <a:gd name="connsiteY12" fmla="*/ 83916 h 83915"/>
                <a:gd name="connsiteX13" fmla="*/ 86247 w 86288"/>
                <a:gd name="connsiteY13" fmla="*/ 57342 h 83915"/>
                <a:gd name="connsiteX14" fmla="*/ 52680 w 86288"/>
                <a:gd name="connsiteY14" fmla="*/ 32168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8" h="83915">
                  <a:moveTo>
                    <a:pt x="52680" y="32168"/>
                  </a:moveTo>
                  <a:cubicBezTo>
                    <a:pt x="35897" y="29371"/>
                    <a:pt x="27039" y="28438"/>
                    <a:pt x="27039" y="22378"/>
                  </a:cubicBezTo>
                  <a:cubicBezTo>
                    <a:pt x="27039" y="16317"/>
                    <a:pt x="36363" y="15385"/>
                    <a:pt x="48485" y="15385"/>
                  </a:cubicBezTo>
                  <a:cubicBezTo>
                    <a:pt x="57342" y="15385"/>
                    <a:pt x="69930" y="17249"/>
                    <a:pt x="75990" y="19114"/>
                  </a:cubicBezTo>
                  <a:lnTo>
                    <a:pt x="85314" y="5128"/>
                  </a:lnTo>
                  <a:cubicBezTo>
                    <a:pt x="75524" y="1865"/>
                    <a:pt x="60606" y="0"/>
                    <a:pt x="47552" y="0"/>
                  </a:cubicBezTo>
                  <a:cubicBezTo>
                    <a:pt x="18182" y="0"/>
                    <a:pt x="2331" y="8858"/>
                    <a:pt x="2331" y="23776"/>
                  </a:cubicBezTo>
                  <a:cubicBezTo>
                    <a:pt x="2331" y="38695"/>
                    <a:pt x="14452" y="44755"/>
                    <a:pt x="36830" y="48019"/>
                  </a:cubicBezTo>
                  <a:cubicBezTo>
                    <a:pt x="51748" y="50349"/>
                    <a:pt x="62471" y="51282"/>
                    <a:pt x="62004" y="59207"/>
                  </a:cubicBezTo>
                  <a:cubicBezTo>
                    <a:pt x="62004" y="66200"/>
                    <a:pt x="52214" y="68065"/>
                    <a:pt x="39161" y="68065"/>
                  </a:cubicBezTo>
                  <a:cubicBezTo>
                    <a:pt x="27972" y="67599"/>
                    <a:pt x="16783" y="64802"/>
                    <a:pt x="9324" y="62471"/>
                  </a:cubicBezTo>
                  <a:lnTo>
                    <a:pt x="0" y="76457"/>
                  </a:lnTo>
                  <a:cubicBezTo>
                    <a:pt x="7459" y="79720"/>
                    <a:pt x="25175" y="83916"/>
                    <a:pt x="40093" y="83916"/>
                  </a:cubicBezTo>
                  <a:cubicBezTo>
                    <a:pt x="76457" y="83916"/>
                    <a:pt x="86247" y="70396"/>
                    <a:pt x="86247" y="57342"/>
                  </a:cubicBezTo>
                  <a:cubicBezTo>
                    <a:pt x="87179" y="40559"/>
                    <a:pt x="72261" y="35431"/>
                    <a:pt x="52680" y="32168"/>
                  </a:cubicBezTo>
                </a:path>
              </a:pathLst>
            </a:custGeom>
            <a:solidFill>
              <a:srgbClr val="FFFFFF"/>
            </a:solidFill>
            <a:ln w="4651" cap="flat">
              <a:noFill/>
              <a:prstDash val="solid"/>
              <a:miter/>
            </a:ln>
          </p:spPr>
          <p:txBody>
            <a:bodyPr rtlCol="0" anchor="ctr"/>
            <a:lstStyle/>
            <a:p>
              <a:endParaRPr lang="zh-CN" altLang="en-US"/>
            </a:p>
          </p:txBody>
        </p:sp>
      </p:grpSp>
      <p:sp>
        <p:nvSpPr>
          <p:cNvPr id="57" name="任意多边形: 形状 56">
            <a:extLst>
              <a:ext uri="{FF2B5EF4-FFF2-40B4-BE49-F238E27FC236}">
                <a16:creationId xmlns:a16="http://schemas.microsoft.com/office/drawing/2014/main" id="{AE3AE063-CBD2-40C0-9E42-07DA87E80B55}"/>
              </a:ext>
            </a:extLst>
          </p:cNvPr>
          <p:cNvSpPr/>
          <p:nvPr/>
        </p:nvSpPr>
        <p:spPr>
          <a:xfrm>
            <a:off x="1216865" y="3259654"/>
            <a:ext cx="4931588" cy="645294"/>
          </a:xfrm>
          <a:custGeom>
            <a:avLst/>
            <a:gdLst/>
            <a:ahLst/>
            <a:cxnLst/>
            <a:rect l="l" t="t" r="r" b="b"/>
            <a:pathLst>
              <a:path w="4931588" h="645294">
                <a:moveTo>
                  <a:pt x="1176562" y="517050"/>
                </a:moveTo>
                <a:lnTo>
                  <a:pt x="1176562" y="556912"/>
                </a:lnTo>
                <a:lnTo>
                  <a:pt x="1246599" y="556912"/>
                </a:lnTo>
                <a:lnTo>
                  <a:pt x="1246599" y="517050"/>
                </a:lnTo>
                <a:close/>
                <a:moveTo>
                  <a:pt x="1045574" y="517050"/>
                </a:moveTo>
                <a:lnTo>
                  <a:pt x="1045574" y="556912"/>
                </a:lnTo>
                <a:lnTo>
                  <a:pt x="1109439" y="556912"/>
                </a:lnTo>
                <a:lnTo>
                  <a:pt x="1109439" y="517050"/>
                </a:lnTo>
                <a:close/>
                <a:moveTo>
                  <a:pt x="1176562" y="422410"/>
                </a:moveTo>
                <a:lnTo>
                  <a:pt x="1176562" y="460900"/>
                </a:lnTo>
                <a:lnTo>
                  <a:pt x="1246599" y="460900"/>
                </a:lnTo>
                <a:lnTo>
                  <a:pt x="1246599" y="422410"/>
                </a:lnTo>
                <a:close/>
                <a:moveTo>
                  <a:pt x="1045574" y="422410"/>
                </a:moveTo>
                <a:lnTo>
                  <a:pt x="1045574" y="460900"/>
                </a:lnTo>
                <a:lnTo>
                  <a:pt x="1109439" y="460900"/>
                </a:lnTo>
                <a:lnTo>
                  <a:pt x="1109439" y="422410"/>
                </a:lnTo>
                <a:close/>
                <a:moveTo>
                  <a:pt x="4657268" y="397035"/>
                </a:moveTo>
                <a:lnTo>
                  <a:pt x="4657268" y="421124"/>
                </a:lnTo>
                <a:lnTo>
                  <a:pt x="4777283" y="421124"/>
                </a:lnTo>
                <a:lnTo>
                  <a:pt x="4777283" y="397035"/>
                </a:lnTo>
                <a:close/>
                <a:moveTo>
                  <a:pt x="4459758" y="397035"/>
                </a:moveTo>
                <a:lnTo>
                  <a:pt x="4459758" y="421124"/>
                </a:lnTo>
                <a:lnTo>
                  <a:pt x="4579087" y="421124"/>
                </a:lnTo>
                <a:lnTo>
                  <a:pt x="4579087" y="397035"/>
                </a:lnTo>
                <a:close/>
                <a:moveTo>
                  <a:pt x="2973400" y="363474"/>
                </a:moveTo>
                <a:lnTo>
                  <a:pt x="2973400" y="497890"/>
                </a:lnTo>
                <a:lnTo>
                  <a:pt x="3082442" y="497890"/>
                </a:lnTo>
                <a:lnTo>
                  <a:pt x="3082442" y="363474"/>
                </a:lnTo>
                <a:close/>
                <a:moveTo>
                  <a:pt x="4657268" y="332570"/>
                </a:moveTo>
                <a:lnTo>
                  <a:pt x="4657268" y="356658"/>
                </a:lnTo>
                <a:lnTo>
                  <a:pt x="4777283" y="356658"/>
                </a:lnTo>
                <a:lnTo>
                  <a:pt x="4777283" y="332570"/>
                </a:lnTo>
                <a:close/>
                <a:moveTo>
                  <a:pt x="4459758" y="332570"/>
                </a:moveTo>
                <a:lnTo>
                  <a:pt x="4459758" y="356658"/>
                </a:lnTo>
                <a:lnTo>
                  <a:pt x="4579087" y="356658"/>
                </a:lnTo>
                <a:lnTo>
                  <a:pt x="4579087" y="332570"/>
                </a:lnTo>
                <a:close/>
                <a:moveTo>
                  <a:pt x="4382948" y="289450"/>
                </a:moveTo>
                <a:lnTo>
                  <a:pt x="4856836" y="289450"/>
                </a:lnTo>
                <a:lnTo>
                  <a:pt x="4856836" y="464929"/>
                </a:lnTo>
                <a:lnTo>
                  <a:pt x="4657268" y="464929"/>
                </a:lnTo>
                <a:lnTo>
                  <a:pt x="4657268" y="486960"/>
                </a:lnTo>
                <a:lnTo>
                  <a:pt x="4869866" y="486960"/>
                </a:lnTo>
                <a:lnTo>
                  <a:pt x="4869866" y="539681"/>
                </a:lnTo>
                <a:lnTo>
                  <a:pt x="4657268" y="539681"/>
                </a:lnTo>
                <a:lnTo>
                  <a:pt x="4657268" y="564456"/>
                </a:lnTo>
                <a:lnTo>
                  <a:pt x="4931588" y="564456"/>
                </a:lnTo>
                <a:lnTo>
                  <a:pt x="4931588" y="623349"/>
                </a:lnTo>
                <a:lnTo>
                  <a:pt x="4308196" y="623349"/>
                </a:lnTo>
                <a:lnTo>
                  <a:pt x="4308196" y="564456"/>
                </a:lnTo>
                <a:lnTo>
                  <a:pt x="4579087" y="564456"/>
                </a:lnTo>
                <a:lnTo>
                  <a:pt x="4579087" y="539681"/>
                </a:lnTo>
                <a:lnTo>
                  <a:pt x="4369232" y="539681"/>
                </a:lnTo>
                <a:lnTo>
                  <a:pt x="4369232" y="486960"/>
                </a:lnTo>
                <a:lnTo>
                  <a:pt x="4579087" y="486960"/>
                </a:lnTo>
                <a:lnTo>
                  <a:pt x="4579087" y="464929"/>
                </a:lnTo>
                <a:lnTo>
                  <a:pt x="4382948" y="464929"/>
                </a:lnTo>
                <a:close/>
                <a:moveTo>
                  <a:pt x="3278581" y="266090"/>
                </a:moveTo>
                <a:cubicBezTo>
                  <a:pt x="3296455" y="290650"/>
                  <a:pt x="3314886" y="316968"/>
                  <a:pt x="3333874" y="345043"/>
                </a:cubicBezTo>
                <a:cubicBezTo>
                  <a:pt x="3352862" y="373118"/>
                  <a:pt x="3368035" y="397549"/>
                  <a:pt x="3379394" y="418338"/>
                </a:cubicBezTo>
                <a:lnTo>
                  <a:pt x="3310128" y="460857"/>
                </a:lnTo>
                <a:cubicBezTo>
                  <a:pt x="3299856" y="439383"/>
                  <a:pt x="3285768" y="414094"/>
                  <a:pt x="3267866" y="384991"/>
                </a:cubicBezTo>
                <a:cubicBezTo>
                  <a:pt x="3249964" y="355887"/>
                  <a:pt x="3232276" y="328369"/>
                  <a:pt x="3214802" y="302437"/>
                </a:cubicBezTo>
                <a:close/>
                <a:moveTo>
                  <a:pt x="1181405" y="262636"/>
                </a:moveTo>
                <a:lnTo>
                  <a:pt x="1181405" y="353223"/>
                </a:lnTo>
                <a:lnTo>
                  <a:pt x="1108024" y="353223"/>
                </a:lnTo>
                <a:lnTo>
                  <a:pt x="1108024" y="270185"/>
                </a:lnTo>
                <a:cubicBezTo>
                  <a:pt x="1093883" y="288442"/>
                  <a:pt x="1078245" y="305456"/>
                  <a:pt x="1061110" y="321226"/>
                </a:cubicBezTo>
                <a:cubicBezTo>
                  <a:pt x="1043976" y="336995"/>
                  <a:pt x="1025782" y="351092"/>
                  <a:pt x="1006530" y="363516"/>
                </a:cubicBezTo>
                <a:lnTo>
                  <a:pt x="1289756" y="363516"/>
                </a:lnTo>
                <a:cubicBezTo>
                  <a:pt x="1269746" y="350006"/>
                  <a:pt x="1250495" y="334651"/>
                  <a:pt x="1232004" y="317451"/>
                </a:cubicBezTo>
                <a:cubicBezTo>
                  <a:pt x="1213513" y="300252"/>
                  <a:pt x="1196647" y="281980"/>
                  <a:pt x="1181405" y="262636"/>
                </a:cubicBezTo>
                <a:close/>
                <a:moveTo>
                  <a:pt x="1801825" y="243459"/>
                </a:moveTo>
                <a:lnTo>
                  <a:pt x="1801825" y="372389"/>
                </a:lnTo>
                <a:lnTo>
                  <a:pt x="1896466" y="372389"/>
                </a:lnTo>
                <a:lnTo>
                  <a:pt x="1896466" y="243459"/>
                </a:lnTo>
                <a:close/>
                <a:moveTo>
                  <a:pt x="4309568" y="210583"/>
                </a:moveTo>
                <a:lnTo>
                  <a:pt x="4930216" y="210583"/>
                </a:lnTo>
                <a:lnTo>
                  <a:pt x="4930216" y="268790"/>
                </a:lnTo>
                <a:lnTo>
                  <a:pt x="4309568" y="268790"/>
                </a:lnTo>
                <a:close/>
                <a:moveTo>
                  <a:pt x="2516886" y="199524"/>
                </a:moveTo>
                <a:lnTo>
                  <a:pt x="2516886" y="248988"/>
                </a:lnTo>
                <a:lnTo>
                  <a:pt x="2636901" y="248988"/>
                </a:lnTo>
                <a:lnTo>
                  <a:pt x="2636901" y="199524"/>
                </a:lnTo>
                <a:close/>
                <a:moveTo>
                  <a:pt x="2314575" y="199524"/>
                </a:moveTo>
                <a:lnTo>
                  <a:pt x="2314575" y="248988"/>
                </a:lnTo>
                <a:lnTo>
                  <a:pt x="2434590" y="248988"/>
                </a:lnTo>
                <a:lnTo>
                  <a:pt x="2434590" y="199524"/>
                </a:lnTo>
                <a:close/>
                <a:moveTo>
                  <a:pt x="2973400" y="181737"/>
                </a:moveTo>
                <a:lnTo>
                  <a:pt x="2973400" y="292836"/>
                </a:lnTo>
                <a:lnTo>
                  <a:pt x="3082442" y="292836"/>
                </a:lnTo>
                <a:lnTo>
                  <a:pt x="3082442" y="181737"/>
                </a:lnTo>
                <a:close/>
                <a:moveTo>
                  <a:pt x="4474160" y="125458"/>
                </a:moveTo>
                <a:lnTo>
                  <a:pt x="4474160" y="148175"/>
                </a:lnTo>
                <a:lnTo>
                  <a:pt x="4758766" y="148175"/>
                </a:lnTo>
                <a:lnTo>
                  <a:pt x="4758766" y="125458"/>
                </a:lnTo>
                <a:close/>
                <a:moveTo>
                  <a:pt x="2516886" y="89111"/>
                </a:moveTo>
                <a:lnTo>
                  <a:pt x="2516886" y="138574"/>
                </a:lnTo>
                <a:lnTo>
                  <a:pt x="2636901" y="138574"/>
                </a:lnTo>
                <a:lnTo>
                  <a:pt x="2636901" y="89111"/>
                </a:lnTo>
                <a:close/>
                <a:moveTo>
                  <a:pt x="2314575" y="89111"/>
                </a:moveTo>
                <a:lnTo>
                  <a:pt x="2314575" y="138574"/>
                </a:lnTo>
                <a:lnTo>
                  <a:pt x="2434590" y="138574"/>
                </a:lnTo>
                <a:lnTo>
                  <a:pt x="2434590" y="89111"/>
                </a:lnTo>
                <a:close/>
                <a:moveTo>
                  <a:pt x="1108024" y="88431"/>
                </a:moveTo>
                <a:cubicBezTo>
                  <a:pt x="1098793" y="89130"/>
                  <a:pt x="1089647" y="89786"/>
                  <a:pt x="1080587" y="90400"/>
                </a:cubicBezTo>
                <a:cubicBezTo>
                  <a:pt x="1071527" y="91013"/>
                  <a:pt x="1062381" y="91498"/>
                  <a:pt x="1053150" y="91855"/>
                </a:cubicBezTo>
                <a:cubicBezTo>
                  <a:pt x="1058523" y="103139"/>
                  <a:pt x="1063896" y="114724"/>
                  <a:pt x="1069269" y="126610"/>
                </a:cubicBezTo>
                <a:cubicBezTo>
                  <a:pt x="1074642" y="138496"/>
                  <a:pt x="1078643" y="148880"/>
                  <a:pt x="1081272" y="157762"/>
                </a:cubicBezTo>
                <a:lnTo>
                  <a:pt x="1043547" y="170807"/>
                </a:lnTo>
                <a:lnTo>
                  <a:pt x="1108024" y="170807"/>
                </a:lnTo>
                <a:close/>
                <a:moveTo>
                  <a:pt x="4474160" y="63050"/>
                </a:moveTo>
                <a:lnTo>
                  <a:pt x="4474160" y="85082"/>
                </a:lnTo>
                <a:lnTo>
                  <a:pt x="4758766" y="85082"/>
                </a:lnTo>
                <a:lnTo>
                  <a:pt x="4758766" y="63050"/>
                </a:lnTo>
                <a:close/>
                <a:moveTo>
                  <a:pt x="2232965" y="23360"/>
                </a:moveTo>
                <a:lnTo>
                  <a:pt x="2721940" y="23360"/>
                </a:lnTo>
                <a:lnTo>
                  <a:pt x="2721940" y="314739"/>
                </a:lnTo>
                <a:lnTo>
                  <a:pt x="2610155" y="314739"/>
                </a:lnTo>
                <a:cubicBezTo>
                  <a:pt x="2635172" y="335507"/>
                  <a:pt x="2663833" y="353869"/>
                  <a:pt x="2696137" y="369825"/>
                </a:cubicBezTo>
                <a:cubicBezTo>
                  <a:pt x="2728441" y="385780"/>
                  <a:pt x="2762417" y="398291"/>
                  <a:pt x="2798064" y="407359"/>
                </a:cubicBezTo>
                <a:cubicBezTo>
                  <a:pt x="2789077" y="416085"/>
                  <a:pt x="2779448" y="427047"/>
                  <a:pt x="2769175" y="440245"/>
                </a:cubicBezTo>
                <a:cubicBezTo>
                  <a:pt x="2758902" y="453443"/>
                  <a:pt x="2750473" y="465786"/>
                  <a:pt x="2743886" y="477273"/>
                </a:cubicBezTo>
                <a:cubicBezTo>
                  <a:pt x="2723283" y="470415"/>
                  <a:pt x="2703281" y="462357"/>
                  <a:pt x="2683878" y="453099"/>
                </a:cubicBezTo>
                <a:cubicBezTo>
                  <a:pt x="2664476" y="443841"/>
                  <a:pt x="2645845" y="433382"/>
                  <a:pt x="2627986" y="421724"/>
                </a:cubicBezTo>
                <a:lnTo>
                  <a:pt x="2627986" y="638436"/>
                </a:lnTo>
                <a:lnTo>
                  <a:pt x="2542947" y="638436"/>
                </a:lnTo>
                <a:lnTo>
                  <a:pt x="2542947" y="397118"/>
                </a:lnTo>
                <a:lnTo>
                  <a:pt x="2594382" y="397118"/>
                </a:lnTo>
                <a:cubicBezTo>
                  <a:pt x="2578908" y="384805"/>
                  <a:pt x="2564421" y="371848"/>
                  <a:pt x="2550919" y="358247"/>
                </a:cubicBezTo>
                <a:cubicBezTo>
                  <a:pt x="2537418" y="344645"/>
                  <a:pt x="2525159" y="330143"/>
                  <a:pt x="2514143" y="314739"/>
                </a:cubicBezTo>
                <a:lnTo>
                  <a:pt x="2443506" y="314739"/>
                </a:lnTo>
                <a:cubicBezTo>
                  <a:pt x="2432104" y="329814"/>
                  <a:pt x="2419417" y="344116"/>
                  <a:pt x="2405444" y="357646"/>
                </a:cubicBezTo>
                <a:cubicBezTo>
                  <a:pt x="2391471" y="371177"/>
                  <a:pt x="2376726" y="384106"/>
                  <a:pt x="2361210" y="396435"/>
                </a:cubicBezTo>
                <a:lnTo>
                  <a:pt x="2419502" y="396435"/>
                </a:lnTo>
                <a:lnTo>
                  <a:pt x="2419502" y="443669"/>
                </a:lnTo>
                <a:cubicBezTo>
                  <a:pt x="2420099" y="465742"/>
                  <a:pt x="2416696" y="489110"/>
                  <a:pt x="2409292" y="513773"/>
                </a:cubicBezTo>
                <a:cubicBezTo>
                  <a:pt x="2401888" y="538437"/>
                  <a:pt x="2386902" y="562262"/>
                  <a:pt x="2364334" y="585249"/>
                </a:cubicBezTo>
                <a:cubicBezTo>
                  <a:pt x="2341766" y="608236"/>
                  <a:pt x="2308035" y="628251"/>
                  <a:pt x="2263140" y="645294"/>
                </a:cubicBezTo>
                <a:cubicBezTo>
                  <a:pt x="2257111" y="634793"/>
                  <a:pt x="2248596" y="623220"/>
                  <a:pt x="2237594" y="610576"/>
                </a:cubicBezTo>
                <a:cubicBezTo>
                  <a:pt x="2226593" y="597931"/>
                  <a:pt x="2216363" y="587559"/>
                  <a:pt x="2206905" y="579458"/>
                </a:cubicBezTo>
                <a:cubicBezTo>
                  <a:pt x="2244543" y="566677"/>
                  <a:pt x="2272593" y="552309"/>
                  <a:pt x="2291055" y="536354"/>
                </a:cubicBezTo>
                <a:cubicBezTo>
                  <a:pt x="2309516" y="520398"/>
                  <a:pt x="2321615" y="504100"/>
                  <a:pt x="2327352" y="487459"/>
                </a:cubicBezTo>
                <a:cubicBezTo>
                  <a:pt x="2333088" y="470818"/>
                  <a:pt x="2335687" y="455078"/>
                  <a:pt x="2335150" y="440240"/>
                </a:cubicBezTo>
                <a:lnTo>
                  <a:pt x="2335150" y="415551"/>
                </a:lnTo>
                <a:cubicBezTo>
                  <a:pt x="2295944" y="442298"/>
                  <a:pt x="2254340" y="463558"/>
                  <a:pt x="2210334" y="479331"/>
                </a:cubicBezTo>
                <a:cubicBezTo>
                  <a:pt x="2204119" y="468901"/>
                  <a:pt x="2195975" y="457357"/>
                  <a:pt x="2185902" y="444700"/>
                </a:cubicBezTo>
                <a:cubicBezTo>
                  <a:pt x="2175830" y="432043"/>
                  <a:pt x="2166143" y="421189"/>
                  <a:pt x="2156842" y="412138"/>
                </a:cubicBezTo>
                <a:cubicBezTo>
                  <a:pt x="2191517" y="402025"/>
                  <a:pt x="2224864" y="388548"/>
                  <a:pt x="2256882" y="371709"/>
                </a:cubicBezTo>
                <a:cubicBezTo>
                  <a:pt x="2288901" y="354870"/>
                  <a:pt x="2317276" y="335880"/>
                  <a:pt x="2342007" y="314739"/>
                </a:cubicBezTo>
                <a:lnTo>
                  <a:pt x="2232965" y="314739"/>
                </a:lnTo>
                <a:close/>
                <a:moveTo>
                  <a:pt x="4395293" y="20616"/>
                </a:moveTo>
                <a:lnTo>
                  <a:pt x="4841062" y="20616"/>
                </a:lnTo>
                <a:lnTo>
                  <a:pt x="4841062" y="189923"/>
                </a:lnTo>
                <a:lnTo>
                  <a:pt x="4395293" y="189923"/>
                </a:lnTo>
                <a:close/>
                <a:moveTo>
                  <a:pt x="366903" y="7543"/>
                </a:moveTo>
                <a:lnTo>
                  <a:pt x="447828" y="17830"/>
                </a:lnTo>
                <a:lnTo>
                  <a:pt x="434112" y="72694"/>
                </a:lnTo>
                <a:lnTo>
                  <a:pt x="613791" y="72694"/>
                </a:lnTo>
                <a:lnTo>
                  <a:pt x="613791" y="146761"/>
                </a:lnTo>
                <a:lnTo>
                  <a:pt x="415595" y="146761"/>
                </a:lnTo>
                <a:lnTo>
                  <a:pt x="401879" y="200253"/>
                </a:lnTo>
                <a:lnTo>
                  <a:pt x="649453" y="200253"/>
                </a:lnTo>
                <a:lnTo>
                  <a:pt x="649453" y="275691"/>
                </a:lnTo>
                <a:lnTo>
                  <a:pt x="381305" y="275691"/>
                </a:lnTo>
                <a:cubicBezTo>
                  <a:pt x="375819" y="295579"/>
                  <a:pt x="370332" y="314782"/>
                  <a:pt x="364846" y="333298"/>
                </a:cubicBezTo>
                <a:lnTo>
                  <a:pt x="560985" y="333298"/>
                </a:lnTo>
                <a:lnTo>
                  <a:pt x="573329" y="329184"/>
                </a:lnTo>
                <a:lnTo>
                  <a:pt x="630250" y="366217"/>
                </a:lnTo>
                <a:cubicBezTo>
                  <a:pt x="608348" y="390863"/>
                  <a:pt x="584259" y="417180"/>
                  <a:pt x="557984" y="445169"/>
                </a:cubicBezTo>
                <a:cubicBezTo>
                  <a:pt x="531710" y="473159"/>
                  <a:pt x="505049" y="501019"/>
                  <a:pt x="478003" y="528751"/>
                </a:cubicBezTo>
                <a:cubicBezTo>
                  <a:pt x="491447" y="538081"/>
                  <a:pt x="503820" y="547197"/>
                  <a:pt x="515122" y="556098"/>
                </a:cubicBezTo>
                <a:cubicBezTo>
                  <a:pt x="526423" y="564999"/>
                  <a:pt x="536224" y="573257"/>
                  <a:pt x="544525" y="580872"/>
                </a:cubicBezTo>
                <a:lnTo>
                  <a:pt x="486918" y="642594"/>
                </a:lnTo>
                <a:cubicBezTo>
                  <a:pt x="473541" y="629077"/>
                  <a:pt x="456481" y="613973"/>
                  <a:pt x="435737" y="597281"/>
                </a:cubicBezTo>
                <a:cubicBezTo>
                  <a:pt x="414994" y="580588"/>
                  <a:pt x="392650" y="563858"/>
                  <a:pt x="368707" y="547090"/>
                </a:cubicBezTo>
                <a:cubicBezTo>
                  <a:pt x="344763" y="530322"/>
                  <a:pt x="321302" y="515065"/>
                  <a:pt x="298323" y="501319"/>
                </a:cubicBezTo>
                <a:lnTo>
                  <a:pt x="355245" y="451942"/>
                </a:lnTo>
                <a:cubicBezTo>
                  <a:pt x="374447" y="462343"/>
                  <a:pt x="393649" y="473773"/>
                  <a:pt x="412852" y="486232"/>
                </a:cubicBezTo>
                <a:cubicBezTo>
                  <a:pt x="425596" y="473173"/>
                  <a:pt x="438169" y="460200"/>
                  <a:pt x="450571" y="447313"/>
                </a:cubicBezTo>
                <a:cubicBezTo>
                  <a:pt x="462972" y="434425"/>
                  <a:pt x="474860" y="421795"/>
                  <a:pt x="486232" y="409422"/>
                </a:cubicBezTo>
                <a:lnTo>
                  <a:pt x="255804" y="409422"/>
                </a:lnTo>
                <a:cubicBezTo>
                  <a:pt x="262047" y="390477"/>
                  <a:pt x="268762" y="369731"/>
                  <a:pt x="275949" y="347186"/>
                </a:cubicBezTo>
                <a:cubicBezTo>
                  <a:pt x="283136" y="324640"/>
                  <a:pt x="290365" y="300809"/>
                  <a:pt x="297637" y="275691"/>
                </a:cubicBezTo>
                <a:lnTo>
                  <a:pt x="192024" y="275691"/>
                </a:lnTo>
                <a:lnTo>
                  <a:pt x="192024" y="200253"/>
                </a:lnTo>
                <a:lnTo>
                  <a:pt x="319583" y="200253"/>
                </a:lnTo>
                <a:cubicBezTo>
                  <a:pt x="324384" y="182422"/>
                  <a:pt x="329184" y="164592"/>
                  <a:pt x="333985" y="146761"/>
                </a:cubicBezTo>
                <a:lnTo>
                  <a:pt x="231115" y="146761"/>
                </a:lnTo>
                <a:lnTo>
                  <a:pt x="231115" y="72694"/>
                </a:lnTo>
                <a:lnTo>
                  <a:pt x="351816" y="72694"/>
                </a:lnTo>
                <a:cubicBezTo>
                  <a:pt x="354545" y="61407"/>
                  <a:pt x="357145" y="50377"/>
                  <a:pt x="359617" y="39604"/>
                </a:cubicBezTo>
                <a:cubicBezTo>
                  <a:pt x="362088" y="28832"/>
                  <a:pt x="364517" y="18145"/>
                  <a:pt x="366903" y="7543"/>
                </a:cubicBezTo>
                <a:close/>
                <a:moveTo>
                  <a:pt x="1720901" y="5486"/>
                </a:moveTo>
                <a:lnTo>
                  <a:pt x="1801825" y="5486"/>
                </a:lnTo>
                <a:lnTo>
                  <a:pt x="1801825" y="164592"/>
                </a:lnTo>
                <a:lnTo>
                  <a:pt x="1896466" y="164592"/>
                </a:lnTo>
                <a:lnTo>
                  <a:pt x="1896466" y="11658"/>
                </a:lnTo>
                <a:lnTo>
                  <a:pt x="1982191" y="11658"/>
                </a:lnTo>
                <a:lnTo>
                  <a:pt x="1982191" y="164592"/>
                </a:lnTo>
                <a:lnTo>
                  <a:pt x="2072716" y="164592"/>
                </a:lnTo>
                <a:lnTo>
                  <a:pt x="2072716" y="243459"/>
                </a:lnTo>
                <a:lnTo>
                  <a:pt x="1982191" y="243459"/>
                </a:lnTo>
                <a:lnTo>
                  <a:pt x="1982191" y="447141"/>
                </a:lnTo>
                <a:lnTo>
                  <a:pt x="1720901" y="447141"/>
                </a:lnTo>
                <a:lnTo>
                  <a:pt x="1720901" y="243459"/>
                </a:lnTo>
                <a:lnTo>
                  <a:pt x="1627632" y="243459"/>
                </a:lnTo>
                <a:lnTo>
                  <a:pt x="1627632" y="524637"/>
                </a:lnTo>
                <a:lnTo>
                  <a:pt x="2054886" y="524637"/>
                </a:lnTo>
                <a:lnTo>
                  <a:pt x="2054886" y="603504"/>
                </a:lnTo>
                <a:lnTo>
                  <a:pt x="1542593" y="603504"/>
                </a:lnTo>
                <a:lnTo>
                  <a:pt x="1542593" y="243459"/>
                </a:lnTo>
                <a:lnTo>
                  <a:pt x="1450010" y="243459"/>
                </a:lnTo>
                <a:lnTo>
                  <a:pt x="1450010" y="164592"/>
                </a:lnTo>
                <a:lnTo>
                  <a:pt x="1542593" y="164592"/>
                </a:lnTo>
                <a:lnTo>
                  <a:pt x="1542593" y="19888"/>
                </a:lnTo>
                <a:lnTo>
                  <a:pt x="1627632" y="19888"/>
                </a:lnTo>
                <a:lnTo>
                  <a:pt x="1627632" y="164592"/>
                </a:lnTo>
                <a:lnTo>
                  <a:pt x="1720901" y="164592"/>
                </a:lnTo>
                <a:close/>
                <a:moveTo>
                  <a:pt x="155677" y="2743"/>
                </a:moveTo>
                <a:lnTo>
                  <a:pt x="233172" y="27432"/>
                </a:lnTo>
                <a:cubicBezTo>
                  <a:pt x="223900" y="51506"/>
                  <a:pt x="213641" y="75709"/>
                  <a:pt x="202397" y="100041"/>
                </a:cubicBezTo>
                <a:cubicBezTo>
                  <a:pt x="191153" y="124372"/>
                  <a:pt x="179008" y="148404"/>
                  <a:pt x="165964" y="172135"/>
                </a:cubicBezTo>
                <a:lnTo>
                  <a:pt x="165964" y="639851"/>
                </a:lnTo>
                <a:lnTo>
                  <a:pt x="87097" y="639851"/>
                </a:lnTo>
                <a:lnTo>
                  <a:pt x="87097" y="293522"/>
                </a:lnTo>
                <a:cubicBezTo>
                  <a:pt x="72695" y="311467"/>
                  <a:pt x="58293" y="328383"/>
                  <a:pt x="43891" y="344271"/>
                </a:cubicBezTo>
                <a:cubicBezTo>
                  <a:pt x="39619" y="332970"/>
                  <a:pt x="33076" y="318711"/>
                  <a:pt x="24260" y="301494"/>
                </a:cubicBezTo>
                <a:cubicBezTo>
                  <a:pt x="15445" y="284278"/>
                  <a:pt x="7358" y="270190"/>
                  <a:pt x="0" y="259232"/>
                </a:cubicBezTo>
                <a:cubicBezTo>
                  <a:pt x="31347" y="227671"/>
                  <a:pt x="60722" y="189466"/>
                  <a:pt x="88125" y="144618"/>
                </a:cubicBezTo>
                <a:cubicBezTo>
                  <a:pt x="115529" y="99769"/>
                  <a:pt x="138046" y="52477"/>
                  <a:pt x="155677" y="2743"/>
                </a:cubicBezTo>
                <a:close/>
                <a:moveTo>
                  <a:pt x="3824250" y="1371"/>
                </a:moveTo>
                <a:lnTo>
                  <a:pt x="3911346" y="1371"/>
                </a:lnTo>
                <a:lnTo>
                  <a:pt x="3911346" y="142646"/>
                </a:lnTo>
                <a:lnTo>
                  <a:pt x="4189095" y="142646"/>
                </a:lnTo>
                <a:cubicBezTo>
                  <a:pt x="4189095" y="143589"/>
                  <a:pt x="4188924" y="148732"/>
                  <a:pt x="4188581" y="158076"/>
                </a:cubicBezTo>
                <a:cubicBezTo>
                  <a:pt x="4188238" y="167420"/>
                  <a:pt x="4187724" y="175307"/>
                  <a:pt x="4187038" y="181737"/>
                </a:cubicBezTo>
                <a:cubicBezTo>
                  <a:pt x="4182568" y="272084"/>
                  <a:pt x="4177793" y="345440"/>
                  <a:pt x="4172712" y="401802"/>
                </a:cubicBezTo>
                <a:cubicBezTo>
                  <a:pt x="4167632" y="458165"/>
                  <a:pt x="4161638" y="501345"/>
                  <a:pt x="4154729" y="531342"/>
                </a:cubicBezTo>
                <a:cubicBezTo>
                  <a:pt x="4147820" y="561340"/>
                  <a:pt x="4139388" y="581964"/>
                  <a:pt x="4129431" y="593217"/>
                </a:cubicBezTo>
                <a:cubicBezTo>
                  <a:pt x="4119358" y="606261"/>
                  <a:pt x="4108814" y="615491"/>
                  <a:pt x="4097798" y="620906"/>
                </a:cubicBezTo>
                <a:cubicBezTo>
                  <a:pt x="4086783" y="626321"/>
                  <a:pt x="4074010" y="629893"/>
                  <a:pt x="4059479" y="631621"/>
                </a:cubicBezTo>
                <a:cubicBezTo>
                  <a:pt x="4046420" y="633307"/>
                  <a:pt x="4030190" y="634222"/>
                  <a:pt x="4010787" y="634365"/>
                </a:cubicBezTo>
                <a:cubicBezTo>
                  <a:pt x="3991385" y="634507"/>
                  <a:pt x="3971039" y="634050"/>
                  <a:pt x="3949751" y="632993"/>
                </a:cubicBezTo>
                <a:cubicBezTo>
                  <a:pt x="3948965" y="620134"/>
                  <a:pt x="3946079" y="605904"/>
                  <a:pt x="3941093" y="590302"/>
                </a:cubicBezTo>
                <a:cubicBezTo>
                  <a:pt x="3936106" y="574700"/>
                  <a:pt x="3929620" y="560813"/>
                  <a:pt x="3921633" y="548640"/>
                </a:cubicBezTo>
                <a:cubicBezTo>
                  <a:pt x="3943650" y="550283"/>
                  <a:pt x="3963738" y="551283"/>
                  <a:pt x="3981898" y="551640"/>
                </a:cubicBezTo>
                <a:cubicBezTo>
                  <a:pt x="4000057" y="551997"/>
                  <a:pt x="4013802" y="552140"/>
                  <a:pt x="4023132" y="552069"/>
                </a:cubicBezTo>
                <a:cubicBezTo>
                  <a:pt x="4030175" y="552169"/>
                  <a:pt x="4036148" y="551454"/>
                  <a:pt x="4041048" y="549925"/>
                </a:cubicBezTo>
                <a:cubicBezTo>
                  <a:pt x="4045949" y="548397"/>
                  <a:pt x="4050721" y="545453"/>
                  <a:pt x="4055364" y="541096"/>
                </a:cubicBezTo>
                <a:cubicBezTo>
                  <a:pt x="4065566" y="531409"/>
                  <a:pt x="4074310" y="501748"/>
                  <a:pt x="4081596" y="452113"/>
                </a:cubicBezTo>
                <a:cubicBezTo>
                  <a:pt x="4088883" y="402478"/>
                  <a:pt x="4095227" y="327212"/>
                  <a:pt x="4100627" y="226314"/>
                </a:cubicBezTo>
                <a:lnTo>
                  <a:pt x="3908603" y="226314"/>
                </a:lnTo>
                <a:cubicBezTo>
                  <a:pt x="3905610" y="274142"/>
                  <a:pt x="3896508" y="323189"/>
                  <a:pt x="3881298" y="373456"/>
                </a:cubicBezTo>
                <a:cubicBezTo>
                  <a:pt x="3866088" y="423722"/>
                  <a:pt x="3840781" y="472160"/>
                  <a:pt x="3805377" y="518769"/>
                </a:cubicBezTo>
                <a:cubicBezTo>
                  <a:pt x="3769974" y="565378"/>
                  <a:pt x="3720486" y="607110"/>
                  <a:pt x="3656915" y="643966"/>
                </a:cubicBezTo>
                <a:cubicBezTo>
                  <a:pt x="3649799" y="633136"/>
                  <a:pt x="3640027" y="621363"/>
                  <a:pt x="3627597" y="608647"/>
                </a:cubicBezTo>
                <a:cubicBezTo>
                  <a:pt x="3615166" y="595931"/>
                  <a:pt x="3603679" y="585530"/>
                  <a:pt x="3593135" y="577443"/>
                </a:cubicBezTo>
                <a:cubicBezTo>
                  <a:pt x="3649273" y="546184"/>
                  <a:pt x="3693283" y="511014"/>
                  <a:pt x="3725164" y="471932"/>
                </a:cubicBezTo>
                <a:cubicBezTo>
                  <a:pt x="3757045" y="432849"/>
                  <a:pt x="3780125" y="392243"/>
                  <a:pt x="3794405" y="350113"/>
                </a:cubicBezTo>
                <a:cubicBezTo>
                  <a:pt x="3808684" y="307983"/>
                  <a:pt x="3817489" y="266716"/>
                  <a:pt x="3820821" y="226314"/>
                </a:cubicBezTo>
                <a:lnTo>
                  <a:pt x="3614395" y="226314"/>
                </a:lnTo>
                <a:lnTo>
                  <a:pt x="3614395" y="142646"/>
                </a:lnTo>
                <a:lnTo>
                  <a:pt x="3824250" y="142646"/>
                </a:lnTo>
                <a:close/>
                <a:moveTo>
                  <a:pt x="803572" y="685"/>
                </a:moveTo>
                <a:lnTo>
                  <a:pt x="878239" y="685"/>
                </a:lnTo>
                <a:lnTo>
                  <a:pt x="878239" y="129616"/>
                </a:lnTo>
                <a:lnTo>
                  <a:pt x="940016" y="129616"/>
                </a:lnTo>
                <a:lnTo>
                  <a:pt x="939972" y="204366"/>
                </a:lnTo>
                <a:lnTo>
                  <a:pt x="878239" y="204366"/>
                </a:lnTo>
                <a:lnTo>
                  <a:pt x="878239" y="303766"/>
                </a:lnTo>
                <a:lnTo>
                  <a:pt x="928311" y="287307"/>
                </a:lnTo>
                <a:lnTo>
                  <a:pt x="934485" y="320225"/>
                </a:lnTo>
                <a:cubicBezTo>
                  <a:pt x="957006" y="310110"/>
                  <a:pt x="978327" y="297765"/>
                  <a:pt x="998447" y="283192"/>
                </a:cubicBezTo>
                <a:cubicBezTo>
                  <a:pt x="1018568" y="268619"/>
                  <a:pt x="1036116" y="252845"/>
                  <a:pt x="1051092" y="235872"/>
                </a:cubicBezTo>
                <a:lnTo>
                  <a:pt x="944773" y="235872"/>
                </a:lnTo>
                <a:lnTo>
                  <a:pt x="944773" y="170807"/>
                </a:lnTo>
                <a:lnTo>
                  <a:pt x="1012680" y="170807"/>
                </a:lnTo>
                <a:cubicBezTo>
                  <a:pt x="1009479" y="160966"/>
                  <a:pt x="1005592" y="150439"/>
                  <a:pt x="1001019" y="139225"/>
                </a:cubicBezTo>
                <a:cubicBezTo>
                  <a:pt x="996447" y="128011"/>
                  <a:pt x="991874" y="117484"/>
                  <a:pt x="987301" y="107644"/>
                </a:cubicBezTo>
                <a:lnTo>
                  <a:pt x="1036687" y="92540"/>
                </a:lnTo>
                <a:cubicBezTo>
                  <a:pt x="1024341" y="93212"/>
                  <a:pt x="1012166" y="93755"/>
                  <a:pt x="1000162" y="94170"/>
                </a:cubicBezTo>
                <a:cubicBezTo>
                  <a:pt x="988158" y="94585"/>
                  <a:pt x="976326" y="94957"/>
                  <a:pt x="964665" y="95286"/>
                </a:cubicBezTo>
                <a:cubicBezTo>
                  <a:pt x="963451" y="86352"/>
                  <a:pt x="961078" y="76478"/>
                  <a:pt x="957549" y="65664"/>
                </a:cubicBezTo>
                <a:cubicBezTo>
                  <a:pt x="954019" y="54850"/>
                  <a:pt x="950447" y="45321"/>
                  <a:pt x="946831" y="37076"/>
                </a:cubicBezTo>
                <a:cubicBezTo>
                  <a:pt x="986848" y="35458"/>
                  <a:pt x="1027764" y="33054"/>
                  <a:pt x="1069581" y="29862"/>
                </a:cubicBezTo>
                <a:cubicBezTo>
                  <a:pt x="1111398" y="26670"/>
                  <a:pt x="1151348" y="22792"/>
                  <a:pt x="1189429" y="18229"/>
                </a:cubicBezTo>
                <a:cubicBezTo>
                  <a:pt x="1227509" y="13665"/>
                  <a:pt x="1260954" y="8518"/>
                  <a:pt x="1289762" y="2786"/>
                </a:cubicBezTo>
                <a:lnTo>
                  <a:pt x="1332281" y="61726"/>
                </a:lnTo>
                <a:cubicBezTo>
                  <a:pt x="1309878" y="65835"/>
                  <a:pt x="1285933" y="69601"/>
                  <a:pt x="1260444" y="73024"/>
                </a:cubicBezTo>
                <a:cubicBezTo>
                  <a:pt x="1234955" y="76448"/>
                  <a:pt x="1208608" y="79530"/>
                  <a:pt x="1181405" y="82269"/>
                </a:cubicBezTo>
                <a:lnTo>
                  <a:pt x="1181405" y="170807"/>
                </a:lnTo>
                <a:lnTo>
                  <a:pt x="1205408" y="170807"/>
                </a:lnTo>
                <a:cubicBezTo>
                  <a:pt x="1212852" y="156016"/>
                  <a:pt x="1220424" y="140113"/>
                  <a:pt x="1228125" y="123097"/>
                </a:cubicBezTo>
                <a:cubicBezTo>
                  <a:pt x="1235826" y="106081"/>
                  <a:pt x="1242199" y="90189"/>
                  <a:pt x="1247242" y="75421"/>
                </a:cubicBezTo>
                <a:lnTo>
                  <a:pt x="1317194" y="93913"/>
                </a:lnTo>
                <a:cubicBezTo>
                  <a:pt x="1310278" y="107372"/>
                  <a:pt x="1303363" y="120617"/>
                  <a:pt x="1296448" y="133647"/>
                </a:cubicBezTo>
                <a:cubicBezTo>
                  <a:pt x="1289533" y="146677"/>
                  <a:pt x="1282961" y="159064"/>
                  <a:pt x="1276731" y="170807"/>
                </a:cubicBezTo>
                <a:lnTo>
                  <a:pt x="1354913" y="170807"/>
                </a:lnTo>
                <a:lnTo>
                  <a:pt x="1354913" y="235872"/>
                </a:lnTo>
                <a:lnTo>
                  <a:pt x="1243169" y="235872"/>
                </a:lnTo>
                <a:cubicBezTo>
                  <a:pt x="1261038" y="254329"/>
                  <a:pt x="1281651" y="271457"/>
                  <a:pt x="1305007" y="287256"/>
                </a:cubicBezTo>
                <a:cubicBezTo>
                  <a:pt x="1328363" y="303054"/>
                  <a:pt x="1352071" y="315893"/>
                  <a:pt x="1376129" y="325772"/>
                </a:cubicBezTo>
                <a:cubicBezTo>
                  <a:pt x="1367543" y="332750"/>
                  <a:pt x="1358484" y="341783"/>
                  <a:pt x="1348955" y="352872"/>
                </a:cubicBezTo>
                <a:cubicBezTo>
                  <a:pt x="1339425" y="363961"/>
                  <a:pt x="1331567" y="374357"/>
                  <a:pt x="1325380" y="384060"/>
                </a:cubicBezTo>
                <a:lnTo>
                  <a:pt x="1321951" y="382006"/>
                </a:lnTo>
                <a:lnTo>
                  <a:pt x="1321951" y="636379"/>
                </a:lnTo>
                <a:lnTo>
                  <a:pt x="1246599" y="636379"/>
                </a:lnTo>
                <a:lnTo>
                  <a:pt x="1246599" y="613748"/>
                </a:lnTo>
                <a:lnTo>
                  <a:pt x="1045574" y="613748"/>
                </a:lnTo>
                <a:lnTo>
                  <a:pt x="1045574" y="639122"/>
                </a:lnTo>
                <a:lnTo>
                  <a:pt x="973650" y="639122"/>
                </a:lnTo>
                <a:lnTo>
                  <a:pt x="973650" y="382006"/>
                </a:lnTo>
                <a:cubicBezTo>
                  <a:pt x="968846" y="384631"/>
                  <a:pt x="964041" y="386914"/>
                  <a:pt x="959236" y="388854"/>
                </a:cubicBezTo>
                <a:cubicBezTo>
                  <a:pt x="956819" y="384702"/>
                  <a:pt x="953930" y="380165"/>
                  <a:pt x="950570" y="375243"/>
                </a:cubicBezTo>
                <a:cubicBezTo>
                  <a:pt x="947209" y="370320"/>
                  <a:pt x="943463" y="365268"/>
                  <a:pt x="939330" y="360086"/>
                </a:cubicBezTo>
                <a:cubicBezTo>
                  <a:pt x="929062" y="363856"/>
                  <a:pt x="918880" y="367624"/>
                  <a:pt x="908784" y="371391"/>
                </a:cubicBezTo>
                <a:cubicBezTo>
                  <a:pt x="898688" y="375158"/>
                  <a:pt x="888506" y="378924"/>
                  <a:pt x="878239" y="382691"/>
                </a:cubicBezTo>
                <a:lnTo>
                  <a:pt x="878239" y="554122"/>
                </a:lnTo>
                <a:cubicBezTo>
                  <a:pt x="878381" y="572784"/>
                  <a:pt x="876383" y="587758"/>
                  <a:pt x="872245" y="599045"/>
                </a:cubicBezTo>
                <a:cubicBezTo>
                  <a:pt x="868106" y="610333"/>
                  <a:pt x="860971" y="619134"/>
                  <a:pt x="850838" y="625449"/>
                </a:cubicBezTo>
                <a:cubicBezTo>
                  <a:pt x="840692" y="631821"/>
                  <a:pt x="827931" y="636051"/>
                  <a:pt x="812555" y="638136"/>
                </a:cubicBezTo>
                <a:cubicBezTo>
                  <a:pt x="797179" y="640222"/>
                  <a:pt x="778411" y="641023"/>
                  <a:pt x="756252" y="640537"/>
                </a:cubicBezTo>
                <a:cubicBezTo>
                  <a:pt x="755109" y="630064"/>
                  <a:pt x="752594" y="617748"/>
                  <a:pt x="748708" y="603589"/>
                </a:cubicBezTo>
                <a:cubicBezTo>
                  <a:pt x="744822" y="589430"/>
                  <a:pt x="740250" y="576600"/>
                  <a:pt x="734992" y="565099"/>
                </a:cubicBezTo>
                <a:cubicBezTo>
                  <a:pt x="747951" y="565770"/>
                  <a:pt x="759581" y="566142"/>
                  <a:pt x="769882" y="566213"/>
                </a:cubicBezTo>
                <a:cubicBezTo>
                  <a:pt x="780183" y="566285"/>
                  <a:pt x="787527" y="566142"/>
                  <a:pt x="791913" y="565785"/>
                </a:cubicBezTo>
                <a:cubicBezTo>
                  <a:pt x="796000" y="565856"/>
                  <a:pt x="798971" y="565027"/>
                  <a:pt x="800829" y="563298"/>
                </a:cubicBezTo>
                <a:cubicBezTo>
                  <a:pt x="802686" y="561568"/>
                  <a:pt x="803601" y="558510"/>
                  <a:pt x="803572" y="554122"/>
                </a:cubicBezTo>
                <a:lnTo>
                  <a:pt x="803572" y="408029"/>
                </a:lnTo>
                <a:lnTo>
                  <a:pt x="734306" y="432013"/>
                </a:lnTo>
                <a:lnTo>
                  <a:pt x="719904" y="353227"/>
                </a:lnTo>
                <a:cubicBezTo>
                  <a:pt x="731920" y="349754"/>
                  <a:pt x="744922" y="345895"/>
                  <a:pt x="758909" y="341651"/>
                </a:cubicBezTo>
                <a:cubicBezTo>
                  <a:pt x="772897" y="337406"/>
                  <a:pt x="787784" y="333033"/>
                  <a:pt x="803572" y="328531"/>
                </a:cubicBezTo>
                <a:lnTo>
                  <a:pt x="803572" y="205054"/>
                </a:lnTo>
                <a:lnTo>
                  <a:pt x="731563" y="205054"/>
                </a:lnTo>
                <a:lnTo>
                  <a:pt x="731563" y="129616"/>
                </a:lnTo>
                <a:lnTo>
                  <a:pt x="803572" y="129616"/>
                </a:lnTo>
                <a:close/>
                <a:moveTo>
                  <a:pt x="2996717" y="0"/>
                </a:moveTo>
                <a:lnTo>
                  <a:pt x="3085872" y="12344"/>
                </a:lnTo>
                <a:cubicBezTo>
                  <a:pt x="3080014" y="29589"/>
                  <a:pt x="3074070" y="46534"/>
                  <a:pt x="3068041" y="63179"/>
                </a:cubicBezTo>
                <a:cubicBezTo>
                  <a:pt x="3062011" y="79824"/>
                  <a:pt x="3056068" y="95569"/>
                  <a:pt x="3050210" y="110413"/>
                </a:cubicBezTo>
                <a:lnTo>
                  <a:pt x="3156509" y="110413"/>
                </a:lnTo>
                <a:lnTo>
                  <a:pt x="3156509" y="221513"/>
                </a:lnTo>
                <a:cubicBezTo>
                  <a:pt x="3176526" y="192124"/>
                  <a:pt x="3194442" y="158148"/>
                  <a:pt x="3210258" y="119586"/>
                </a:cubicBezTo>
                <a:cubicBezTo>
                  <a:pt x="3226075" y="81024"/>
                  <a:pt x="3239019" y="41390"/>
                  <a:pt x="3249092" y="685"/>
                </a:cubicBezTo>
                <a:lnTo>
                  <a:pt x="3326587" y="18516"/>
                </a:lnTo>
                <a:cubicBezTo>
                  <a:pt x="3323116" y="33247"/>
                  <a:pt x="3319086" y="47848"/>
                  <a:pt x="3314500" y="62322"/>
                </a:cubicBezTo>
                <a:cubicBezTo>
                  <a:pt x="3309914" y="76795"/>
                  <a:pt x="3305027" y="91225"/>
                  <a:pt x="3299841" y="105613"/>
                </a:cubicBezTo>
                <a:lnTo>
                  <a:pt x="3493237" y="105613"/>
                </a:lnTo>
                <a:cubicBezTo>
                  <a:pt x="3493251" y="106556"/>
                  <a:pt x="3493223" y="111528"/>
                  <a:pt x="3493151" y="120529"/>
                </a:cubicBezTo>
                <a:cubicBezTo>
                  <a:pt x="3493080" y="129530"/>
                  <a:pt x="3492880" y="136902"/>
                  <a:pt x="3492551" y="142646"/>
                </a:cubicBezTo>
                <a:cubicBezTo>
                  <a:pt x="3489715" y="244060"/>
                  <a:pt x="3486624" y="325839"/>
                  <a:pt x="3483280" y="387985"/>
                </a:cubicBezTo>
                <a:cubicBezTo>
                  <a:pt x="3479936" y="450130"/>
                  <a:pt x="3475525" y="497264"/>
                  <a:pt x="3470047" y="529386"/>
                </a:cubicBezTo>
                <a:cubicBezTo>
                  <a:pt x="3464569" y="561509"/>
                  <a:pt x="3457211" y="583243"/>
                  <a:pt x="3447974" y="594588"/>
                </a:cubicBezTo>
                <a:cubicBezTo>
                  <a:pt x="3438544" y="606961"/>
                  <a:pt x="3428600" y="615819"/>
                  <a:pt x="3418142" y="621163"/>
                </a:cubicBezTo>
                <a:cubicBezTo>
                  <a:pt x="3407683" y="626506"/>
                  <a:pt x="3395682" y="630221"/>
                  <a:pt x="3382137" y="632307"/>
                </a:cubicBezTo>
                <a:cubicBezTo>
                  <a:pt x="3368778" y="633950"/>
                  <a:pt x="3352633" y="634779"/>
                  <a:pt x="3333702" y="634793"/>
                </a:cubicBezTo>
                <a:cubicBezTo>
                  <a:pt x="3314772" y="634807"/>
                  <a:pt x="3295027" y="634436"/>
                  <a:pt x="3274466" y="633679"/>
                </a:cubicBezTo>
                <a:cubicBezTo>
                  <a:pt x="3273652" y="621877"/>
                  <a:pt x="3270823" y="608618"/>
                  <a:pt x="3265980" y="593902"/>
                </a:cubicBezTo>
                <a:cubicBezTo>
                  <a:pt x="3261136" y="579186"/>
                  <a:pt x="3255050" y="565927"/>
                  <a:pt x="3247720" y="554126"/>
                </a:cubicBezTo>
                <a:cubicBezTo>
                  <a:pt x="3270066" y="556098"/>
                  <a:pt x="3290354" y="557298"/>
                  <a:pt x="3308585" y="557726"/>
                </a:cubicBezTo>
                <a:cubicBezTo>
                  <a:pt x="3326816" y="558155"/>
                  <a:pt x="3340589" y="558326"/>
                  <a:pt x="3349905" y="558241"/>
                </a:cubicBezTo>
                <a:cubicBezTo>
                  <a:pt x="3356605" y="558312"/>
                  <a:pt x="3362235" y="557483"/>
                  <a:pt x="3366792" y="555755"/>
                </a:cubicBezTo>
                <a:cubicBezTo>
                  <a:pt x="3371350" y="554026"/>
                  <a:pt x="3375779" y="550968"/>
                  <a:pt x="3380080" y="546582"/>
                </a:cubicBezTo>
                <a:cubicBezTo>
                  <a:pt x="3386650" y="539627"/>
                  <a:pt x="3392179" y="522600"/>
                  <a:pt x="3396666" y="495503"/>
                </a:cubicBezTo>
                <a:cubicBezTo>
                  <a:pt x="3401153" y="468405"/>
                  <a:pt x="3404955" y="429078"/>
                  <a:pt x="3408071" y="377520"/>
                </a:cubicBezTo>
                <a:cubicBezTo>
                  <a:pt x="3411186" y="325962"/>
                  <a:pt x="3413972" y="260015"/>
                  <a:pt x="3416427" y="179679"/>
                </a:cubicBezTo>
                <a:lnTo>
                  <a:pt x="3269666" y="179679"/>
                </a:lnTo>
                <a:cubicBezTo>
                  <a:pt x="3260679" y="200353"/>
                  <a:pt x="3251050" y="219870"/>
                  <a:pt x="3240777" y="238229"/>
                </a:cubicBezTo>
                <a:cubicBezTo>
                  <a:pt x="3230504" y="256589"/>
                  <a:pt x="3220017" y="273191"/>
                  <a:pt x="3209315" y="288036"/>
                </a:cubicBezTo>
                <a:cubicBezTo>
                  <a:pt x="3203472" y="282706"/>
                  <a:pt x="3195614" y="276563"/>
                  <a:pt x="3185741" y="269605"/>
                </a:cubicBezTo>
                <a:cubicBezTo>
                  <a:pt x="3175869" y="262647"/>
                  <a:pt x="3166125" y="255989"/>
                  <a:pt x="3156509" y="249631"/>
                </a:cubicBezTo>
                <a:lnTo>
                  <a:pt x="3156509" y="569899"/>
                </a:lnTo>
                <a:lnTo>
                  <a:pt x="2973400" y="569899"/>
                </a:lnTo>
                <a:lnTo>
                  <a:pt x="2973400" y="619963"/>
                </a:lnTo>
                <a:lnTo>
                  <a:pt x="2899334" y="619963"/>
                </a:lnTo>
                <a:lnTo>
                  <a:pt x="2899334" y="110413"/>
                </a:lnTo>
                <a:lnTo>
                  <a:pt x="2976829" y="110413"/>
                </a:lnTo>
                <a:cubicBezTo>
                  <a:pt x="2981387" y="92825"/>
                  <a:pt x="2985473" y="74166"/>
                  <a:pt x="2989088" y="54435"/>
                </a:cubicBezTo>
                <a:cubicBezTo>
                  <a:pt x="2992703" y="34704"/>
                  <a:pt x="2995246" y="16559"/>
                  <a:pt x="299671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4" name="图形 83">
            <a:extLst>
              <a:ext uri="{FF2B5EF4-FFF2-40B4-BE49-F238E27FC236}">
                <a16:creationId xmlns:a16="http://schemas.microsoft.com/office/drawing/2014/main" id="{A8ADCE82-0AAE-4CD1-BE05-FC448A681D5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3899883" y="2614977"/>
            <a:ext cx="193357" cy="186803"/>
          </a:xfrm>
          <a:prstGeom prst="rect">
            <a:avLst/>
          </a:prstGeom>
        </p:spPr>
      </p:pic>
      <p:pic>
        <p:nvPicPr>
          <p:cNvPr id="85" name="图形 84">
            <a:extLst>
              <a:ext uri="{FF2B5EF4-FFF2-40B4-BE49-F238E27FC236}">
                <a16:creationId xmlns:a16="http://schemas.microsoft.com/office/drawing/2014/main" id="{C07B68BA-BB15-4AED-9B62-72D43E6A73D3}"/>
              </a:ext>
            </a:extLst>
          </p:cNvPr>
          <p:cNvPicPr>
            <a:picLocks noChangeAspect="1"/>
          </p:cNvPicPr>
          <p:nvPr userDrawn="1"/>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xmlns="" r:embed="rId7"/>
              </a:ext>
            </a:extLst>
          </a:blip>
          <a:stretch>
            <a:fillRect/>
          </a:stretch>
        </p:blipFill>
        <p:spPr>
          <a:xfrm>
            <a:off x="3132957" y="2630330"/>
            <a:ext cx="180733" cy="180000"/>
          </a:xfrm>
          <a:prstGeom prst="rect">
            <a:avLst/>
          </a:prstGeom>
        </p:spPr>
      </p:pic>
      <p:pic>
        <p:nvPicPr>
          <p:cNvPr id="86" name="图形 85">
            <a:extLst>
              <a:ext uri="{FF2B5EF4-FFF2-40B4-BE49-F238E27FC236}">
                <a16:creationId xmlns:a16="http://schemas.microsoft.com/office/drawing/2014/main" id="{887B1F15-E27E-4F35-8D73-E3E148FB38DB}"/>
              </a:ext>
            </a:extLst>
          </p:cNvPr>
          <p:cNvPicPr>
            <a:picLocks noChangeAspect="1"/>
          </p:cNvPicPr>
          <p:nvPr userDrawn="1"/>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xmlns="" r:embed="rId9"/>
              </a:ext>
            </a:extLst>
          </a:blip>
          <a:stretch>
            <a:fillRect/>
          </a:stretch>
        </p:blipFill>
        <p:spPr>
          <a:xfrm>
            <a:off x="3495874" y="2622281"/>
            <a:ext cx="269633" cy="172195"/>
          </a:xfrm>
          <a:prstGeom prst="rect">
            <a:avLst/>
          </a:prstGeom>
        </p:spPr>
      </p:pic>
      <p:pic>
        <p:nvPicPr>
          <p:cNvPr id="87" name="图形 86">
            <a:extLst>
              <a:ext uri="{FF2B5EF4-FFF2-40B4-BE49-F238E27FC236}">
                <a16:creationId xmlns:a16="http://schemas.microsoft.com/office/drawing/2014/main" id="{77270263-95DB-4610-B71D-576655934141}"/>
              </a:ext>
            </a:extLst>
          </p:cNvPr>
          <p:cNvPicPr>
            <a:picLocks noChangeAspect="1"/>
          </p:cNvPicPr>
          <p:nvPr userDrawn="1"/>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xmlns="" r:embed="rId11"/>
              </a:ext>
            </a:extLst>
          </a:blip>
          <a:stretch>
            <a:fillRect/>
          </a:stretch>
        </p:blipFill>
        <p:spPr>
          <a:xfrm>
            <a:off x="4275423" y="2641181"/>
            <a:ext cx="289458" cy="158298"/>
          </a:xfrm>
          <a:prstGeom prst="rect">
            <a:avLst/>
          </a:prstGeom>
        </p:spPr>
      </p:pic>
      <p:pic>
        <p:nvPicPr>
          <p:cNvPr id="88" name="图形 87">
            <a:extLst>
              <a:ext uri="{FF2B5EF4-FFF2-40B4-BE49-F238E27FC236}">
                <a16:creationId xmlns:a16="http://schemas.microsoft.com/office/drawing/2014/main" id="{F16E9146-7396-4E7D-95CE-F3444DA86199}"/>
              </a:ext>
            </a:extLst>
          </p:cNvPr>
          <p:cNvPicPr>
            <a:picLocks noChangeAspect="1"/>
          </p:cNvPicPr>
          <p:nvPr userDrawn="1"/>
        </p:nvPicPr>
        <p:blipFill>
          <a:blip r:embed="rId12" cstate="screen">
            <a:extLst>
              <a:ext uri="{28A0092B-C50C-407E-A947-70E740481C1C}">
                <a14:useLocalDpi xmlns:a14="http://schemas.microsoft.com/office/drawing/2010/main"/>
              </a:ext>
              <a:ext uri="{96DAC541-7B7A-43D3-8B79-37D633B846F1}">
                <asvg:svgBlip xmlns:asvg="http://schemas.microsoft.com/office/drawing/2016/SVG/main" xmlns="" r:embed="rId13"/>
              </a:ext>
            </a:extLst>
          </a:blip>
          <a:stretch>
            <a:fillRect/>
          </a:stretch>
        </p:blipFill>
        <p:spPr>
          <a:xfrm>
            <a:off x="4747067" y="2659324"/>
            <a:ext cx="355869" cy="122012"/>
          </a:xfrm>
          <a:prstGeom prst="rect">
            <a:avLst/>
          </a:prstGeom>
        </p:spPr>
      </p:pic>
      <p:pic>
        <p:nvPicPr>
          <p:cNvPr id="89" name="图形 88">
            <a:extLst>
              <a:ext uri="{FF2B5EF4-FFF2-40B4-BE49-F238E27FC236}">
                <a16:creationId xmlns:a16="http://schemas.microsoft.com/office/drawing/2014/main" id="{F6D6D9DB-E2D2-463D-8B92-235D57F05642}"/>
              </a:ext>
            </a:extLst>
          </p:cNvPr>
          <p:cNvPicPr>
            <a:picLocks noChangeAspect="1"/>
          </p:cNvPicPr>
          <p:nvPr userDrawn="1"/>
        </p:nvPicPr>
        <p:blipFill>
          <a:blip r:embed="rId14">
            <a:extLst>
              <a:ext uri="{96DAC541-7B7A-43D3-8B79-37D633B846F1}">
                <asvg:svgBlip xmlns:asvg="http://schemas.microsoft.com/office/drawing/2016/SVG/main" xmlns="" r:embed="rId15"/>
              </a:ext>
            </a:extLst>
          </a:blip>
          <a:stretch>
            <a:fillRect/>
          </a:stretch>
        </p:blipFill>
        <p:spPr>
          <a:xfrm>
            <a:off x="2677071" y="2642820"/>
            <a:ext cx="303582" cy="155021"/>
          </a:xfrm>
          <a:prstGeom prst="rect">
            <a:avLst/>
          </a:prstGeom>
        </p:spPr>
      </p:pic>
    </p:spTree>
    <p:extLst>
      <p:ext uri="{BB962C8B-B14F-4D97-AF65-F5344CB8AC3E}">
        <p14:creationId xmlns:p14="http://schemas.microsoft.com/office/powerpoint/2010/main" val="1057843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5FEA579-B38D-49CF-B46B-AD2F58589A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Connecting the world</a:t>
            </a:r>
            <a:endParaRPr lang="zh-CN" altLang="en-US" dirty="0"/>
          </a:p>
        </p:txBody>
      </p:sp>
      <p:sp>
        <p:nvSpPr>
          <p:cNvPr id="3" name="文本占位符 2">
            <a:extLst>
              <a:ext uri="{FF2B5EF4-FFF2-40B4-BE49-F238E27FC236}">
                <a16:creationId xmlns:a16="http://schemas.microsoft.com/office/drawing/2014/main" id="{51F31AB5-BE23-404A-A737-72FDEF090D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dirty="0"/>
              <a:t>PPT NEVER SLEEPS</a:t>
            </a:r>
            <a:endParaRPr lang="zh-CN" altLang="en-US" dirty="0"/>
          </a:p>
          <a:p>
            <a:pPr lvl="1"/>
            <a:r>
              <a:rPr lang="en-US" altLang="zh-CN" dirty="0"/>
              <a:t>PPT NEVER SLEEPS</a:t>
            </a:r>
            <a:endParaRPr lang="zh-CN" altLang="en-US" dirty="0"/>
          </a:p>
          <a:p>
            <a:pPr lvl="2"/>
            <a:r>
              <a:rPr lang="en-US" altLang="zh-CN" dirty="0"/>
              <a:t>PPT NEVER SLEEPS</a:t>
            </a:r>
            <a:endParaRPr lang="zh-CN" altLang="en-US" dirty="0"/>
          </a:p>
          <a:p>
            <a:pPr lvl="3"/>
            <a:r>
              <a:rPr lang="en-US" altLang="zh-CN" dirty="0"/>
              <a:t>PPT NEVER SLEEPS</a:t>
            </a:r>
            <a:endParaRPr lang="zh-CN" altLang="en-US" dirty="0"/>
          </a:p>
          <a:p>
            <a:pPr lvl="4"/>
            <a:r>
              <a:rPr lang="en-US" altLang="zh-CN" dirty="0"/>
              <a:t>PPT NEVER SLEEPS</a:t>
            </a:r>
            <a:endParaRPr lang="zh-CN" altLang="en-US" dirty="0"/>
          </a:p>
        </p:txBody>
      </p:sp>
      <p:sp>
        <p:nvSpPr>
          <p:cNvPr id="4" name="日期占位符 3">
            <a:extLst>
              <a:ext uri="{FF2B5EF4-FFF2-40B4-BE49-F238E27FC236}">
                <a16:creationId xmlns:a16="http://schemas.microsoft.com/office/drawing/2014/main" id="{A1975BC1-F6D0-472D-B88C-342C975DA5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9E367511-D7D9-4AF8-97BD-827BECECE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AAB2954-6BD3-4278-989A-E4DD6262CC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827C11-0337-4590-B17C-5FF2A19AAEB3}" type="slidenum">
              <a:rPr lang="zh-CN" altLang="en-US" smtClean="0"/>
              <a:t>‹#›</a:t>
            </a:fld>
            <a:endParaRPr lang="zh-CN" altLang="en-US"/>
          </a:p>
        </p:txBody>
      </p:sp>
    </p:spTree>
    <p:extLst>
      <p:ext uri="{BB962C8B-B14F-4D97-AF65-F5344CB8AC3E}">
        <p14:creationId xmlns:p14="http://schemas.microsoft.com/office/powerpoint/2010/main" val="116904203"/>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80" r:id="rId5"/>
    <p:sldLayoutId id="2147483679"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2"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 Target="slide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 Target="slide1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2"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2EDF1235-D777-4686-8046-E82773FB6F97}"/>
              </a:ext>
            </a:extLst>
          </p:cNvPr>
          <p:cNvSpPr/>
          <p:nvPr/>
        </p:nvSpPr>
        <p:spPr>
          <a:xfrm flipH="1" flipV="1">
            <a:off x="0" y="1046685"/>
            <a:ext cx="12192000" cy="5811314"/>
          </a:xfrm>
          <a:custGeom>
            <a:avLst/>
            <a:gdLst>
              <a:gd name="connsiteX0" fmla="*/ 0 w 12192000"/>
              <a:gd name="connsiteY0" fmla="*/ 0 h 6298851"/>
              <a:gd name="connsiteX1" fmla="*/ 12192000 w 12192000"/>
              <a:gd name="connsiteY1" fmla="*/ 0 h 6298851"/>
              <a:gd name="connsiteX2" fmla="*/ 12192000 w 12192000"/>
              <a:gd name="connsiteY2" fmla="*/ 2376043 h 6298851"/>
              <a:gd name="connsiteX3" fmla="*/ 12181324 w 12192000"/>
              <a:gd name="connsiteY3" fmla="*/ 2378794 h 6298851"/>
              <a:gd name="connsiteX4" fmla="*/ 10107430 w 12192000"/>
              <a:gd name="connsiteY4" fmla="*/ 2253591 h 6298851"/>
              <a:gd name="connsiteX5" fmla="*/ 3084889 w 12192000"/>
              <a:gd name="connsiteY5" fmla="*/ 1824733 h 6298851"/>
              <a:gd name="connsiteX6" fmla="*/ 383817 w 12192000"/>
              <a:gd name="connsiteY6" fmla="*/ 6270477 h 6298851"/>
              <a:gd name="connsiteX7" fmla="*/ 75037 w 12192000"/>
              <a:gd name="connsiteY7" fmla="*/ 6298821 h 6298851"/>
              <a:gd name="connsiteX8" fmla="*/ 0 w 12192000"/>
              <a:gd name="connsiteY8" fmla="*/ 6294815 h 6298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298851">
                <a:moveTo>
                  <a:pt x="0" y="0"/>
                </a:moveTo>
                <a:lnTo>
                  <a:pt x="12192000" y="0"/>
                </a:lnTo>
                <a:lnTo>
                  <a:pt x="12192000" y="2376043"/>
                </a:lnTo>
                <a:lnTo>
                  <a:pt x="12181324" y="2378794"/>
                </a:lnTo>
                <a:cubicBezTo>
                  <a:pt x="11466409" y="2547708"/>
                  <a:pt x="10731832" y="2563889"/>
                  <a:pt x="10107430" y="2253591"/>
                </a:cubicBezTo>
                <a:cubicBezTo>
                  <a:pt x="7766989" y="1090070"/>
                  <a:pt x="5190189" y="647812"/>
                  <a:pt x="3084889" y="1824733"/>
                </a:cubicBezTo>
                <a:cubicBezTo>
                  <a:pt x="1680137" y="2610566"/>
                  <a:pt x="2799796" y="5811160"/>
                  <a:pt x="383817" y="6270477"/>
                </a:cubicBezTo>
                <a:cubicBezTo>
                  <a:pt x="279039" y="6290427"/>
                  <a:pt x="176051" y="6299446"/>
                  <a:pt x="75037" y="6298821"/>
                </a:cubicBezTo>
                <a:lnTo>
                  <a:pt x="0" y="6294815"/>
                </a:lnTo>
                <a:close/>
              </a:path>
            </a:pathLst>
          </a:custGeom>
          <a:solidFill>
            <a:schemeClr val="bg1"/>
          </a:solidFill>
          <a:ln w="12700" cap="rnd">
            <a:noFill/>
            <a:prstDash val="solid"/>
            <a:round/>
            <a:headEnd/>
            <a:tailE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dirty="0">
              <a:solidFill>
                <a:schemeClr val="bg1"/>
              </a:solidFill>
            </a:endParaRPr>
          </a:p>
        </p:txBody>
      </p:sp>
      <p:sp>
        <p:nvSpPr>
          <p:cNvPr id="31"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42DBBFD9-5C8A-4B23-9FD7-72F91033D798}"/>
              </a:ext>
            </a:extLst>
          </p:cNvPr>
          <p:cNvSpPr/>
          <p:nvPr/>
        </p:nvSpPr>
        <p:spPr>
          <a:xfrm flipH="1">
            <a:off x="1587256" y="4440542"/>
            <a:ext cx="444222" cy="444220"/>
          </a:xfrm>
          <a:prstGeom prst="ellipse">
            <a:avLst/>
          </a:prstGeom>
          <a:solidFill>
            <a:schemeClr val="accent3"/>
          </a:solidFill>
          <a:ln w="12700" cap="rnd">
            <a:noFill/>
            <a:prstDash val="solid"/>
            <a:round/>
            <a:headEnd/>
            <a:tailE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8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33"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92DCAA63-0F96-40B4-ACAE-3BEC3A8DE480}"/>
              </a:ext>
            </a:extLst>
          </p:cNvPr>
          <p:cNvSpPr/>
          <p:nvPr/>
        </p:nvSpPr>
        <p:spPr>
          <a:xfrm flipH="1">
            <a:off x="10200043" y="1690846"/>
            <a:ext cx="503276" cy="503274"/>
          </a:xfrm>
          <a:prstGeom prst="ellipse">
            <a:avLst/>
          </a:prstGeom>
          <a:noFill/>
          <a:ln w="190500" cap="rnd">
            <a:solidFill>
              <a:schemeClr val="accent2"/>
            </a:solidFill>
            <a:prstDash val="solid"/>
            <a:round/>
            <a:headEnd/>
            <a:tailEnd/>
          </a:ln>
          <a:effectLst>
            <a:outerShdw blurRad="254000" dist="127000" algn="ctr" rotWithShape="0">
              <a:schemeClr val="accent2">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92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6"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8B0C6195-BDFE-487A-BA9F-D4DC2360124A}"/>
              </a:ext>
            </a:extLst>
          </p:cNvPr>
          <p:cNvSpPr txBox="1"/>
          <p:nvPr/>
        </p:nvSpPr>
        <p:spPr>
          <a:xfrm>
            <a:off x="1702872" y="1519520"/>
            <a:ext cx="8293371" cy="1754326"/>
          </a:xfrm>
          <a:prstGeom prst="rect">
            <a:avLst/>
          </a:prstGeom>
          <a:noFill/>
        </p:spPr>
        <p:txBody>
          <a:bodyPr wrap="square" rtlCol="0">
            <a:spAutoFit/>
          </a:bodyPr>
          <a:lstStyle/>
          <a:p>
            <a:pPr algn="ctr"/>
            <a:r>
              <a:rPr lang="en-US" altLang="zh-CN" sz="5400" dirty="0" smtClean="0">
                <a:latin typeface="+mj-ea"/>
                <a:ea typeface="+mj-ea"/>
              </a:rPr>
              <a:t>Redis</a:t>
            </a:r>
            <a:r>
              <a:rPr lang="zh-CN" altLang="en-US" sz="5400" dirty="0" smtClean="0">
                <a:latin typeface="+mj-ea"/>
                <a:ea typeface="+mj-ea"/>
              </a:rPr>
              <a:t>作缓存的常见问题和优化方案</a:t>
            </a:r>
            <a:endParaRPr lang="zh-CN" altLang="en-US" sz="5400" dirty="0">
              <a:latin typeface="+mj-ea"/>
              <a:ea typeface="+mj-ea"/>
            </a:endParaRPr>
          </a:p>
        </p:txBody>
      </p:sp>
      <p:sp>
        <p:nvSpPr>
          <p:cNvPr id="11"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5AF1859F-E292-45B7-A914-C4525FE7F4E0}"/>
              </a:ext>
            </a:extLst>
          </p:cNvPr>
          <p:cNvSpPr txBox="1"/>
          <p:nvPr/>
        </p:nvSpPr>
        <p:spPr>
          <a:xfrm>
            <a:off x="3850341" y="3786053"/>
            <a:ext cx="4491318" cy="526811"/>
          </a:xfrm>
          <a:prstGeom prst="rect">
            <a:avLst/>
          </a:prstGeom>
          <a:noFill/>
        </p:spPr>
        <p:txBody>
          <a:bodyPr wrap="square" rtlCol="0">
            <a:spAutoFit/>
          </a:bodyPr>
          <a:lstStyle/>
          <a:p>
            <a:pPr algn="ctr">
              <a:lnSpc>
                <a:spcPct val="150000"/>
              </a:lnSpc>
            </a:pPr>
            <a:r>
              <a:rPr lang="zh-CN" altLang="en-US" sz="1000">
                <a:solidFill>
                  <a:schemeClr val="tx1">
                    <a:lumMod val="50000"/>
                    <a:lumOff val="50000"/>
                  </a:schemeClr>
                </a:solidFill>
              </a:rPr>
              <a:t>上海东方传媒技术有限公司</a:t>
            </a:r>
          </a:p>
          <a:p>
            <a:pPr algn="ctr">
              <a:lnSpc>
                <a:spcPct val="150000"/>
              </a:lnSpc>
            </a:pPr>
            <a:r>
              <a:rPr lang="en-US" altLang="zh-CN" sz="1000">
                <a:solidFill>
                  <a:schemeClr val="tx1">
                    <a:lumMod val="50000"/>
                    <a:lumOff val="50000"/>
                  </a:schemeClr>
                </a:solidFill>
              </a:rPr>
              <a:t>SHANGHAI MEDIA TECH</a:t>
            </a:r>
          </a:p>
        </p:txBody>
      </p:sp>
      <p:sp>
        <p:nvSpPr>
          <p:cNvPr id="4"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1E9F72B1-50DB-40D0-9717-BB9F63BA3567}"/>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2" name="木先生iPPT"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DCD054D1-7C10-4299-89FF-DD9211420696}"/>
              </a:ext>
            </a:extLst>
          </p:cNvPr>
          <p:cNvSpPr/>
          <p:nvPr/>
        </p:nvSpPr>
        <p:spPr>
          <a:xfrm flipH="1">
            <a:off x="8667194" y="4220699"/>
            <a:ext cx="1329050" cy="1329050"/>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endParaRPr>
          </a:p>
        </p:txBody>
      </p:sp>
      <p:sp>
        <p:nvSpPr>
          <p:cNvPr id="13" name="任意多边形: 形状 12">
            <a:extLst>
              <a:ext uri="{FF2B5EF4-FFF2-40B4-BE49-F238E27FC236}">
                <a16:creationId xmlns:a16="http://schemas.microsoft.com/office/drawing/2014/main" id="{EC653F83-4AF9-4EF5-9CD2-536CE9564148}"/>
              </a:ext>
            </a:extLst>
          </p:cNvPr>
          <p:cNvSpPr/>
          <p:nvPr/>
        </p:nvSpPr>
        <p:spPr>
          <a:xfrm>
            <a:off x="8871075" y="4436255"/>
            <a:ext cx="921288" cy="897938"/>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chemeClr val="bg1"/>
          </a:solidFill>
          <a:ln w="4651" cap="flat">
            <a:noFill/>
            <a:prstDash val="solid"/>
            <a:miter/>
          </a:ln>
        </p:spPr>
        <p:txBody>
          <a:bodyPr rtlCol="0" anchor="ctr"/>
          <a:lstStyle/>
          <a:p>
            <a:endParaRPr lang="zh-CN" altLang="en-US"/>
          </a:p>
        </p:txBody>
      </p:sp>
      <p:grpSp>
        <p:nvGrpSpPr>
          <p:cNvPr id="8" name="组合 7">
            <a:extLst>
              <a:ext uri="{FF2B5EF4-FFF2-40B4-BE49-F238E27FC236}">
                <a16:creationId xmlns:a16="http://schemas.microsoft.com/office/drawing/2014/main" id="{65B7B690-0058-4167-8F53-0F6CC44C16AA}"/>
              </a:ext>
            </a:extLst>
          </p:cNvPr>
          <p:cNvGrpSpPr/>
          <p:nvPr/>
        </p:nvGrpSpPr>
        <p:grpSpPr>
          <a:xfrm>
            <a:off x="666471" y="544245"/>
            <a:ext cx="1537368" cy="503274"/>
            <a:chOff x="8907143" y="65530"/>
            <a:chExt cx="1537368" cy="503274"/>
          </a:xfrm>
        </p:grpSpPr>
        <p:sp>
          <p:nvSpPr>
            <p:cNvPr id="15" name="任意多边形: 形状 14">
              <a:extLst>
                <a:ext uri="{FF2B5EF4-FFF2-40B4-BE49-F238E27FC236}">
                  <a16:creationId xmlns:a16="http://schemas.microsoft.com/office/drawing/2014/main" id="{B28FD461-458A-447D-8ACC-1332E8B3E1A9}"/>
                </a:ext>
              </a:extLst>
            </p:cNvPr>
            <p:cNvSpPr/>
            <p:nvPr/>
          </p:nvSpPr>
          <p:spPr>
            <a:xfrm>
              <a:off x="8907143" y="65530"/>
              <a:ext cx="491791" cy="479327"/>
            </a:xfrm>
            <a:custGeom>
              <a:avLst/>
              <a:gdLst>
                <a:gd name="connsiteX0" fmla="*/ 634963 w 824706"/>
                <a:gd name="connsiteY0" fmla="*/ 58418 h 803804"/>
                <a:gd name="connsiteX1" fmla="*/ 502563 w 824706"/>
                <a:gd name="connsiteY1" fmla="*/ 3872 h 803804"/>
                <a:gd name="connsiteX2" fmla="*/ 500698 w 824706"/>
                <a:gd name="connsiteY2" fmla="*/ 32311 h 803804"/>
                <a:gd name="connsiteX3" fmla="*/ 568763 w 824706"/>
                <a:gd name="connsiteY3" fmla="*/ 202939 h 803804"/>
                <a:gd name="connsiteX4" fmla="*/ 502096 w 824706"/>
                <a:gd name="connsiteY4" fmla="*/ 190352 h 803804"/>
                <a:gd name="connsiteX5" fmla="*/ 335197 w 824706"/>
                <a:gd name="connsiteY5" fmla="*/ 143 h 803804"/>
                <a:gd name="connsiteX6" fmla="*/ 200466 w 824706"/>
                <a:gd name="connsiteY6" fmla="*/ 51891 h 803804"/>
                <a:gd name="connsiteX7" fmla="*/ 0 w 824706"/>
                <a:gd name="connsiteY7" fmla="*/ 405736 h 803804"/>
                <a:gd name="connsiteX8" fmla="*/ 254545 w 824706"/>
                <a:gd name="connsiteY8" fmla="*/ 786620 h 803804"/>
                <a:gd name="connsiteX9" fmla="*/ 281584 w 824706"/>
                <a:gd name="connsiteY9" fmla="*/ 755851 h 803804"/>
                <a:gd name="connsiteX10" fmla="*/ 224242 w 824706"/>
                <a:gd name="connsiteY10" fmla="*/ 298044 h 803804"/>
                <a:gd name="connsiteX11" fmla="*/ 587877 w 824706"/>
                <a:gd name="connsiteY11" fmla="*/ 345596 h 803804"/>
                <a:gd name="connsiteX12" fmla="*/ 721210 w 824706"/>
                <a:gd name="connsiteY12" fmla="*/ 295713 h 803804"/>
                <a:gd name="connsiteX13" fmla="*/ 758506 w 824706"/>
                <a:gd name="connsiteY13" fmla="*/ 320888 h 803804"/>
                <a:gd name="connsiteX14" fmla="*/ 679252 w 824706"/>
                <a:gd name="connsiteY14" fmla="*/ 671936 h 803804"/>
                <a:gd name="connsiteX15" fmla="*/ 710487 w 824706"/>
                <a:gd name="connsiteY15" fmla="*/ 690117 h 803804"/>
                <a:gd name="connsiteX16" fmla="*/ 824706 w 824706"/>
                <a:gd name="connsiteY16" fmla="*/ 405270 h 803804"/>
                <a:gd name="connsiteX17" fmla="*/ 634963 w 824706"/>
                <a:gd name="connsiteY17" fmla="*/ 58418 h 803804"/>
                <a:gd name="connsiteX18" fmla="*/ 724473 w 824706"/>
                <a:gd name="connsiteY18" fmla="*/ 521819 h 803804"/>
                <a:gd name="connsiteX19" fmla="*/ 736128 w 824706"/>
                <a:gd name="connsiteY19" fmla="*/ 408533 h 803804"/>
                <a:gd name="connsiteX20" fmla="*/ 724940 w 824706"/>
                <a:gd name="connsiteY20" fmla="*/ 387088 h 803804"/>
                <a:gd name="connsiteX21" fmla="*/ 634963 w 824706"/>
                <a:gd name="connsiteY21" fmla="*/ 403871 h 803804"/>
                <a:gd name="connsiteX22" fmla="*/ 304894 w 824706"/>
                <a:gd name="connsiteY22" fmla="*/ 373102 h 803804"/>
                <a:gd name="connsiteX23" fmla="*/ 268064 w 824706"/>
                <a:gd name="connsiteY23" fmla="*/ 415060 h 803804"/>
                <a:gd name="connsiteX24" fmla="*/ 253612 w 824706"/>
                <a:gd name="connsiteY24" fmla="*/ 540001 h 803804"/>
                <a:gd name="connsiteX25" fmla="*/ 457808 w 824706"/>
                <a:gd name="connsiteY25" fmla="*/ 600607 h 803804"/>
                <a:gd name="connsiteX26" fmla="*/ 457808 w 824706"/>
                <a:gd name="connsiteY26" fmla="*/ 600607 h 803804"/>
                <a:gd name="connsiteX27" fmla="*/ 379020 w 824706"/>
                <a:gd name="connsiteY27" fmla="*/ 798275 h 803804"/>
                <a:gd name="connsiteX28" fmla="*/ 379486 w 824706"/>
                <a:gd name="connsiteY28" fmla="*/ 798275 h 803804"/>
                <a:gd name="connsiteX29" fmla="*/ 379020 w 824706"/>
                <a:gd name="connsiteY29" fmla="*/ 798275 h 803804"/>
                <a:gd name="connsiteX30" fmla="*/ 550115 w 824706"/>
                <a:gd name="connsiteY30" fmla="*/ 782425 h 803804"/>
                <a:gd name="connsiteX31" fmla="*/ 626572 w 824706"/>
                <a:gd name="connsiteY31" fmla="*/ 640700 h 803804"/>
                <a:gd name="connsiteX32" fmla="*/ 646618 w 824706"/>
                <a:gd name="connsiteY32" fmla="*/ 581027 h 803804"/>
                <a:gd name="connsiteX33" fmla="*/ 691839 w 824706"/>
                <a:gd name="connsiteY33" fmla="*/ 554453 h 803804"/>
                <a:gd name="connsiteX34" fmla="*/ 724473 w 824706"/>
                <a:gd name="connsiteY34" fmla="*/ 521819 h 803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824706" h="803804">
                  <a:moveTo>
                    <a:pt x="634963" y="58418"/>
                  </a:moveTo>
                  <a:cubicBezTo>
                    <a:pt x="632632" y="57485"/>
                    <a:pt x="574357" y="17858"/>
                    <a:pt x="502563" y="3872"/>
                  </a:cubicBezTo>
                  <a:cubicBezTo>
                    <a:pt x="494171" y="2008"/>
                    <a:pt x="489509" y="24851"/>
                    <a:pt x="500698" y="32311"/>
                  </a:cubicBezTo>
                  <a:cubicBezTo>
                    <a:pt x="542656" y="56553"/>
                    <a:pt x="611653" y="191751"/>
                    <a:pt x="568763" y="202939"/>
                  </a:cubicBezTo>
                  <a:cubicBezTo>
                    <a:pt x="540791" y="209932"/>
                    <a:pt x="517947" y="198744"/>
                    <a:pt x="502096" y="190352"/>
                  </a:cubicBezTo>
                  <a:cubicBezTo>
                    <a:pt x="434964" y="154921"/>
                    <a:pt x="413985" y="-5452"/>
                    <a:pt x="335197" y="143"/>
                  </a:cubicBezTo>
                  <a:cubicBezTo>
                    <a:pt x="312820" y="2008"/>
                    <a:pt x="232167" y="31378"/>
                    <a:pt x="200466" y="51891"/>
                  </a:cubicBezTo>
                  <a:cubicBezTo>
                    <a:pt x="80186" y="123686"/>
                    <a:pt x="0" y="255154"/>
                    <a:pt x="0" y="405736"/>
                  </a:cubicBezTo>
                  <a:cubicBezTo>
                    <a:pt x="0" y="577763"/>
                    <a:pt x="104895" y="724616"/>
                    <a:pt x="254545" y="786620"/>
                  </a:cubicBezTo>
                  <a:cubicBezTo>
                    <a:pt x="263869" y="790350"/>
                    <a:pt x="288577" y="763310"/>
                    <a:pt x="281584" y="755851"/>
                  </a:cubicBezTo>
                  <a:cubicBezTo>
                    <a:pt x="94638" y="572169"/>
                    <a:pt x="189277" y="326948"/>
                    <a:pt x="224242" y="298044"/>
                  </a:cubicBezTo>
                  <a:cubicBezTo>
                    <a:pt x="291374" y="242566"/>
                    <a:pt x="390675" y="345596"/>
                    <a:pt x="587877" y="345596"/>
                  </a:cubicBezTo>
                  <a:cubicBezTo>
                    <a:pt x="629369" y="345596"/>
                    <a:pt x="678786" y="330678"/>
                    <a:pt x="721210" y="295713"/>
                  </a:cubicBezTo>
                  <a:cubicBezTo>
                    <a:pt x="731933" y="286855"/>
                    <a:pt x="746851" y="278930"/>
                    <a:pt x="758506" y="320888"/>
                  </a:cubicBezTo>
                  <a:cubicBezTo>
                    <a:pt x="772026" y="366575"/>
                    <a:pt x="800464" y="505969"/>
                    <a:pt x="679252" y="671936"/>
                  </a:cubicBezTo>
                  <a:cubicBezTo>
                    <a:pt x="674124" y="678929"/>
                    <a:pt x="704427" y="696644"/>
                    <a:pt x="710487" y="690117"/>
                  </a:cubicBezTo>
                  <a:cubicBezTo>
                    <a:pt x="781350" y="615992"/>
                    <a:pt x="824706" y="515759"/>
                    <a:pt x="824706" y="405270"/>
                  </a:cubicBezTo>
                  <a:cubicBezTo>
                    <a:pt x="824706" y="259816"/>
                    <a:pt x="749182" y="131611"/>
                    <a:pt x="634963" y="58418"/>
                  </a:cubicBezTo>
                  <a:moveTo>
                    <a:pt x="724473" y="521819"/>
                  </a:moveTo>
                  <a:cubicBezTo>
                    <a:pt x="747783" y="466808"/>
                    <a:pt x="746385" y="443964"/>
                    <a:pt x="736128" y="408533"/>
                  </a:cubicBezTo>
                  <a:cubicBezTo>
                    <a:pt x="732865" y="397344"/>
                    <a:pt x="728669" y="390818"/>
                    <a:pt x="724940" y="387088"/>
                  </a:cubicBezTo>
                  <a:cubicBezTo>
                    <a:pt x="685779" y="363312"/>
                    <a:pt x="706758" y="383825"/>
                    <a:pt x="634963" y="403871"/>
                  </a:cubicBezTo>
                  <a:cubicBezTo>
                    <a:pt x="540791" y="429512"/>
                    <a:pt x="345920" y="384291"/>
                    <a:pt x="304894" y="373102"/>
                  </a:cubicBezTo>
                  <a:cubicBezTo>
                    <a:pt x="288577" y="368440"/>
                    <a:pt x="276456" y="389419"/>
                    <a:pt x="268064" y="415060"/>
                  </a:cubicBezTo>
                  <a:cubicBezTo>
                    <a:pt x="255477" y="440701"/>
                    <a:pt x="249417" y="487787"/>
                    <a:pt x="253612" y="540001"/>
                  </a:cubicBezTo>
                  <a:cubicBezTo>
                    <a:pt x="257808" y="589418"/>
                    <a:pt x="434031" y="600607"/>
                    <a:pt x="457808" y="600607"/>
                  </a:cubicBezTo>
                  <a:lnTo>
                    <a:pt x="457808" y="600607"/>
                  </a:lnTo>
                  <a:cubicBezTo>
                    <a:pt x="467131" y="602472"/>
                    <a:pt x="475057" y="749324"/>
                    <a:pt x="379020" y="798275"/>
                  </a:cubicBezTo>
                  <a:lnTo>
                    <a:pt x="379486" y="798275"/>
                  </a:lnTo>
                  <a:cubicBezTo>
                    <a:pt x="379486" y="798275"/>
                    <a:pt x="379020" y="798275"/>
                    <a:pt x="379020" y="798275"/>
                  </a:cubicBezTo>
                  <a:cubicBezTo>
                    <a:pt x="488110" y="816923"/>
                    <a:pt x="550115" y="782425"/>
                    <a:pt x="550115" y="782425"/>
                  </a:cubicBezTo>
                  <a:cubicBezTo>
                    <a:pt x="591607" y="763777"/>
                    <a:pt x="612586" y="696644"/>
                    <a:pt x="626572" y="640700"/>
                  </a:cubicBezTo>
                  <a:cubicBezTo>
                    <a:pt x="633565" y="611796"/>
                    <a:pt x="632632" y="597344"/>
                    <a:pt x="646618" y="581027"/>
                  </a:cubicBezTo>
                  <a:cubicBezTo>
                    <a:pt x="651280" y="575432"/>
                    <a:pt x="669462" y="565176"/>
                    <a:pt x="691839" y="554453"/>
                  </a:cubicBezTo>
                  <a:cubicBezTo>
                    <a:pt x="715149" y="544197"/>
                    <a:pt x="724473" y="521819"/>
                    <a:pt x="724473" y="521819"/>
                  </a:cubicBezTo>
                </a:path>
              </a:pathLst>
            </a:custGeom>
            <a:solidFill>
              <a:schemeClr val="accent1"/>
            </a:solidFill>
            <a:ln w="4651" cap="flat">
              <a:noFill/>
              <a:prstDash val="solid"/>
              <a:miter/>
            </a:ln>
          </p:spPr>
          <p:txBody>
            <a:bodyPr rtlCol="0" anchor="ctr"/>
            <a:lstStyle/>
            <a:p>
              <a:endParaRPr lang="zh-CN" altLang="en-US"/>
            </a:p>
          </p:txBody>
        </p:sp>
        <p:sp>
          <p:nvSpPr>
            <p:cNvPr id="16" name="任意多边形: 形状 15">
              <a:extLst>
                <a:ext uri="{FF2B5EF4-FFF2-40B4-BE49-F238E27FC236}">
                  <a16:creationId xmlns:a16="http://schemas.microsoft.com/office/drawing/2014/main" id="{4564D624-C657-43F2-9177-CF40C0EC3CB6}"/>
                </a:ext>
              </a:extLst>
            </p:cNvPr>
            <p:cNvSpPr/>
            <p:nvPr/>
          </p:nvSpPr>
          <p:spPr>
            <a:xfrm>
              <a:off x="9774797" y="103146"/>
              <a:ext cx="336386" cy="274669"/>
            </a:xfrm>
            <a:custGeom>
              <a:avLst/>
              <a:gdLst>
                <a:gd name="connsiteX0" fmla="*/ 564101 w 564100"/>
                <a:gd name="connsiteY0" fmla="*/ 0 h 460604"/>
                <a:gd name="connsiteX1" fmla="*/ 564101 w 564100"/>
                <a:gd name="connsiteY1" fmla="*/ 460605 h 460604"/>
                <a:gd name="connsiteX2" fmla="*/ 439159 w 564100"/>
                <a:gd name="connsiteY2" fmla="*/ 460605 h 460604"/>
                <a:gd name="connsiteX3" fmla="*/ 439159 w 564100"/>
                <a:gd name="connsiteY3" fmla="*/ 176223 h 460604"/>
                <a:gd name="connsiteX4" fmla="*/ 322610 w 564100"/>
                <a:gd name="connsiteY4" fmla="*/ 356176 h 460604"/>
                <a:gd name="connsiteX5" fmla="*/ 322610 w 564100"/>
                <a:gd name="connsiteY5" fmla="*/ 356176 h 460604"/>
                <a:gd name="connsiteX6" fmla="*/ 282050 w 564100"/>
                <a:gd name="connsiteY6" fmla="*/ 378087 h 460604"/>
                <a:gd name="connsiteX7" fmla="*/ 241491 w 564100"/>
                <a:gd name="connsiteY7" fmla="*/ 356176 h 460604"/>
                <a:gd name="connsiteX8" fmla="*/ 241491 w 564100"/>
                <a:gd name="connsiteY8" fmla="*/ 356176 h 460604"/>
                <a:gd name="connsiteX9" fmla="*/ 124941 w 564100"/>
                <a:gd name="connsiteY9" fmla="*/ 176223 h 460604"/>
                <a:gd name="connsiteX10" fmla="*/ 124941 w 564100"/>
                <a:gd name="connsiteY10" fmla="*/ 460605 h 460604"/>
                <a:gd name="connsiteX11" fmla="*/ 0 w 564100"/>
                <a:gd name="connsiteY11" fmla="*/ 460605 h 460604"/>
                <a:gd name="connsiteX12" fmla="*/ 0 w 564100"/>
                <a:gd name="connsiteY12" fmla="*/ 0 h 460604"/>
                <a:gd name="connsiteX13" fmla="*/ 124941 w 564100"/>
                <a:gd name="connsiteY13" fmla="*/ 0 h 460604"/>
                <a:gd name="connsiteX14" fmla="*/ 124941 w 564100"/>
                <a:gd name="connsiteY14" fmla="*/ 0 h 460604"/>
                <a:gd name="connsiteX15" fmla="*/ 282050 w 564100"/>
                <a:gd name="connsiteY15" fmla="*/ 241957 h 460604"/>
                <a:gd name="connsiteX16" fmla="*/ 439159 w 564100"/>
                <a:gd name="connsiteY16" fmla="*/ 0 h 460604"/>
                <a:gd name="connsiteX17" fmla="*/ 439159 w 564100"/>
                <a:gd name="connsiteY17" fmla="*/ 0 h 460604"/>
                <a:gd name="connsiteX18" fmla="*/ 564101 w 564100"/>
                <a:gd name="connsiteY18" fmla="*/ 0 h 460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64100" h="460604">
                  <a:moveTo>
                    <a:pt x="564101" y="0"/>
                  </a:moveTo>
                  <a:lnTo>
                    <a:pt x="564101" y="460605"/>
                  </a:lnTo>
                  <a:lnTo>
                    <a:pt x="439159" y="460605"/>
                  </a:lnTo>
                  <a:lnTo>
                    <a:pt x="439159" y="176223"/>
                  </a:lnTo>
                  <a:lnTo>
                    <a:pt x="322610" y="356176"/>
                  </a:lnTo>
                  <a:lnTo>
                    <a:pt x="322610" y="356176"/>
                  </a:lnTo>
                  <a:cubicBezTo>
                    <a:pt x="313752" y="369230"/>
                    <a:pt x="299300" y="378087"/>
                    <a:pt x="282050" y="378087"/>
                  </a:cubicBezTo>
                  <a:cubicBezTo>
                    <a:pt x="265267" y="378087"/>
                    <a:pt x="250349" y="369230"/>
                    <a:pt x="241491" y="356176"/>
                  </a:cubicBezTo>
                  <a:lnTo>
                    <a:pt x="241491" y="356176"/>
                  </a:lnTo>
                  <a:lnTo>
                    <a:pt x="124941" y="176223"/>
                  </a:lnTo>
                  <a:lnTo>
                    <a:pt x="124941" y="460605"/>
                  </a:lnTo>
                  <a:lnTo>
                    <a:pt x="0" y="460605"/>
                  </a:lnTo>
                  <a:lnTo>
                    <a:pt x="0" y="0"/>
                  </a:lnTo>
                  <a:lnTo>
                    <a:pt x="124941" y="0"/>
                  </a:lnTo>
                  <a:lnTo>
                    <a:pt x="124941" y="0"/>
                  </a:lnTo>
                  <a:lnTo>
                    <a:pt x="282050" y="241957"/>
                  </a:lnTo>
                  <a:lnTo>
                    <a:pt x="439159" y="0"/>
                  </a:lnTo>
                  <a:lnTo>
                    <a:pt x="439159" y="0"/>
                  </a:lnTo>
                  <a:lnTo>
                    <a:pt x="564101" y="0"/>
                  </a:lnTo>
                  <a:close/>
                </a:path>
              </a:pathLst>
            </a:custGeom>
            <a:solidFill>
              <a:schemeClr val="accent1"/>
            </a:solidFill>
            <a:ln w="4651" cap="flat">
              <a:noFill/>
              <a:prstDash val="solid"/>
              <a:miter/>
            </a:ln>
          </p:spPr>
          <p:txBody>
            <a:bodyPr rtlCol="0" anchor="ctr"/>
            <a:lstStyle/>
            <a:p>
              <a:endParaRPr lang="zh-CN" altLang="en-US"/>
            </a:p>
          </p:txBody>
        </p:sp>
        <p:sp>
          <p:nvSpPr>
            <p:cNvPr id="17" name="任意多边形: 形状 16">
              <a:extLst>
                <a:ext uri="{FF2B5EF4-FFF2-40B4-BE49-F238E27FC236}">
                  <a16:creationId xmlns:a16="http://schemas.microsoft.com/office/drawing/2014/main" id="{D34D68BC-24C9-42B1-B139-04BB5C305222}"/>
                </a:ext>
              </a:extLst>
            </p:cNvPr>
            <p:cNvSpPr/>
            <p:nvPr/>
          </p:nvSpPr>
          <p:spPr>
            <a:xfrm>
              <a:off x="9448975" y="95918"/>
              <a:ext cx="294407" cy="286067"/>
            </a:xfrm>
            <a:custGeom>
              <a:avLst/>
              <a:gdLst>
                <a:gd name="connsiteX0" fmla="*/ 296503 w 493704"/>
                <a:gd name="connsiteY0" fmla="*/ 185081 h 479718"/>
                <a:gd name="connsiteX1" fmla="*/ 151515 w 493704"/>
                <a:gd name="connsiteY1" fmla="*/ 130069 h 479718"/>
                <a:gd name="connsiteX2" fmla="*/ 274591 w 493704"/>
                <a:gd name="connsiteY2" fmla="*/ 90443 h 479718"/>
                <a:gd name="connsiteX3" fmla="*/ 432633 w 493704"/>
                <a:gd name="connsiteY3" fmla="*/ 110489 h 479718"/>
                <a:gd name="connsiteX4" fmla="*/ 484381 w 493704"/>
                <a:gd name="connsiteY4" fmla="*/ 30303 h 479718"/>
                <a:gd name="connsiteX5" fmla="*/ 269929 w 493704"/>
                <a:gd name="connsiteY5" fmla="*/ 0 h 479718"/>
                <a:gd name="connsiteX6" fmla="*/ 10256 w 493704"/>
                <a:gd name="connsiteY6" fmla="*/ 137062 h 479718"/>
                <a:gd name="connsiteX7" fmla="*/ 206992 w 493704"/>
                <a:gd name="connsiteY7" fmla="*/ 275990 h 479718"/>
                <a:gd name="connsiteX8" fmla="*/ 351980 w 493704"/>
                <a:gd name="connsiteY8" fmla="*/ 339393 h 479718"/>
                <a:gd name="connsiteX9" fmla="*/ 221445 w 493704"/>
                <a:gd name="connsiteY9" fmla="*/ 389276 h 479718"/>
                <a:gd name="connsiteX10" fmla="*/ 52214 w 493704"/>
                <a:gd name="connsiteY10" fmla="*/ 356642 h 479718"/>
                <a:gd name="connsiteX11" fmla="*/ 0 w 493704"/>
                <a:gd name="connsiteY11" fmla="*/ 436828 h 479718"/>
                <a:gd name="connsiteX12" fmla="*/ 228904 w 493704"/>
                <a:gd name="connsiteY12" fmla="*/ 479719 h 479718"/>
                <a:gd name="connsiteX13" fmla="*/ 493705 w 493704"/>
                <a:gd name="connsiteY13" fmla="*/ 328204 h 479718"/>
                <a:gd name="connsiteX14" fmla="*/ 296503 w 493704"/>
                <a:gd name="connsiteY14" fmla="*/ 185081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93704" h="479718">
                  <a:moveTo>
                    <a:pt x="296503" y="185081"/>
                  </a:moveTo>
                  <a:cubicBezTo>
                    <a:pt x="200932" y="168298"/>
                    <a:pt x="151515" y="163636"/>
                    <a:pt x="151515" y="130069"/>
                  </a:cubicBezTo>
                  <a:cubicBezTo>
                    <a:pt x="151515" y="95571"/>
                    <a:pt x="204661" y="90443"/>
                    <a:pt x="274591" y="90443"/>
                  </a:cubicBezTo>
                  <a:cubicBezTo>
                    <a:pt x="325407" y="90443"/>
                    <a:pt x="398134" y="101165"/>
                    <a:pt x="432633" y="110489"/>
                  </a:cubicBezTo>
                  <a:lnTo>
                    <a:pt x="484381" y="30303"/>
                  </a:lnTo>
                  <a:cubicBezTo>
                    <a:pt x="428903" y="11655"/>
                    <a:pt x="343589" y="0"/>
                    <a:pt x="269929" y="0"/>
                  </a:cubicBezTo>
                  <a:cubicBezTo>
                    <a:pt x="103496" y="0"/>
                    <a:pt x="11189" y="50349"/>
                    <a:pt x="10256" y="137062"/>
                  </a:cubicBezTo>
                  <a:cubicBezTo>
                    <a:pt x="9790" y="221911"/>
                    <a:pt x="80186" y="256409"/>
                    <a:pt x="206992" y="275990"/>
                  </a:cubicBezTo>
                  <a:cubicBezTo>
                    <a:pt x="293239" y="289510"/>
                    <a:pt x="351980" y="294172"/>
                    <a:pt x="351980" y="339393"/>
                  </a:cubicBezTo>
                  <a:cubicBezTo>
                    <a:pt x="351980" y="379020"/>
                    <a:pt x="294638" y="391141"/>
                    <a:pt x="221445" y="389276"/>
                  </a:cubicBezTo>
                  <a:cubicBezTo>
                    <a:pt x="157109" y="387411"/>
                    <a:pt x="95105" y="370162"/>
                    <a:pt x="52214" y="356642"/>
                  </a:cubicBezTo>
                  <a:lnTo>
                    <a:pt x="0" y="436828"/>
                  </a:lnTo>
                  <a:cubicBezTo>
                    <a:pt x="42890" y="455476"/>
                    <a:pt x="143123" y="479719"/>
                    <a:pt x="228904" y="479719"/>
                  </a:cubicBezTo>
                  <a:cubicBezTo>
                    <a:pt x="437761" y="479719"/>
                    <a:pt x="493705" y="401397"/>
                    <a:pt x="493705" y="328204"/>
                  </a:cubicBezTo>
                  <a:cubicBezTo>
                    <a:pt x="493239" y="235430"/>
                    <a:pt x="408857" y="205128"/>
                    <a:pt x="296503" y="185081"/>
                  </a:cubicBezTo>
                </a:path>
              </a:pathLst>
            </a:custGeom>
            <a:solidFill>
              <a:schemeClr val="accent1"/>
            </a:solidFill>
            <a:ln w="4651" cap="flat">
              <a:noFill/>
              <a:prstDash val="solid"/>
              <a:miter/>
            </a:ln>
          </p:spPr>
          <p:txBody>
            <a:bodyPr rtlCol="0" anchor="ctr"/>
            <a:lstStyle/>
            <a:p>
              <a:endParaRPr lang="zh-CN" altLang="en-US"/>
            </a:p>
          </p:txBody>
        </p:sp>
        <p:sp>
          <p:nvSpPr>
            <p:cNvPr id="18" name="任意多边形: 形状 17">
              <a:extLst>
                <a:ext uri="{FF2B5EF4-FFF2-40B4-BE49-F238E27FC236}">
                  <a16:creationId xmlns:a16="http://schemas.microsoft.com/office/drawing/2014/main" id="{3D4F46B5-7948-4ADF-BE38-E249B8E4FE9C}"/>
                </a:ext>
              </a:extLst>
            </p:cNvPr>
            <p:cNvSpPr/>
            <p:nvPr/>
          </p:nvSpPr>
          <p:spPr>
            <a:xfrm>
              <a:off x="10143988" y="96196"/>
              <a:ext cx="300245" cy="286067"/>
            </a:xfrm>
            <a:custGeom>
              <a:avLst/>
              <a:gdLst>
                <a:gd name="connsiteX0" fmla="*/ 503495 w 503495"/>
                <a:gd name="connsiteY0" fmla="*/ 0 h 479718"/>
                <a:gd name="connsiteX1" fmla="*/ 0 w 503495"/>
                <a:gd name="connsiteY1" fmla="*/ 0 h 479718"/>
                <a:gd name="connsiteX2" fmla="*/ 0 w 503495"/>
                <a:gd name="connsiteY2" fmla="*/ 84848 h 479718"/>
                <a:gd name="connsiteX3" fmla="*/ 189743 w 503495"/>
                <a:gd name="connsiteY3" fmla="*/ 84848 h 479718"/>
                <a:gd name="connsiteX4" fmla="*/ 189743 w 503495"/>
                <a:gd name="connsiteY4" fmla="*/ 479719 h 479718"/>
                <a:gd name="connsiteX5" fmla="*/ 314218 w 503495"/>
                <a:gd name="connsiteY5" fmla="*/ 479719 h 479718"/>
                <a:gd name="connsiteX6" fmla="*/ 314218 w 503495"/>
                <a:gd name="connsiteY6" fmla="*/ 84848 h 479718"/>
                <a:gd name="connsiteX7" fmla="*/ 503495 w 503495"/>
                <a:gd name="connsiteY7" fmla="*/ 84848 h 479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3495" h="479718">
                  <a:moveTo>
                    <a:pt x="503495" y="0"/>
                  </a:moveTo>
                  <a:lnTo>
                    <a:pt x="0" y="0"/>
                  </a:lnTo>
                  <a:lnTo>
                    <a:pt x="0" y="84848"/>
                  </a:lnTo>
                  <a:lnTo>
                    <a:pt x="189743" y="84848"/>
                  </a:lnTo>
                  <a:lnTo>
                    <a:pt x="189743" y="479719"/>
                  </a:lnTo>
                  <a:lnTo>
                    <a:pt x="314218" y="479719"/>
                  </a:lnTo>
                  <a:lnTo>
                    <a:pt x="314218" y="84848"/>
                  </a:lnTo>
                  <a:lnTo>
                    <a:pt x="503495" y="84848"/>
                  </a:lnTo>
                  <a:close/>
                </a:path>
              </a:pathLst>
            </a:custGeom>
            <a:solidFill>
              <a:schemeClr val="accent1"/>
            </a:solidFill>
            <a:ln w="4651" cap="flat">
              <a:noFill/>
              <a:prstDash val="solid"/>
              <a:miter/>
            </a:ln>
          </p:spPr>
          <p:txBody>
            <a:bodyPr rtlCol="0" anchor="ctr"/>
            <a:lstStyle/>
            <a:p>
              <a:endParaRPr lang="zh-CN" altLang="en-US"/>
            </a:p>
          </p:txBody>
        </p:sp>
        <p:sp>
          <p:nvSpPr>
            <p:cNvPr id="21" name="任意多边形: 形状 20">
              <a:extLst>
                <a:ext uri="{FF2B5EF4-FFF2-40B4-BE49-F238E27FC236}">
                  <a16:creationId xmlns:a16="http://schemas.microsoft.com/office/drawing/2014/main" id="{B278EF69-F3E2-4073-8C44-43E60AF26D2F}"/>
                </a:ext>
              </a:extLst>
            </p:cNvPr>
            <p:cNvSpPr/>
            <p:nvPr/>
          </p:nvSpPr>
          <p:spPr>
            <a:xfrm>
              <a:off x="9448141" y="414790"/>
              <a:ext cx="80899" cy="70890"/>
            </a:xfrm>
            <a:custGeom>
              <a:avLst/>
              <a:gdLst>
                <a:gd name="connsiteX0" fmla="*/ 54545 w 135663"/>
                <a:gd name="connsiteY0" fmla="*/ 0 h 118880"/>
                <a:gd name="connsiteX1" fmla="*/ 74592 w 135663"/>
                <a:gd name="connsiteY1" fmla="*/ 0 h 118880"/>
                <a:gd name="connsiteX2" fmla="*/ 69930 w 135663"/>
                <a:gd name="connsiteY2" fmla="*/ 26573 h 118880"/>
                <a:gd name="connsiteX3" fmla="*/ 135664 w 135663"/>
                <a:gd name="connsiteY3" fmla="*/ 26573 h 118880"/>
                <a:gd name="connsiteX4" fmla="*/ 132867 w 135663"/>
                <a:gd name="connsiteY4" fmla="*/ 42890 h 118880"/>
                <a:gd name="connsiteX5" fmla="*/ 67599 w 135663"/>
                <a:gd name="connsiteY5" fmla="*/ 42890 h 118880"/>
                <a:gd name="connsiteX6" fmla="*/ 57809 w 135663"/>
                <a:gd name="connsiteY6" fmla="*/ 102564 h 118880"/>
                <a:gd name="connsiteX7" fmla="*/ 123077 w 135663"/>
                <a:gd name="connsiteY7" fmla="*/ 102564 h 118880"/>
                <a:gd name="connsiteX8" fmla="*/ 120746 w 135663"/>
                <a:gd name="connsiteY8" fmla="*/ 118881 h 118880"/>
                <a:gd name="connsiteX9" fmla="*/ 0 w 135663"/>
                <a:gd name="connsiteY9" fmla="*/ 118881 h 118880"/>
                <a:gd name="connsiteX10" fmla="*/ 2331 w 135663"/>
                <a:gd name="connsiteY10" fmla="*/ 102564 h 118880"/>
                <a:gd name="connsiteX11" fmla="*/ 37762 w 135663"/>
                <a:gd name="connsiteY11" fmla="*/ 102564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5663" h="118880">
                  <a:moveTo>
                    <a:pt x="54545" y="0"/>
                  </a:moveTo>
                  <a:lnTo>
                    <a:pt x="74592" y="0"/>
                  </a:lnTo>
                  <a:lnTo>
                    <a:pt x="69930" y="26573"/>
                  </a:lnTo>
                  <a:lnTo>
                    <a:pt x="135664" y="26573"/>
                  </a:lnTo>
                  <a:lnTo>
                    <a:pt x="132867" y="42890"/>
                  </a:lnTo>
                  <a:lnTo>
                    <a:pt x="67599" y="42890"/>
                  </a:lnTo>
                  <a:lnTo>
                    <a:pt x="57809" y="102564"/>
                  </a:lnTo>
                  <a:lnTo>
                    <a:pt x="123077" y="102564"/>
                  </a:lnTo>
                  <a:lnTo>
                    <a:pt x="120746" y="118881"/>
                  </a:lnTo>
                  <a:lnTo>
                    <a:pt x="0" y="118881"/>
                  </a:lnTo>
                  <a:lnTo>
                    <a:pt x="2331" y="102564"/>
                  </a:lnTo>
                  <a:lnTo>
                    <a:pt x="37762" y="102564"/>
                  </a:lnTo>
                  <a:close/>
                </a:path>
              </a:pathLst>
            </a:custGeom>
            <a:solidFill>
              <a:schemeClr val="accent1"/>
            </a:solidFill>
            <a:ln w="4651" cap="flat">
              <a:noFill/>
              <a:prstDash val="solid"/>
              <a:miter/>
            </a:ln>
          </p:spPr>
          <p:txBody>
            <a:bodyPr rtlCol="0" anchor="ctr"/>
            <a:lstStyle/>
            <a:p>
              <a:endParaRPr lang="zh-CN" altLang="en-US"/>
            </a:p>
          </p:txBody>
        </p:sp>
        <p:sp>
          <p:nvSpPr>
            <p:cNvPr id="23" name="任意多边形: 形状 22">
              <a:extLst>
                <a:ext uri="{FF2B5EF4-FFF2-40B4-BE49-F238E27FC236}">
                  <a16:creationId xmlns:a16="http://schemas.microsoft.com/office/drawing/2014/main" id="{78248D04-581E-4504-ABC9-DA78E157D55A}"/>
                </a:ext>
              </a:extLst>
            </p:cNvPr>
            <p:cNvSpPr/>
            <p:nvPr/>
          </p:nvSpPr>
          <p:spPr>
            <a:xfrm>
              <a:off x="9531265" y="415067"/>
              <a:ext cx="83123" cy="71195"/>
            </a:xfrm>
            <a:custGeom>
              <a:avLst/>
              <a:gdLst>
                <a:gd name="connsiteX0" fmla="*/ 43357 w 139393"/>
                <a:gd name="connsiteY0" fmla="*/ 63869 h 119390"/>
                <a:gd name="connsiteX1" fmla="*/ 47552 w 139393"/>
                <a:gd name="connsiteY1" fmla="*/ 63869 h 119390"/>
                <a:gd name="connsiteX2" fmla="*/ 53147 w 139393"/>
                <a:gd name="connsiteY2" fmla="*/ 28438 h 119390"/>
                <a:gd name="connsiteX3" fmla="*/ 132401 w 139393"/>
                <a:gd name="connsiteY3" fmla="*/ 28438 h 119390"/>
                <a:gd name="connsiteX4" fmla="*/ 126806 w 139393"/>
                <a:gd name="connsiteY4" fmla="*/ 64335 h 119390"/>
                <a:gd name="connsiteX5" fmla="*/ 130070 w 139393"/>
                <a:gd name="connsiteY5" fmla="*/ 64335 h 119390"/>
                <a:gd name="connsiteX6" fmla="*/ 127739 w 139393"/>
                <a:gd name="connsiteY6" fmla="*/ 79720 h 119390"/>
                <a:gd name="connsiteX7" fmla="*/ 124475 w 139393"/>
                <a:gd name="connsiteY7" fmla="*/ 79720 h 119390"/>
                <a:gd name="connsiteX8" fmla="*/ 120279 w 139393"/>
                <a:gd name="connsiteY8" fmla="*/ 104895 h 119390"/>
                <a:gd name="connsiteX9" fmla="*/ 116084 w 139393"/>
                <a:gd name="connsiteY9" fmla="*/ 115617 h 119390"/>
                <a:gd name="connsiteX10" fmla="*/ 106293 w 139393"/>
                <a:gd name="connsiteY10" fmla="*/ 118415 h 119390"/>
                <a:gd name="connsiteX11" fmla="*/ 39161 w 139393"/>
                <a:gd name="connsiteY11" fmla="*/ 118415 h 119390"/>
                <a:gd name="connsiteX12" fmla="*/ 45221 w 139393"/>
                <a:gd name="connsiteY12" fmla="*/ 79720 h 119390"/>
                <a:gd name="connsiteX13" fmla="*/ 40559 w 139393"/>
                <a:gd name="connsiteY13" fmla="*/ 79720 h 119390"/>
                <a:gd name="connsiteX14" fmla="*/ 41492 w 139393"/>
                <a:gd name="connsiteY14" fmla="*/ 74592 h 119390"/>
                <a:gd name="connsiteX15" fmla="*/ 28904 w 139393"/>
                <a:gd name="connsiteY15" fmla="*/ 74592 h 119390"/>
                <a:gd name="connsiteX16" fmla="*/ 15385 w 139393"/>
                <a:gd name="connsiteY16" fmla="*/ 66200 h 119390"/>
                <a:gd name="connsiteX17" fmla="*/ 13520 w 139393"/>
                <a:gd name="connsiteY17" fmla="*/ 39627 h 119390"/>
                <a:gd name="connsiteX18" fmla="*/ 33566 w 139393"/>
                <a:gd name="connsiteY18" fmla="*/ 39627 h 119390"/>
                <a:gd name="connsiteX19" fmla="*/ 35431 w 139393"/>
                <a:gd name="connsiteY19" fmla="*/ 54545 h 119390"/>
                <a:gd name="connsiteX20" fmla="*/ 40093 w 139393"/>
                <a:gd name="connsiteY20" fmla="*/ 59673 h 119390"/>
                <a:gd name="connsiteX21" fmla="*/ 44755 w 139393"/>
                <a:gd name="connsiteY21" fmla="*/ 59673 h 119390"/>
                <a:gd name="connsiteX22" fmla="*/ 43357 w 139393"/>
                <a:gd name="connsiteY22" fmla="*/ 63869 h 119390"/>
                <a:gd name="connsiteX23" fmla="*/ 0 w 139393"/>
                <a:gd name="connsiteY23" fmla="*/ 119347 h 119390"/>
                <a:gd name="connsiteX24" fmla="*/ 2331 w 139393"/>
                <a:gd name="connsiteY24" fmla="*/ 105361 h 119390"/>
                <a:gd name="connsiteX25" fmla="*/ 7925 w 139393"/>
                <a:gd name="connsiteY25" fmla="*/ 105361 h 119390"/>
                <a:gd name="connsiteX26" fmla="*/ 13986 w 139393"/>
                <a:gd name="connsiteY26" fmla="*/ 100699 h 119390"/>
                <a:gd name="connsiteX27" fmla="*/ 20979 w 139393"/>
                <a:gd name="connsiteY27" fmla="*/ 80652 h 119390"/>
                <a:gd name="connsiteX28" fmla="*/ 40093 w 139393"/>
                <a:gd name="connsiteY28" fmla="*/ 80652 h 119390"/>
                <a:gd name="connsiteX29" fmla="*/ 28904 w 139393"/>
                <a:gd name="connsiteY29" fmla="*/ 109557 h 119390"/>
                <a:gd name="connsiteX30" fmla="*/ 14452 w 139393"/>
                <a:gd name="connsiteY30" fmla="*/ 119347 h 119390"/>
                <a:gd name="connsiteX31" fmla="*/ 0 w 139393"/>
                <a:gd name="connsiteY31" fmla="*/ 119347 h 119390"/>
                <a:gd name="connsiteX32" fmla="*/ 33566 w 139393"/>
                <a:gd name="connsiteY32" fmla="*/ 35431 h 119390"/>
                <a:gd name="connsiteX33" fmla="*/ 20979 w 139393"/>
                <a:gd name="connsiteY33" fmla="*/ 22844 h 119390"/>
                <a:gd name="connsiteX34" fmla="*/ 20047 w 139393"/>
                <a:gd name="connsiteY34" fmla="*/ 932 h 119390"/>
                <a:gd name="connsiteX35" fmla="*/ 40559 w 139393"/>
                <a:gd name="connsiteY35" fmla="*/ 932 h 119390"/>
                <a:gd name="connsiteX36" fmla="*/ 41026 w 139393"/>
                <a:gd name="connsiteY36" fmla="*/ 16317 h 119390"/>
                <a:gd name="connsiteX37" fmla="*/ 45688 w 139393"/>
                <a:gd name="connsiteY37" fmla="*/ 20047 h 119390"/>
                <a:gd name="connsiteX38" fmla="*/ 48951 w 139393"/>
                <a:gd name="connsiteY38" fmla="*/ 20047 h 119390"/>
                <a:gd name="connsiteX39" fmla="*/ 46620 w 139393"/>
                <a:gd name="connsiteY39" fmla="*/ 34965 h 119390"/>
                <a:gd name="connsiteX40" fmla="*/ 33566 w 139393"/>
                <a:gd name="connsiteY40" fmla="*/ 34965 h 119390"/>
                <a:gd name="connsiteX41" fmla="*/ 55478 w 139393"/>
                <a:gd name="connsiteY41" fmla="*/ 10256 h 119390"/>
                <a:gd name="connsiteX42" fmla="*/ 67133 w 139393"/>
                <a:gd name="connsiteY42" fmla="*/ 4662 h 119390"/>
                <a:gd name="connsiteX43" fmla="*/ 69930 w 139393"/>
                <a:gd name="connsiteY43" fmla="*/ 0 h 119390"/>
                <a:gd name="connsiteX44" fmla="*/ 92774 w 139393"/>
                <a:gd name="connsiteY44" fmla="*/ 0 h 119390"/>
                <a:gd name="connsiteX45" fmla="*/ 89976 w 139393"/>
                <a:gd name="connsiteY45" fmla="*/ 5128 h 119390"/>
                <a:gd name="connsiteX46" fmla="*/ 139394 w 139393"/>
                <a:gd name="connsiteY46" fmla="*/ 5128 h 119390"/>
                <a:gd name="connsiteX47" fmla="*/ 137063 w 139393"/>
                <a:gd name="connsiteY47" fmla="*/ 20047 h 119390"/>
                <a:gd name="connsiteX48" fmla="*/ 75990 w 139393"/>
                <a:gd name="connsiteY48" fmla="*/ 20047 h 119390"/>
                <a:gd name="connsiteX49" fmla="*/ 60606 w 139393"/>
                <a:gd name="connsiteY49" fmla="*/ 27506 h 119390"/>
                <a:gd name="connsiteX50" fmla="*/ 49883 w 139393"/>
                <a:gd name="connsiteY50" fmla="*/ 27506 h 119390"/>
                <a:gd name="connsiteX51" fmla="*/ 52681 w 139393"/>
                <a:gd name="connsiteY51" fmla="*/ 10256 h 119390"/>
                <a:gd name="connsiteX52" fmla="*/ 55478 w 139393"/>
                <a:gd name="connsiteY52" fmla="*/ 10256 h 119390"/>
                <a:gd name="connsiteX53" fmla="*/ 69464 w 139393"/>
                <a:gd name="connsiteY53" fmla="*/ 41958 h 119390"/>
                <a:gd name="connsiteX54" fmla="*/ 65734 w 139393"/>
                <a:gd name="connsiteY54" fmla="*/ 64335 h 119390"/>
                <a:gd name="connsiteX55" fmla="*/ 81119 w 139393"/>
                <a:gd name="connsiteY55" fmla="*/ 64335 h 119390"/>
                <a:gd name="connsiteX56" fmla="*/ 74592 w 139393"/>
                <a:gd name="connsiteY56" fmla="*/ 49417 h 119390"/>
                <a:gd name="connsiteX57" fmla="*/ 75058 w 139393"/>
                <a:gd name="connsiteY57" fmla="*/ 48485 h 119390"/>
                <a:gd name="connsiteX58" fmla="*/ 95571 w 139393"/>
                <a:gd name="connsiteY58" fmla="*/ 48485 h 119390"/>
                <a:gd name="connsiteX59" fmla="*/ 103030 w 139393"/>
                <a:gd name="connsiteY59" fmla="*/ 64335 h 119390"/>
                <a:gd name="connsiteX60" fmla="*/ 107226 w 139393"/>
                <a:gd name="connsiteY60" fmla="*/ 64335 h 119390"/>
                <a:gd name="connsiteX61" fmla="*/ 110955 w 139393"/>
                <a:gd name="connsiteY61" fmla="*/ 41958 h 119390"/>
                <a:gd name="connsiteX62" fmla="*/ 69464 w 139393"/>
                <a:gd name="connsiteY62" fmla="*/ 41958 h 119390"/>
                <a:gd name="connsiteX63" fmla="*/ 104895 w 139393"/>
                <a:gd name="connsiteY63" fmla="*/ 79720 h 119390"/>
                <a:gd name="connsiteX64" fmla="*/ 63403 w 139393"/>
                <a:gd name="connsiteY64" fmla="*/ 79720 h 119390"/>
                <a:gd name="connsiteX65" fmla="*/ 59207 w 139393"/>
                <a:gd name="connsiteY65" fmla="*/ 104895 h 119390"/>
                <a:gd name="connsiteX66" fmla="*/ 75524 w 139393"/>
                <a:gd name="connsiteY66" fmla="*/ 104895 h 119390"/>
                <a:gd name="connsiteX67" fmla="*/ 68065 w 139393"/>
                <a:gd name="connsiteY67" fmla="*/ 85781 h 119390"/>
                <a:gd name="connsiteX68" fmla="*/ 68065 w 139393"/>
                <a:gd name="connsiteY68" fmla="*/ 84848 h 119390"/>
                <a:gd name="connsiteX69" fmla="*/ 88578 w 139393"/>
                <a:gd name="connsiteY69" fmla="*/ 84848 h 119390"/>
                <a:gd name="connsiteX70" fmla="*/ 96969 w 139393"/>
                <a:gd name="connsiteY70" fmla="*/ 103962 h 119390"/>
                <a:gd name="connsiteX71" fmla="*/ 101165 w 139393"/>
                <a:gd name="connsiteY71" fmla="*/ 100233 h 119390"/>
                <a:gd name="connsiteX72" fmla="*/ 104895 w 139393"/>
                <a:gd name="connsiteY72" fmla="*/ 79720 h 11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139393" h="119390">
                  <a:moveTo>
                    <a:pt x="43357" y="63869"/>
                  </a:moveTo>
                  <a:lnTo>
                    <a:pt x="47552" y="63869"/>
                  </a:lnTo>
                  <a:lnTo>
                    <a:pt x="53147" y="28438"/>
                  </a:lnTo>
                  <a:lnTo>
                    <a:pt x="132401" y="28438"/>
                  </a:lnTo>
                  <a:lnTo>
                    <a:pt x="126806" y="64335"/>
                  </a:lnTo>
                  <a:lnTo>
                    <a:pt x="130070" y="64335"/>
                  </a:lnTo>
                  <a:lnTo>
                    <a:pt x="127739" y="79720"/>
                  </a:lnTo>
                  <a:lnTo>
                    <a:pt x="124475" y="79720"/>
                  </a:lnTo>
                  <a:lnTo>
                    <a:pt x="120279" y="104895"/>
                  </a:lnTo>
                  <a:cubicBezTo>
                    <a:pt x="119347" y="110489"/>
                    <a:pt x="117948" y="114219"/>
                    <a:pt x="116084" y="115617"/>
                  </a:cubicBezTo>
                  <a:cubicBezTo>
                    <a:pt x="114219" y="117482"/>
                    <a:pt x="110955" y="118415"/>
                    <a:pt x="106293" y="118415"/>
                  </a:cubicBezTo>
                  <a:lnTo>
                    <a:pt x="39161" y="118415"/>
                  </a:lnTo>
                  <a:lnTo>
                    <a:pt x="45221" y="79720"/>
                  </a:lnTo>
                  <a:lnTo>
                    <a:pt x="40559" y="79720"/>
                  </a:lnTo>
                  <a:lnTo>
                    <a:pt x="41492" y="74592"/>
                  </a:lnTo>
                  <a:lnTo>
                    <a:pt x="28904" y="74592"/>
                  </a:lnTo>
                  <a:cubicBezTo>
                    <a:pt x="20513" y="75058"/>
                    <a:pt x="15851" y="72261"/>
                    <a:pt x="15385" y="66200"/>
                  </a:cubicBezTo>
                  <a:lnTo>
                    <a:pt x="13520" y="39627"/>
                  </a:lnTo>
                  <a:lnTo>
                    <a:pt x="33566" y="39627"/>
                  </a:lnTo>
                  <a:lnTo>
                    <a:pt x="35431" y="54545"/>
                  </a:lnTo>
                  <a:cubicBezTo>
                    <a:pt x="36364" y="58275"/>
                    <a:pt x="37762" y="60140"/>
                    <a:pt x="40093" y="59673"/>
                  </a:cubicBezTo>
                  <a:lnTo>
                    <a:pt x="44755" y="59673"/>
                  </a:lnTo>
                  <a:lnTo>
                    <a:pt x="43357" y="63869"/>
                  </a:lnTo>
                  <a:close/>
                  <a:moveTo>
                    <a:pt x="0" y="119347"/>
                  </a:moveTo>
                  <a:lnTo>
                    <a:pt x="2331" y="105361"/>
                  </a:lnTo>
                  <a:lnTo>
                    <a:pt x="7925" y="105361"/>
                  </a:lnTo>
                  <a:cubicBezTo>
                    <a:pt x="11189" y="105361"/>
                    <a:pt x="13054" y="103962"/>
                    <a:pt x="13986" y="100699"/>
                  </a:cubicBezTo>
                  <a:lnTo>
                    <a:pt x="20979" y="80652"/>
                  </a:lnTo>
                  <a:lnTo>
                    <a:pt x="40093" y="80652"/>
                  </a:lnTo>
                  <a:lnTo>
                    <a:pt x="28904" y="109557"/>
                  </a:lnTo>
                  <a:cubicBezTo>
                    <a:pt x="26573" y="116550"/>
                    <a:pt x="21911" y="119813"/>
                    <a:pt x="14452" y="119347"/>
                  </a:cubicBezTo>
                  <a:lnTo>
                    <a:pt x="0" y="119347"/>
                  </a:lnTo>
                  <a:close/>
                  <a:moveTo>
                    <a:pt x="33566" y="35431"/>
                  </a:moveTo>
                  <a:cubicBezTo>
                    <a:pt x="25175" y="35431"/>
                    <a:pt x="20979" y="31235"/>
                    <a:pt x="20979" y="22844"/>
                  </a:cubicBezTo>
                  <a:lnTo>
                    <a:pt x="20047" y="932"/>
                  </a:lnTo>
                  <a:lnTo>
                    <a:pt x="40559" y="932"/>
                  </a:lnTo>
                  <a:lnTo>
                    <a:pt x="41026" y="16317"/>
                  </a:lnTo>
                  <a:cubicBezTo>
                    <a:pt x="41492" y="18648"/>
                    <a:pt x="42890" y="20047"/>
                    <a:pt x="45688" y="20047"/>
                  </a:cubicBezTo>
                  <a:lnTo>
                    <a:pt x="48951" y="20047"/>
                  </a:lnTo>
                  <a:lnTo>
                    <a:pt x="46620" y="34965"/>
                  </a:lnTo>
                  <a:lnTo>
                    <a:pt x="33566" y="34965"/>
                  </a:lnTo>
                  <a:close/>
                  <a:moveTo>
                    <a:pt x="55478" y="10256"/>
                  </a:moveTo>
                  <a:cubicBezTo>
                    <a:pt x="60140" y="10723"/>
                    <a:pt x="63869" y="8858"/>
                    <a:pt x="67133" y="4662"/>
                  </a:cubicBezTo>
                  <a:lnTo>
                    <a:pt x="69930" y="0"/>
                  </a:lnTo>
                  <a:lnTo>
                    <a:pt x="92774" y="0"/>
                  </a:lnTo>
                  <a:lnTo>
                    <a:pt x="89976" y="5128"/>
                  </a:lnTo>
                  <a:lnTo>
                    <a:pt x="139394" y="5128"/>
                  </a:lnTo>
                  <a:lnTo>
                    <a:pt x="137063" y="20047"/>
                  </a:lnTo>
                  <a:lnTo>
                    <a:pt x="75990" y="20047"/>
                  </a:lnTo>
                  <a:cubicBezTo>
                    <a:pt x="70396" y="25175"/>
                    <a:pt x="65268" y="27506"/>
                    <a:pt x="60606" y="27506"/>
                  </a:cubicBezTo>
                  <a:lnTo>
                    <a:pt x="49883" y="27506"/>
                  </a:lnTo>
                  <a:lnTo>
                    <a:pt x="52681" y="10256"/>
                  </a:lnTo>
                  <a:lnTo>
                    <a:pt x="55478" y="10256"/>
                  </a:lnTo>
                  <a:close/>
                  <a:moveTo>
                    <a:pt x="69464" y="41958"/>
                  </a:moveTo>
                  <a:lnTo>
                    <a:pt x="65734" y="64335"/>
                  </a:lnTo>
                  <a:lnTo>
                    <a:pt x="81119" y="64335"/>
                  </a:lnTo>
                  <a:lnTo>
                    <a:pt x="74592" y="49417"/>
                  </a:lnTo>
                  <a:lnTo>
                    <a:pt x="75058" y="48485"/>
                  </a:lnTo>
                  <a:lnTo>
                    <a:pt x="95571" y="48485"/>
                  </a:lnTo>
                  <a:lnTo>
                    <a:pt x="103030" y="64335"/>
                  </a:lnTo>
                  <a:lnTo>
                    <a:pt x="107226" y="64335"/>
                  </a:lnTo>
                  <a:lnTo>
                    <a:pt x="110955" y="41958"/>
                  </a:lnTo>
                  <a:lnTo>
                    <a:pt x="69464" y="41958"/>
                  </a:lnTo>
                  <a:close/>
                  <a:moveTo>
                    <a:pt x="104895" y="79720"/>
                  </a:moveTo>
                  <a:lnTo>
                    <a:pt x="63403" y="79720"/>
                  </a:lnTo>
                  <a:lnTo>
                    <a:pt x="59207" y="104895"/>
                  </a:lnTo>
                  <a:lnTo>
                    <a:pt x="75524" y="104895"/>
                  </a:lnTo>
                  <a:lnTo>
                    <a:pt x="68065" y="85781"/>
                  </a:lnTo>
                  <a:lnTo>
                    <a:pt x="68065" y="84848"/>
                  </a:lnTo>
                  <a:lnTo>
                    <a:pt x="88578" y="84848"/>
                  </a:lnTo>
                  <a:lnTo>
                    <a:pt x="96969" y="103962"/>
                  </a:lnTo>
                  <a:cubicBezTo>
                    <a:pt x="99300" y="103962"/>
                    <a:pt x="100699" y="102564"/>
                    <a:pt x="101165" y="100233"/>
                  </a:cubicBezTo>
                  <a:lnTo>
                    <a:pt x="104895" y="79720"/>
                  </a:lnTo>
                  <a:close/>
                </a:path>
              </a:pathLst>
            </a:custGeom>
            <a:solidFill>
              <a:schemeClr val="accent1"/>
            </a:solidFill>
            <a:ln w="4651" cap="flat">
              <a:noFill/>
              <a:prstDash val="solid"/>
              <a:miter/>
            </a:ln>
          </p:spPr>
          <p:txBody>
            <a:bodyPr rtlCol="0" anchor="ctr"/>
            <a:lstStyle/>
            <a:p>
              <a:endParaRPr lang="zh-CN" altLang="en-US"/>
            </a:p>
          </p:txBody>
        </p:sp>
        <p:sp>
          <p:nvSpPr>
            <p:cNvPr id="24" name="任意多边形: 形状 23">
              <a:extLst>
                <a:ext uri="{FF2B5EF4-FFF2-40B4-BE49-F238E27FC236}">
                  <a16:creationId xmlns:a16="http://schemas.microsoft.com/office/drawing/2014/main" id="{542B8478-A977-415D-A500-531B320AA2D0}"/>
                </a:ext>
              </a:extLst>
            </p:cNvPr>
            <p:cNvSpPr/>
            <p:nvPr/>
          </p:nvSpPr>
          <p:spPr>
            <a:xfrm>
              <a:off x="9613833" y="414790"/>
              <a:ext cx="82288" cy="71470"/>
            </a:xfrm>
            <a:custGeom>
              <a:avLst/>
              <a:gdLst>
                <a:gd name="connsiteX0" fmla="*/ 43823 w 137994"/>
                <a:gd name="connsiteY0" fmla="*/ 0 h 119851"/>
                <a:gd name="connsiteX1" fmla="*/ 66200 w 137994"/>
                <a:gd name="connsiteY1" fmla="*/ 0 h 119851"/>
                <a:gd name="connsiteX2" fmla="*/ 62937 w 137994"/>
                <a:gd name="connsiteY2" fmla="*/ 4662 h 119851"/>
                <a:gd name="connsiteX3" fmla="*/ 137995 w 137994"/>
                <a:gd name="connsiteY3" fmla="*/ 4662 h 119851"/>
                <a:gd name="connsiteX4" fmla="*/ 135198 w 137994"/>
                <a:gd name="connsiteY4" fmla="*/ 22844 h 119851"/>
                <a:gd name="connsiteX5" fmla="*/ 52214 w 137994"/>
                <a:gd name="connsiteY5" fmla="*/ 22844 h 119851"/>
                <a:gd name="connsiteX6" fmla="*/ 36364 w 137994"/>
                <a:gd name="connsiteY6" fmla="*/ 45687 h 119851"/>
                <a:gd name="connsiteX7" fmla="*/ 64335 w 137994"/>
                <a:gd name="connsiteY7" fmla="*/ 45687 h 119851"/>
                <a:gd name="connsiteX8" fmla="*/ 67133 w 137994"/>
                <a:gd name="connsiteY8" fmla="*/ 29837 h 119851"/>
                <a:gd name="connsiteX9" fmla="*/ 87179 w 137994"/>
                <a:gd name="connsiteY9" fmla="*/ 29837 h 119851"/>
                <a:gd name="connsiteX10" fmla="*/ 84382 w 137994"/>
                <a:gd name="connsiteY10" fmla="*/ 45687 h 119851"/>
                <a:gd name="connsiteX11" fmla="*/ 131468 w 137994"/>
                <a:gd name="connsiteY11" fmla="*/ 45687 h 119851"/>
                <a:gd name="connsiteX12" fmla="*/ 128671 w 137994"/>
                <a:gd name="connsiteY12" fmla="*/ 63869 h 119851"/>
                <a:gd name="connsiteX13" fmla="*/ 81585 w 137994"/>
                <a:gd name="connsiteY13" fmla="*/ 63869 h 119851"/>
                <a:gd name="connsiteX14" fmla="*/ 74592 w 137994"/>
                <a:gd name="connsiteY14" fmla="*/ 107692 h 119851"/>
                <a:gd name="connsiteX15" fmla="*/ 62471 w 137994"/>
                <a:gd name="connsiteY15" fmla="*/ 119813 h 119851"/>
                <a:gd name="connsiteX16" fmla="*/ 38695 w 137994"/>
                <a:gd name="connsiteY16" fmla="*/ 119813 h 119851"/>
                <a:gd name="connsiteX17" fmla="*/ 41026 w 137994"/>
                <a:gd name="connsiteY17" fmla="*/ 105827 h 119851"/>
                <a:gd name="connsiteX18" fmla="*/ 52681 w 137994"/>
                <a:gd name="connsiteY18" fmla="*/ 105827 h 119851"/>
                <a:gd name="connsiteX19" fmla="*/ 54545 w 137994"/>
                <a:gd name="connsiteY19" fmla="*/ 104429 h 119851"/>
                <a:gd name="connsiteX20" fmla="*/ 61072 w 137994"/>
                <a:gd name="connsiteY20" fmla="*/ 63869 h 119851"/>
                <a:gd name="connsiteX21" fmla="*/ 9324 w 137994"/>
                <a:gd name="connsiteY21" fmla="*/ 63869 h 119851"/>
                <a:gd name="connsiteX22" fmla="*/ 12121 w 137994"/>
                <a:gd name="connsiteY22" fmla="*/ 48018 h 119851"/>
                <a:gd name="connsiteX23" fmla="*/ 29837 w 137994"/>
                <a:gd name="connsiteY23" fmla="*/ 23310 h 119851"/>
                <a:gd name="connsiteX24" fmla="*/ 16317 w 137994"/>
                <a:gd name="connsiteY24" fmla="*/ 23310 h 119851"/>
                <a:gd name="connsiteX25" fmla="*/ 19114 w 137994"/>
                <a:gd name="connsiteY25" fmla="*/ 5128 h 119851"/>
                <a:gd name="connsiteX26" fmla="*/ 40093 w 137994"/>
                <a:gd name="connsiteY26" fmla="*/ 5128 h 119851"/>
                <a:gd name="connsiteX27" fmla="*/ 43823 w 137994"/>
                <a:gd name="connsiteY27" fmla="*/ 0 h 119851"/>
                <a:gd name="connsiteX28" fmla="*/ 33566 w 137994"/>
                <a:gd name="connsiteY28" fmla="*/ 71328 h 119851"/>
                <a:gd name="connsiteX29" fmla="*/ 53613 w 137994"/>
                <a:gd name="connsiteY29" fmla="*/ 71328 h 119851"/>
                <a:gd name="connsiteX30" fmla="*/ 29371 w 137994"/>
                <a:gd name="connsiteY30" fmla="*/ 112820 h 119851"/>
                <a:gd name="connsiteX31" fmla="*/ 18648 w 137994"/>
                <a:gd name="connsiteY31" fmla="*/ 118881 h 119851"/>
                <a:gd name="connsiteX32" fmla="*/ 0 w 137994"/>
                <a:gd name="connsiteY32" fmla="*/ 118881 h 119851"/>
                <a:gd name="connsiteX33" fmla="*/ 2331 w 137994"/>
                <a:gd name="connsiteY33" fmla="*/ 104895 h 119851"/>
                <a:gd name="connsiteX34" fmla="*/ 11189 w 137994"/>
                <a:gd name="connsiteY34" fmla="*/ 104895 h 119851"/>
                <a:gd name="connsiteX35" fmla="*/ 14452 w 137994"/>
                <a:gd name="connsiteY35" fmla="*/ 103496 h 119851"/>
                <a:gd name="connsiteX36" fmla="*/ 33566 w 137994"/>
                <a:gd name="connsiteY36" fmla="*/ 71328 h 119851"/>
                <a:gd name="connsiteX37" fmla="*/ 87645 w 137994"/>
                <a:gd name="connsiteY37" fmla="*/ 70862 h 119851"/>
                <a:gd name="connsiteX38" fmla="*/ 106760 w 137994"/>
                <a:gd name="connsiteY38" fmla="*/ 70862 h 119851"/>
                <a:gd name="connsiteX39" fmla="*/ 112820 w 137994"/>
                <a:gd name="connsiteY39" fmla="*/ 102564 h 119851"/>
                <a:gd name="connsiteX40" fmla="*/ 116084 w 137994"/>
                <a:gd name="connsiteY40" fmla="*/ 105361 h 119851"/>
                <a:gd name="connsiteX41" fmla="*/ 122610 w 137994"/>
                <a:gd name="connsiteY41" fmla="*/ 105361 h 119851"/>
                <a:gd name="connsiteX42" fmla="*/ 120279 w 137994"/>
                <a:gd name="connsiteY42" fmla="*/ 119347 h 119851"/>
                <a:gd name="connsiteX43" fmla="*/ 103496 w 137994"/>
                <a:gd name="connsiteY43" fmla="*/ 119347 h 119851"/>
                <a:gd name="connsiteX44" fmla="*/ 95105 w 137994"/>
                <a:gd name="connsiteY44" fmla="*/ 113286 h 119851"/>
                <a:gd name="connsiteX45" fmla="*/ 87645 w 137994"/>
                <a:gd name="connsiteY45" fmla="*/ 70862 h 119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137994" h="119851">
                  <a:moveTo>
                    <a:pt x="43823" y="0"/>
                  </a:moveTo>
                  <a:lnTo>
                    <a:pt x="66200" y="0"/>
                  </a:lnTo>
                  <a:lnTo>
                    <a:pt x="62937" y="4662"/>
                  </a:lnTo>
                  <a:lnTo>
                    <a:pt x="137995" y="4662"/>
                  </a:lnTo>
                  <a:lnTo>
                    <a:pt x="135198" y="22844"/>
                  </a:lnTo>
                  <a:lnTo>
                    <a:pt x="52214" y="22844"/>
                  </a:lnTo>
                  <a:lnTo>
                    <a:pt x="36364" y="45687"/>
                  </a:lnTo>
                  <a:lnTo>
                    <a:pt x="64335" y="45687"/>
                  </a:lnTo>
                  <a:lnTo>
                    <a:pt x="67133" y="29837"/>
                  </a:lnTo>
                  <a:lnTo>
                    <a:pt x="87179" y="29837"/>
                  </a:lnTo>
                  <a:lnTo>
                    <a:pt x="84382" y="45687"/>
                  </a:lnTo>
                  <a:lnTo>
                    <a:pt x="131468" y="45687"/>
                  </a:lnTo>
                  <a:lnTo>
                    <a:pt x="128671" y="63869"/>
                  </a:lnTo>
                  <a:lnTo>
                    <a:pt x="81585" y="63869"/>
                  </a:lnTo>
                  <a:lnTo>
                    <a:pt x="74592" y="107692"/>
                  </a:lnTo>
                  <a:cubicBezTo>
                    <a:pt x="74126" y="116550"/>
                    <a:pt x="69930" y="120279"/>
                    <a:pt x="62471" y="119813"/>
                  </a:cubicBezTo>
                  <a:lnTo>
                    <a:pt x="38695" y="119813"/>
                  </a:lnTo>
                  <a:lnTo>
                    <a:pt x="41026" y="105827"/>
                  </a:lnTo>
                  <a:lnTo>
                    <a:pt x="52681" y="105827"/>
                  </a:lnTo>
                  <a:cubicBezTo>
                    <a:pt x="53613" y="106293"/>
                    <a:pt x="54079" y="105827"/>
                    <a:pt x="54545" y="104429"/>
                  </a:cubicBezTo>
                  <a:lnTo>
                    <a:pt x="61072" y="63869"/>
                  </a:lnTo>
                  <a:lnTo>
                    <a:pt x="9324" y="63869"/>
                  </a:lnTo>
                  <a:lnTo>
                    <a:pt x="12121" y="48018"/>
                  </a:lnTo>
                  <a:lnTo>
                    <a:pt x="29837" y="23310"/>
                  </a:lnTo>
                  <a:lnTo>
                    <a:pt x="16317" y="23310"/>
                  </a:lnTo>
                  <a:lnTo>
                    <a:pt x="19114" y="5128"/>
                  </a:lnTo>
                  <a:lnTo>
                    <a:pt x="40093" y="5128"/>
                  </a:lnTo>
                  <a:lnTo>
                    <a:pt x="43823" y="0"/>
                  </a:lnTo>
                  <a:close/>
                  <a:moveTo>
                    <a:pt x="33566" y="71328"/>
                  </a:moveTo>
                  <a:lnTo>
                    <a:pt x="53613" y="71328"/>
                  </a:lnTo>
                  <a:lnTo>
                    <a:pt x="29371" y="112820"/>
                  </a:lnTo>
                  <a:cubicBezTo>
                    <a:pt x="27040" y="117482"/>
                    <a:pt x="23776" y="119813"/>
                    <a:pt x="18648" y="118881"/>
                  </a:cubicBezTo>
                  <a:lnTo>
                    <a:pt x="0" y="118881"/>
                  </a:lnTo>
                  <a:lnTo>
                    <a:pt x="2331" y="104895"/>
                  </a:lnTo>
                  <a:lnTo>
                    <a:pt x="11189" y="104895"/>
                  </a:lnTo>
                  <a:cubicBezTo>
                    <a:pt x="13054" y="105361"/>
                    <a:pt x="14452" y="104895"/>
                    <a:pt x="14452" y="103496"/>
                  </a:cubicBezTo>
                  <a:lnTo>
                    <a:pt x="33566" y="71328"/>
                  </a:lnTo>
                  <a:close/>
                  <a:moveTo>
                    <a:pt x="87645" y="70862"/>
                  </a:moveTo>
                  <a:lnTo>
                    <a:pt x="106760" y="70862"/>
                  </a:lnTo>
                  <a:lnTo>
                    <a:pt x="112820" y="102564"/>
                  </a:lnTo>
                  <a:cubicBezTo>
                    <a:pt x="113286" y="104429"/>
                    <a:pt x="114219" y="105361"/>
                    <a:pt x="116084" y="105361"/>
                  </a:cubicBezTo>
                  <a:lnTo>
                    <a:pt x="122610" y="105361"/>
                  </a:lnTo>
                  <a:lnTo>
                    <a:pt x="120279" y="119347"/>
                  </a:lnTo>
                  <a:lnTo>
                    <a:pt x="103496" y="119347"/>
                  </a:lnTo>
                  <a:cubicBezTo>
                    <a:pt x="98368" y="119813"/>
                    <a:pt x="95571" y="117482"/>
                    <a:pt x="95105" y="113286"/>
                  </a:cubicBezTo>
                  <a:lnTo>
                    <a:pt x="87645" y="70862"/>
                  </a:lnTo>
                  <a:close/>
                </a:path>
              </a:pathLst>
            </a:custGeom>
            <a:solidFill>
              <a:schemeClr val="accent1"/>
            </a:solidFill>
            <a:ln w="4651" cap="flat">
              <a:noFill/>
              <a:prstDash val="solid"/>
              <a:miter/>
            </a:ln>
          </p:spPr>
          <p:txBody>
            <a:bodyPr rtlCol="0" anchor="ctr"/>
            <a:lstStyle/>
            <a:p>
              <a:endParaRPr lang="zh-CN" altLang="en-US"/>
            </a:p>
          </p:txBody>
        </p:sp>
        <p:sp>
          <p:nvSpPr>
            <p:cNvPr id="25" name="任意多边形: 形状 24">
              <a:extLst>
                <a:ext uri="{FF2B5EF4-FFF2-40B4-BE49-F238E27FC236}">
                  <a16:creationId xmlns:a16="http://schemas.microsoft.com/office/drawing/2014/main" id="{681E8AE6-051E-41E5-9B6A-362400B65192}"/>
                </a:ext>
              </a:extLst>
            </p:cNvPr>
            <p:cNvSpPr/>
            <p:nvPr/>
          </p:nvSpPr>
          <p:spPr>
            <a:xfrm>
              <a:off x="9696678" y="415067"/>
              <a:ext cx="82568" cy="70076"/>
            </a:xfrm>
            <a:custGeom>
              <a:avLst/>
              <a:gdLst>
                <a:gd name="connsiteX0" fmla="*/ 66666 w 138461"/>
                <a:gd name="connsiteY0" fmla="*/ 7925 h 117513"/>
                <a:gd name="connsiteX1" fmla="*/ 68065 w 138461"/>
                <a:gd name="connsiteY1" fmla="*/ 0 h 117513"/>
                <a:gd name="connsiteX2" fmla="*/ 89044 w 138461"/>
                <a:gd name="connsiteY2" fmla="*/ 0 h 117513"/>
                <a:gd name="connsiteX3" fmla="*/ 87645 w 138461"/>
                <a:gd name="connsiteY3" fmla="*/ 7925 h 117513"/>
                <a:gd name="connsiteX4" fmla="*/ 138461 w 138461"/>
                <a:gd name="connsiteY4" fmla="*/ 7925 h 117513"/>
                <a:gd name="connsiteX5" fmla="*/ 136130 w 138461"/>
                <a:gd name="connsiteY5" fmla="*/ 23310 h 117513"/>
                <a:gd name="connsiteX6" fmla="*/ 45687 w 138461"/>
                <a:gd name="connsiteY6" fmla="*/ 23310 h 117513"/>
                <a:gd name="connsiteX7" fmla="*/ 44289 w 138461"/>
                <a:gd name="connsiteY7" fmla="*/ 33100 h 117513"/>
                <a:gd name="connsiteX8" fmla="*/ 128205 w 138461"/>
                <a:gd name="connsiteY8" fmla="*/ 33100 h 117513"/>
                <a:gd name="connsiteX9" fmla="*/ 116550 w 138461"/>
                <a:gd name="connsiteY9" fmla="*/ 103962 h 117513"/>
                <a:gd name="connsiteX10" fmla="*/ 90443 w 138461"/>
                <a:gd name="connsiteY10" fmla="*/ 117482 h 117513"/>
                <a:gd name="connsiteX11" fmla="*/ 49417 w 138461"/>
                <a:gd name="connsiteY11" fmla="*/ 117482 h 117513"/>
                <a:gd name="connsiteX12" fmla="*/ 51748 w 138461"/>
                <a:gd name="connsiteY12" fmla="*/ 102564 h 117513"/>
                <a:gd name="connsiteX13" fmla="*/ 95105 w 138461"/>
                <a:gd name="connsiteY13" fmla="*/ 102564 h 117513"/>
                <a:gd name="connsiteX14" fmla="*/ 98368 w 138461"/>
                <a:gd name="connsiteY14" fmla="*/ 99300 h 117513"/>
                <a:gd name="connsiteX15" fmla="*/ 106760 w 138461"/>
                <a:gd name="connsiteY15" fmla="*/ 48485 h 117513"/>
                <a:gd name="connsiteX16" fmla="*/ 41492 w 138461"/>
                <a:gd name="connsiteY16" fmla="*/ 48485 h 117513"/>
                <a:gd name="connsiteX17" fmla="*/ 33100 w 138461"/>
                <a:gd name="connsiteY17" fmla="*/ 100699 h 117513"/>
                <a:gd name="connsiteX18" fmla="*/ 13520 w 138461"/>
                <a:gd name="connsiteY18" fmla="*/ 117482 h 117513"/>
                <a:gd name="connsiteX19" fmla="*/ 0 w 138461"/>
                <a:gd name="connsiteY19" fmla="*/ 117482 h 117513"/>
                <a:gd name="connsiteX20" fmla="*/ 2331 w 138461"/>
                <a:gd name="connsiteY20" fmla="*/ 103030 h 117513"/>
                <a:gd name="connsiteX21" fmla="*/ 7925 w 138461"/>
                <a:gd name="connsiteY21" fmla="*/ 103030 h 117513"/>
                <a:gd name="connsiteX22" fmla="*/ 14918 w 138461"/>
                <a:gd name="connsiteY22" fmla="*/ 96503 h 117513"/>
                <a:gd name="connsiteX23" fmla="*/ 26573 w 138461"/>
                <a:gd name="connsiteY23" fmla="*/ 23776 h 117513"/>
                <a:gd name="connsiteX24" fmla="*/ 14918 w 138461"/>
                <a:gd name="connsiteY24" fmla="*/ 23776 h 117513"/>
                <a:gd name="connsiteX25" fmla="*/ 17716 w 138461"/>
                <a:gd name="connsiteY25" fmla="*/ 7925 h 117513"/>
                <a:gd name="connsiteX26" fmla="*/ 66666 w 138461"/>
                <a:gd name="connsiteY26" fmla="*/ 7925 h 11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8461" h="117513">
                  <a:moveTo>
                    <a:pt x="66666" y="7925"/>
                  </a:moveTo>
                  <a:lnTo>
                    <a:pt x="68065" y="0"/>
                  </a:lnTo>
                  <a:lnTo>
                    <a:pt x="89044" y="0"/>
                  </a:lnTo>
                  <a:lnTo>
                    <a:pt x="87645" y="7925"/>
                  </a:lnTo>
                  <a:lnTo>
                    <a:pt x="138461" y="7925"/>
                  </a:lnTo>
                  <a:lnTo>
                    <a:pt x="136130" y="23310"/>
                  </a:lnTo>
                  <a:lnTo>
                    <a:pt x="45687" y="23310"/>
                  </a:lnTo>
                  <a:lnTo>
                    <a:pt x="44289" y="33100"/>
                  </a:lnTo>
                  <a:lnTo>
                    <a:pt x="128205" y="33100"/>
                  </a:lnTo>
                  <a:lnTo>
                    <a:pt x="116550" y="103962"/>
                  </a:lnTo>
                  <a:cubicBezTo>
                    <a:pt x="115617" y="113286"/>
                    <a:pt x="107226" y="117948"/>
                    <a:pt x="90443" y="117482"/>
                  </a:cubicBezTo>
                  <a:lnTo>
                    <a:pt x="49417" y="117482"/>
                  </a:lnTo>
                  <a:lnTo>
                    <a:pt x="51748" y="102564"/>
                  </a:lnTo>
                  <a:lnTo>
                    <a:pt x="95105" y="102564"/>
                  </a:lnTo>
                  <a:cubicBezTo>
                    <a:pt x="96969" y="102564"/>
                    <a:pt x="97902" y="101631"/>
                    <a:pt x="98368" y="99300"/>
                  </a:cubicBezTo>
                  <a:lnTo>
                    <a:pt x="106760" y="48485"/>
                  </a:lnTo>
                  <a:lnTo>
                    <a:pt x="41492" y="48485"/>
                  </a:lnTo>
                  <a:lnTo>
                    <a:pt x="33100" y="100699"/>
                  </a:lnTo>
                  <a:cubicBezTo>
                    <a:pt x="30303" y="110489"/>
                    <a:pt x="23776" y="116084"/>
                    <a:pt x="13520" y="117482"/>
                  </a:cubicBezTo>
                  <a:lnTo>
                    <a:pt x="0" y="117482"/>
                  </a:lnTo>
                  <a:lnTo>
                    <a:pt x="2331" y="103030"/>
                  </a:lnTo>
                  <a:lnTo>
                    <a:pt x="7925" y="103030"/>
                  </a:lnTo>
                  <a:cubicBezTo>
                    <a:pt x="12121" y="103030"/>
                    <a:pt x="14452" y="100699"/>
                    <a:pt x="14918" y="96503"/>
                  </a:cubicBezTo>
                  <a:lnTo>
                    <a:pt x="26573" y="23776"/>
                  </a:lnTo>
                  <a:lnTo>
                    <a:pt x="14918" y="23776"/>
                  </a:lnTo>
                  <a:lnTo>
                    <a:pt x="17716" y="7925"/>
                  </a:lnTo>
                  <a:lnTo>
                    <a:pt x="66666" y="7925"/>
                  </a:lnTo>
                  <a:close/>
                </a:path>
              </a:pathLst>
            </a:custGeom>
            <a:solidFill>
              <a:schemeClr val="accent1"/>
            </a:solidFill>
            <a:ln w="4651" cap="flat">
              <a:noFill/>
              <a:prstDash val="solid"/>
              <a:miter/>
            </a:ln>
          </p:spPr>
          <p:txBody>
            <a:bodyPr rtlCol="0" anchor="ctr"/>
            <a:lstStyle/>
            <a:p>
              <a:endParaRPr lang="zh-CN" altLang="en-US"/>
            </a:p>
          </p:txBody>
        </p:sp>
        <p:sp>
          <p:nvSpPr>
            <p:cNvPr id="26" name="任意多边形: 形状 25">
              <a:extLst>
                <a:ext uri="{FF2B5EF4-FFF2-40B4-BE49-F238E27FC236}">
                  <a16:creationId xmlns:a16="http://schemas.microsoft.com/office/drawing/2014/main" id="{359F393B-FC19-4A56-9F76-DA6AF019103B}"/>
                </a:ext>
              </a:extLst>
            </p:cNvPr>
            <p:cNvSpPr/>
            <p:nvPr/>
          </p:nvSpPr>
          <p:spPr>
            <a:xfrm>
              <a:off x="9783416" y="414790"/>
              <a:ext cx="77286" cy="70613"/>
            </a:xfrm>
            <a:custGeom>
              <a:avLst/>
              <a:gdLst>
                <a:gd name="connsiteX0" fmla="*/ 9324 w 129603"/>
                <a:gd name="connsiteY0" fmla="*/ 24709 h 118414"/>
                <a:gd name="connsiteX1" fmla="*/ 12587 w 129603"/>
                <a:gd name="connsiteY1" fmla="*/ 24709 h 118414"/>
                <a:gd name="connsiteX2" fmla="*/ 16783 w 129603"/>
                <a:gd name="connsiteY2" fmla="*/ 20979 h 118414"/>
                <a:gd name="connsiteX3" fmla="*/ 27972 w 129603"/>
                <a:gd name="connsiteY3" fmla="*/ 0 h 118414"/>
                <a:gd name="connsiteX4" fmla="*/ 48018 w 129603"/>
                <a:gd name="connsiteY4" fmla="*/ 0 h 118414"/>
                <a:gd name="connsiteX5" fmla="*/ 35431 w 129603"/>
                <a:gd name="connsiteY5" fmla="*/ 25175 h 118414"/>
                <a:gd name="connsiteX6" fmla="*/ 20513 w 129603"/>
                <a:gd name="connsiteY6" fmla="*/ 118415 h 118414"/>
                <a:gd name="connsiteX7" fmla="*/ 0 w 129603"/>
                <a:gd name="connsiteY7" fmla="*/ 118415 h 118414"/>
                <a:gd name="connsiteX8" fmla="*/ 12587 w 129603"/>
                <a:gd name="connsiteY8" fmla="*/ 42424 h 118414"/>
                <a:gd name="connsiteX9" fmla="*/ 6993 w 129603"/>
                <a:gd name="connsiteY9" fmla="*/ 42424 h 118414"/>
                <a:gd name="connsiteX10" fmla="*/ 9324 w 129603"/>
                <a:gd name="connsiteY10" fmla="*/ 24709 h 118414"/>
                <a:gd name="connsiteX11" fmla="*/ 46620 w 129603"/>
                <a:gd name="connsiteY11" fmla="*/ 5594 h 118414"/>
                <a:gd name="connsiteX12" fmla="*/ 67599 w 129603"/>
                <a:gd name="connsiteY12" fmla="*/ 5594 h 118414"/>
                <a:gd name="connsiteX13" fmla="*/ 70862 w 129603"/>
                <a:gd name="connsiteY13" fmla="*/ 0 h 118414"/>
                <a:gd name="connsiteX14" fmla="*/ 91841 w 129603"/>
                <a:gd name="connsiteY14" fmla="*/ 0 h 118414"/>
                <a:gd name="connsiteX15" fmla="*/ 89044 w 129603"/>
                <a:gd name="connsiteY15" fmla="*/ 5594 h 118414"/>
                <a:gd name="connsiteX16" fmla="*/ 129603 w 129603"/>
                <a:gd name="connsiteY16" fmla="*/ 5594 h 118414"/>
                <a:gd name="connsiteX17" fmla="*/ 126806 w 129603"/>
                <a:gd name="connsiteY17" fmla="*/ 23310 h 118414"/>
                <a:gd name="connsiteX18" fmla="*/ 81119 w 129603"/>
                <a:gd name="connsiteY18" fmla="*/ 23310 h 118414"/>
                <a:gd name="connsiteX19" fmla="*/ 74592 w 129603"/>
                <a:gd name="connsiteY19" fmla="*/ 34032 h 118414"/>
                <a:gd name="connsiteX20" fmla="*/ 124941 w 129603"/>
                <a:gd name="connsiteY20" fmla="*/ 34032 h 118414"/>
                <a:gd name="connsiteX21" fmla="*/ 122144 w 129603"/>
                <a:gd name="connsiteY21" fmla="*/ 51748 h 118414"/>
                <a:gd name="connsiteX22" fmla="*/ 66666 w 129603"/>
                <a:gd name="connsiteY22" fmla="*/ 51748 h 118414"/>
                <a:gd name="connsiteX23" fmla="*/ 60140 w 129603"/>
                <a:gd name="connsiteY23" fmla="*/ 62004 h 118414"/>
                <a:gd name="connsiteX24" fmla="*/ 120279 w 129603"/>
                <a:gd name="connsiteY24" fmla="*/ 62004 h 118414"/>
                <a:gd name="connsiteX25" fmla="*/ 117482 w 129603"/>
                <a:gd name="connsiteY25" fmla="*/ 79254 h 118414"/>
                <a:gd name="connsiteX26" fmla="*/ 92307 w 129603"/>
                <a:gd name="connsiteY26" fmla="*/ 103496 h 118414"/>
                <a:gd name="connsiteX27" fmla="*/ 113753 w 129603"/>
                <a:gd name="connsiteY27" fmla="*/ 103496 h 118414"/>
                <a:gd name="connsiteX28" fmla="*/ 111422 w 129603"/>
                <a:gd name="connsiteY28" fmla="*/ 117948 h 118414"/>
                <a:gd name="connsiteX29" fmla="*/ 67599 w 129603"/>
                <a:gd name="connsiteY29" fmla="*/ 117948 h 118414"/>
                <a:gd name="connsiteX30" fmla="*/ 55011 w 129603"/>
                <a:gd name="connsiteY30" fmla="*/ 113286 h 118414"/>
                <a:gd name="connsiteX31" fmla="*/ 38228 w 129603"/>
                <a:gd name="connsiteY31" fmla="*/ 90909 h 118414"/>
                <a:gd name="connsiteX32" fmla="*/ 61538 w 129603"/>
                <a:gd name="connsiteY32" fmla="*/ 90909 h 118414"/>
                <a:gd name="connsiteX33" fmla="*/ 70396 w 129603"/>
                <a:gd name="connsiteY33" fmla="*/ 100233 h 118414"/>
                <a:gd name="connsiteX34" fmla="*/ 90909 w 129603"/>
                <a:gd name="connsiteY34" fmla="*/ 80186 h 118414"/>
                <a:gd name="connsiteX35" fmla="*/ 32634 w 129603"/>
                <a:gd name="connsiteY35" fmla="*/ 80186 h 118414"/>
                <a:gd name="connsiteX36" fmla="*/ 34499 w 129603"/>
                <a:gd name="connsiteY36" fmla="*/ 68997 h 118414"/>
                <a:gd name="connsiteX37" fmla="*/ 44755 w 129603"/>
                <a:gd name="connsiteY37" fmla="*/ 51748 h 118414"/>
                <a:gd name="connsiteX38" fmla="*/ 37762 w 129603"/>
                <a:gd name="connsiteY38" fmla="*/ 51748 h 118414"/>
                <a:gd name="connsiteX39" fmla="*/ 40559 w 129603"/>
                <a:gd name="connsiteY39" fmla="*/ 34032 h 118414"/>
                <a:gd name="connsiteX40" fmla="*/ 52680 w 129603"/>
                <a:gd name="connsiteY40" fmla="*/ 34032 h 118414"/>
                <a:gd name="connsiteX41" fmla="*/ 59207 w 129603"/>
                <a:gd name="connsiteY41" fmla="*/ 23310 h 118414"/>
                <a:gd name="connsiteX42" fmla="*/ 43356 w 129603"/>
                <a:gd name="connsiteY42" fmla="*/ 23310 h 118414"/>
                <a:gd name="connsiteX43" fmla="*/ 46620 w 129603"/>
                <a:gd name="connsiteY43" fmla="*/ 5594 h 118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9603" h="118414">
                  <a:moveTo>
                    <a:pt x="9324" y="24709"/>
                  </a:moveTo>
                  <a:lnTo>
                    <a:pt x="12587" y="24709"/>
                  </a:lnTo>
                  <a:cubicBezTo>
                    <a:pt x="13986" y="25641"/>
                    <a:pt x="15385" y="24242"/>
                    <a:pt x="16783" y="20979"/>
                  </a:cubicBezTo>
                  <a:lnTo>
                    <a:pt x="27972" y="0"/>
                  </a:lnTo>
                  <a:lnTo>
                    <a:pt x="48018" y="0"/>
                  </a:lnTo>
                  <a:lnTo>
                    <a:pt x="35431" y="25175"/>
                  </a:lnTo>
                  <a:lnTo>
                    <a:pt x="20513" y="118415"/>
                  </a:lnTo>
                  <a:lnTo>
                    <a:pt x="0" y="118415"/>
                  </a:lnTo>
                  <a:lnTo>
                    <a:pt x="12587" y="42424"/>
                  </a:lnTo>
                  <a:lnTo>
                    <a:pt x="6993" y="42424"/>
                  </a:lnTo>
                  <a:lnTo>
                    <a:pt x="9324" y="24709"/>
                  </a:lnTo>
                  <a:close/>
                  <a:moveTo>
                    <a:pt x="46620" y="5594"/>
                  </a:moveTo>
                  <a:lnTo>
                    <a:pt x="67599" y="5594"/>
                  </a:lnTo>
                  <a:lnTo>
                    <a:pt x="70862" y="0"/>
                  </a:lnTo>
                  <a:lnTo>
                    <a:pt x="91841" y="0"/>
                  </a:lnTo>
                  <a:lnTo>
                    <a:pt x="89044" y="5594"/>
                  </a:lnTo>
                  <a:lnTo>
                    <a:pt x="129603" y="5594"/>
                  </a:lnTo>
                  <a:lnTo>
                    <a:pt x="126806" y="23310"/>
                  </a:lnTo>
                  <a:lnTo>
                    <a:pt x="81119" y="23310"/>
                  </a:lnTo>
                  <a:lnTo>
                    <a:pt x="74592" y="34032"/>
                  </a:lnTo>
                  <a:lnTo>
                    <a:pt x="124941" y="34032"/>
                  </a:lnTo>
                  <a:lnTo>
                    <a:pt x="122144" y="51748"/>
                  </a:lnTo>
                  <a:lnTo>
                    <a:pt x="66666" y="51748"/>
                  </a:lnTo>
                  <a:lnTo>
                    <a:pt x="60140" y="62004"/>
                  </a:lnTo>
                  <a:lnTo>
                    <a:pt x="120279" y="62004"/>
                  </a:lnTo>
                  <a:lnTo>
                    <a:pt x="117482" y="79254"/>
                  </a:lnTo>
                  <a:lnTo>
                    <a:pt x="92307" y="103496"/>
                  </a:lnTo>
                  <a:lnTo>
                    <a:pt x="113753" y="103496"/>
                  </a:lnTo>
                  <a:lnTo>
                    <a:pt x="111422" y="117948"/>
                  </a:lnTo>
                  <a:lnTo>
                    <a:pt x="67599" y="117948"/>
                  </a:lnTo>
                  <a:cubicBezTo>
                    <a:pt x="61072" y="118415"/>
                    <a:pt x="56876" y="116550"/>
                    <a:pt x="55011" y="113286"/>
                  </a:cubicBezTo>
                  <a:lnTo>
                    <a:pt x="38228" y="90909"/>
                  </a:lnTo>
                  <a:lnTo>
                    <a:pt x="61538" y="90909"/>
                  </a:lnTo>
                  <a:lnTo>
                    <a:pt x="70396" y="100233"/>
                  </a:lnTo>
                  <a:lnTo>
                    <a:pt x="90909" y="80186"/>
                  </a:lnTo>
                  <a:lnTo>
                    <a:pt x="32634" y="80186"/>
                  </a:lnTo>
                  <a:lnTo>
                    <a:pt x="34499" y="68997"/>
                  </a:lnTo>
                  <a:lnTo>
                    <a:pt x="44755" y="51748"/>
                  </a:lnTo>
                  <a:lnTo>
                    <a:pt x="37762" y="51748"/>
                  </a:lnTo>
                  <a:lnTo>
                    <a:pt x="40559" y="34032"/>
                  </a:lnTo>
                  <a:lnTo>
                    <a:pt x="52680" y="34032"/>
                  </a:lnTo>
                  <a:lnTo>
                    <a:pt x="59207" y="23310"/>
                  </a:lnTo>
                  <a:lnTo>
                    <a:pt x="43356" y="23310"/>
                  </a:lnTo>
                  <a:lnTo>
                    <a:pt x="46620" y="5594"/>
                  </a:lnTo>
                  <a:close/>
                </a:path>
              </a:pathLst>
            </a:custGeom>
            <a:solidFill>
              <a:schemeClr val="accent1"/>
            </a:solidFill>
            <a:ln w="4651" cap="flat">
              <a:noFill/>
              <a:prstDash val="solid"/>
              <a:miter/>
            </a:ln>
          </p:spPr>
          <p:txBody>
            <a:bodyPr rtlCol="0" anchor="ctr"/>
            <a:lstStyle/>
            <a:p>
              <a:endParaRPr lang="zh-CN" altLang="en-US"/>
            </a:p>
          </p:txBody>
        </p:sp>
        <p:sp>
          <p:nvSpPr>
            <p:cNvPr id="27" name="任意多边形: 形状 26">
              <a:extLst>
                <a:ext uri="{FF2B5EF4-FFF2-40B4-BE49-F238E27FC236}">
                  <a16:creationId xmlns:a16="http://schemas.microsoft.com/office/drawing/2014/main" id="{F4E157CF-8CA7-42FC-8496-960F877ACCCB}"/>
                </a:ext>
              </a:extLst>
            </p:cNvPr>
            <p:cNvSpPr/>
            <p:nvPr/>
          </p:nvSpPr>
          <p:spPr>
            <a:xfrm>
              <a:off x="9861812" y="414790"/>
              <a:ext cx="81733" cy="70890"/>
            </a:xfrm>
            <a:custGeom>
              <a:avLst/>
              <a:gdLst>
                <a:gd name="connsiteX0" fmla="*/ 12587 w 137062"/>
                <a:gd name="connsiteY0" fmla="*/ 29371 h 118880"/>
                <a:gd name="connsiteX1" fmla="*/ 14918 w 137062"/>
                <a:gd name="connsiteY1" fmla="*/ 14452 h 118880"/>
                <a:gd name="connsiteX2" fmla="*/ 20979 w 137062"/>
                <a:gd name="connsiteY2" fmla="*/ 14452 h 118880"/>
                <a:gd name="connsiteX3" fmla="*/ 23310 w 137062"/>
                <a:gd name="connsiteY3" fmla="*/ 466 h 118880"/>
                <a:gd name="connsiteX4" fmla="*/ 40093 w 137062"/>
                <a:gd name="connsiteY4" fmla="*/ 466 h 118880"/>
                <a:gd name="connsiteX5" fmla="*/ 37762 w 137062"/>
                <a:gd name="connsiteY5" fmla="*/ 14452 h 118880"/>
                <a:gd name="connsiteX6" fmla="*/ 48951 w 137062"/>
                <a:gd name="connsiteY6" fmla="*/ 14452 h 118880"/>
                <a:gd name="connsiteX7" fmla="*/ 51282 w 137062"/>
                <a:gd name="connsiteY7" fmla="*/ 466 h 118880"/>
                <a:gd name="connsiteX8" fmla="*/ 68065 w 137062"/>
                <a:gd name="connsiteY8" fmla="*/ 466 h 118880"/>
                <a:gd name="connsiteX9" fmla="*/ 65734 w 137062"/>
                <a:gd name="connsiteY9" fmla="*/ 13986 h 118880"/>
                <a:gd name="connsiteX10" fmla="*/ 70862 w 137062"/>
                <a:gd name="connsiteY10" fmla="*/ 13986 h 118880"/>
                <a:gd name="connsiteX11" fmla="*/ 71795 w 137062"/>
                <a:gd name="connsiteY11" fmla="*/ 7459 h 118880"/>
                <a:gd name="connsiteX12" fmla="*/ 75058 w 137062"/>
                <a:gd name="connsiteY12" fmla="*/ 7459 h 118880"/>
                <a:gd name="connsiteX13" fmla="*/ 75991 w 137062"/>
                <a:gd name="connsiteY13" fmla="*/ 466 h 118880"/>
                <a:gd name="connsiteX14" fmla="*/ 91841 w 137062"/>
                <a:gd name="connsiteY14" fmla="*/ 466 h 118880"/>
                <a:gd name="connsiteX15" fmla="*/ 91375 w 137062"/>
                <a:gd name="connsiteY15" fmla="*/ 6527 h 118880"/>
                <a:gd name="connsiteX16" fmla="*/ 117016 w 137062"/>
                <a:gd name="connsiteY16" fmla="*/ 6527 h 118880"/>
                <a:gd name="connsiteX17" fmla="*/ 117948 w 137062"/>
                <a:gd name="connsiteY17" fmla="*/ 0 h 118880"/>
                <a:gd name="connsiteX18" fmla="*/ 135198 w 137062"/>
                <a:gd name="connsiteY18" fmla="*/ 0 h 118880"/>
                <a:gd name="connsiteX19" fmla="*/ 134265 w 137062"/>
                <a:gd name="connsiteY19" fmla="*/ 6527 h 118880"/>
                <a:gd name="connsiteX20" fmla="*/ 137063 w 137062"/>
                <a:gd name="connsiteY20" fmla="*/ 6527 h 118880"/>
                <a:gd name="connsiteX21" fmla="*/ 134732 w 137062"/>
                <a:gd name="connsiteY21" fmla="*/ 21911 h 118880"/>
                <a:gd name="connsiteX22" fmla="*/ 131934 w 137062"/>
                <a:gd name="connsiteY22" fmla="*/ 21911 h 118880"/>
                <a:gd name="connsiteX23" fmla="*/ 127272 w 137062"/>
                <a:gd name="connsiteY23" fmla="*/ 51282 h 118880"/>
                <a:gd name="connsiteX24" fmla="*/ 112354 w 137062"/>
                <a:gd name="connsiteY24" fmla="*/ 65268 h 118880"/>
                <a:gd name="connsiteX25" fmla="*/ 103030 w 137062"/>
                <a:gd name="connsiteY25" fmla="*/ 65268 h 118880"/>
                <a:gd name="connsiteX26" fmla="*/ 102098 w 137062"/>
                <a:gd name="connsiteY26" fmla="*/ 70396 h 118880"/>
                <a:gd name="connsiteX27" fmla="*/ 126806 w 137062"/>
                <a:gd name="connsiteY27" fmla="*/ 70396 h 118880"/>
                <a:gd name="connsiteX28" fmla="*/ 124475 w 137062"/>
                <a:gd name="connsiteY28" fmla="*/ 84848 h 118880"/>
                <a:gd name="connsiteX29" fmla="*/ 99767 w 137062"/>
                <a:gd name="connsiteY29" fmla="*/ 84848 h 118880"/>
                <a:gd name="connsiteX30" fmla="*/ 99300 w 137062"/>
                <a:gd name="connsiteY30" fmla="*/ 88112 h 118880"/>
                <a:gd name="connsiteX31" fmla="*/ 115151 w 137062"/>
                <a:gd name="connsiteY31" fmla="*/ 88112 h 118880"/>
                <a:gd name="connsiteX32" fmla="*/ 115151 w 137062"/>
                <a:gd name="connsiteY32" fmla="*/ 101631 h 118880"/>
                <a:gd name="connsiteX33" fmla="*/ 118415 w 137062"/>
                <a:gd name="connsiteY33" fmla="*/ 106293 h 118880"/>
                <a:gd name="connsiteX34" fmla="*/ 121212 w 137062"/>
                <a:gd name="connsiteY34" fmla="*/ 106293 h 118880"/>
                <a:gd name="connsiteX35" fmla="*/ 119347 w 137062"/>
                <a:gd name="connsiteY35" fmla="*/ 118415 h 118880"/>
                <a:gd name="connsiteX36" fmla="*/ 107692 w 137062"/>
                <a:gd name="connsiteY36" fmla="*/ 118415 h 118880"/>
                <a:gd name="connsiteX37" fmla="*/ 99300 w 137062"/>
                <a:gd name="connsiteY37" fmla="*/ 109557 h 118880"/>
                <a:gd name="connsiteX38" fmla="*/ 99300 w 137062"/>
                <a:gd name="connsiteY38" fmla="*/ 97436 h 118880"/>
                <a:gd name="connsiteX39" fmla="*/ 97902 w 137062"/>
                <a:gd name="connsiteY39" fmla="*/ 97436 h 118880"/>
                <a:gd name="connsiteX40" fmla="*/ 94639 w 137062"/>
                <a:gd name="connsiteY40" fmla="*/ 118881 h 118880"/>
                <a:gd name="connsiteX41" fmla="*/ 77389 w 137062"/>
                <a:gd name="connsiteY41" fmla="*/ 118881 h 118880"/>
                <a:gd name="connsiteX42" fmla="*/ 80653 w 137062"/>
                <a:gd name="connsiteY42" fmla="*/ 97436 h 118880"/>
                <a:gd name="connsiteX43" fmla="*/ 79254 w 137062"/>
                <a:gd name="connsiteY43" fmla="*/ 97436 h 118880"/>
                <a:gd name="connsiteX44" fmla="*/ 73660 w 137062"/>
                <a:gd name="connsiteY44" fmla="*/ 110489 h 118880"/>
                <a:gd name="connsiteX45" fmla="*/ 61538 w 137062"/>
                <a:gd name="connsiteY45" fmla="*/ 118415 h 118880"/>
                <a:gd name="connsiteX46" fmla="*/ 42424 w 137062"/>
                <a:gd name="connsiteY46" fmla="*/ 118415 h 118880"/>
                <a:gd name="connsiteX47" fmla="*/ 34965 w 137062"/>
                <a:gd name="connsiteY47" fmla="*/ 114685 h 118880"/>
                <a:gd name="connsiteX48" fmla="*/ 29837 w 137062"/>
                <a:gd name="connsiteY48" fmla="*/ 108624 h 118880"/>
                <a:gd name="connsiteX49" fmla="*/ 24242 w 137062"/>
                <a:gd name="connsiteY49" fmla="*/ 114219 h 118880"/>
                <a:gd name="connsiteX50" fmla="*/ 13054 w 137062"/>
                <a:gd name="connsiteY50" fmla="*/ 118881 h 118880"/>
                <a:gd name="connsiteX51" fmla="*/ 0 w 137062"/>
                <a:gd name="connsiteY51" fmla="*/ 118881 h 118880"/>
                <a:gd name="connsiteX52" fmla="*/ 2331 w 137062"/>
                <a:gd name="connsiteY52" fmla="*/ 104895 h 118880"/>
                <a:gd name="connsiteX53" fmla="*/ 6993 w 137062"/>
                <a:gd name="connsiteY53" fmla="*/ 104895 h 118880"/>
                <a:gd name="connsiteX54" fmla="*/ 15385 w 137062"/>
                <a:gd name="connsiteY54" fmla="*/ 99767 h 118880"/>
                <a:gd name="connsiteX55" fmla="*/ 20513 w 137062"/>
                <a:gd name="connsiteY55" fmla="*/ 94638 h 118880"/>
                <a:gd name="connsiteX56" fmla="*/ 13520 w 137062"/>
                <a:gd name="connsiteY56" fmla="*/ 83916 h 118880"/>
                <a:gd name="connsiteX57" fmla="*/ 12587 w 137062"/>
                <a:gd name="connsiteY57" fmla="*/ 77389 h 118880"/>
                <a:gd name="connsiteX58" fmla="*/ 20047 w 137062"/>
                <a:gd name="connsiteY58" fmla="*/ 29837 h 118880"/>
                <a:gd name="connsiteX59" fmla="*/ 12587 w 137062"/>
                <a:gd name="connsiteY59" fmla="*/ 29837 h 118880"/>
                <a:gd name="connsiteX60" fmla="*/ 35431 w 137062"/>
                <a:gd name="connsiteY60" fmla="*/ 28904 h 118880"/>
                <a:gd name="connsiteX61" fmla="*/ 28438 w 137062"/>
                <a:gd name="connsiteY61" fmla="*/ 73659 h 118880"/>
                <a:gd name="connsiteX62" fmla="*/ 32634 w 137062"/>
                <a:gd name="connsiteY62" fmla="*/ 81119 h 118880"/>
                <a:gd name="connsiteX63" fmla="*/ 39161 w 137062"/>
                <a:gd name="connsiteY63" fmla="*/ 72727 h 118880"/>
                <a:gd name="connsiteX64" fmla="*/ 46154 w 137062"/>
                <a:gd name="connsiteY64" fmla="*/ 29371 h 118880"/>
                <a:gd name="connsiteX65" fmla="*/ 35431 w 137062"/>
                <a:gd name="connsiteY65" fmla="*/ 29371 h 118880"/>
                <a:gd name="connsiteX66" fmla="*/ 65734 w 137062"/>
                <a:gd name="connsiteY66" fmla="*/ 66200 h 118880"/>
                <a:gd name="connsiteX67" fmla="*/ 72727 w 137062"/>
                <a:gd name="connsiteY67" fmla="*/ 22378 h 118880"/>
                <a:gd name="connsiteX68" fmla="*/ 69930 w 137062"/>
                <a:gd name="connsiteY68" fmla="*/ 22378 h 118880"/>
                <a:gd name="connsiteX69" fmla="*/ 68998 w 137062"/>
                <a:gd name="connsiteY69" fmla="*/ 28904 h 118880"/>
                <a:gd name="connsiteX70" fmla="*/ 63403 w 137062"/>
                <a:gd name="connsiteY70" fmla="*/ 28904 h 118880"/>
                <a:gd name="connsiteX71" fmla="*/ 55944 w 137062"/>
                <a:gd name="connsiteY71" fmla="*/ 75524 h 118880"/>
                <a:gd name="connsiteX72" fmla="*/ 53147 w 137062"/>
                <a:gd name="connsiteY72" fmla="*/ 81585 h 118880"/>
                <a:gd name="connsiteX73" fmla="*/ 41958 w 137062"/>
                <a:gd name="connsiteY73" fmla="*/ 94172 h 118880"/>
                <a:gd name="connsiteX74" fmla="*/ 46620 w 137062"/>
                <a:gd name="connsiteY74" fmla="*/ 100699 h 118880"/>
                <a:gd name="connsiteX75" fmla="*/ 52214 w 137062"/>
                <a:gd name="connsiteY75" fmla="*/ 103962 h 118880"/>
                <a:gd name="connsiteX76" fmla="*/ 55478 w 137062"/>
                <a:gd name="connsiteY76" fmla="*/ 103962 h 118880"/>
                <a:gd name="connsiteX77" fmla="*/ 59674 w 137062"/>
                <a:gd name="connsiteY77" fmla="*/ 100233 h 118880"/>
                <a:gd name="connsiteX78" fmla="*/ 65268 w 137062"/>
                <a:gd name="connsiteY78" fmla="*/ 87645 h 118880"/>
                <a:gd name="connsiteX79" fmla="*/ 80186 w 137062"/>
                <a:gd name="connsiteY79" fmla="*/ 87645 h 118880"/>
                <a:gd name="connsiteX80" fmla="*/ 80653 w 137062"/>
                <a:gd name="connsiteY80" fmla="*/ 84848 h 118880"/>
                <a:gd name="connsiteX81" fmla="*/ 56410 w 137062"/>
                <a:gd name="connsiteY81" fmla="*/ 84848 h 118880"/>
                <a:gd name="connsiteX82" fmla="*/ 58741 w 137062"/>
                <a:gd name="connsiteY82" fmla="*/ 70396 h 118880"/>
                <a:gd name="connsiteX83" fmla="*/ 82984 w 137062"/>
                <a:gd name="connsiteY83" fmla="*/ 70396 h 118880"/>
                <a:gd name="connsiteX84" fmla="*/ 83916 w 137062"/>
                <a:gd name="connsiteY84" fmla="*/ 65734 h 118880"/>
                <a:gd name="connsiteX85" fmla="*/ 65734 w 137062"/>
                <a:gd name="connsiteY85" fmla="*/ 65734 h 118880"/>
                <a:gd name="connsiteX86" fmla="*/ 89044 w 137062"/>
                <a:gd name="connsiteY86" fmla="*/ 22378 h 118880"/>
                <a:gd name="connsiteX87" fmla="*/ 88112 w 137062"/>
                <a:gd name="connsiteY87" fmla="*/ 29837 h 118880"/>
                <a:gd name="connsiteX88" fmla="*/ 113286 w 137062"/>
                <a:gd name="connsiteY88" fmla="*/ 29837 h 118880"/>
                <a:gd name="connsiteX89" fmla="*/ 114685 w 137062"/>
                <a:gd name="connsiteY89" fmla="*/ 22378 h 118880"/>
                <a:gd name="connsiteX90" fmla="*/ 89044 w 137062"/>
                <a:gd name="connsiteY90" fmla="*/ 22378 h 118880"/>
                <a:gd name="connsiteX91" fmla="*/ 85315 w 137062"/>
                <a:gd name="connsiteY91" fmla="*/ 43823 h 118880"/>
                <a:gd name="connsiteX92" fmla="*/ 83916 w 137062"/>
                <a:gd name="connsiteY92" fmla="*/ 51282 h 118880"/>
                <a:gd name="connsiteX93" fmla="*/ 106760 w 137062"/>
                <a:gd name="connsiteY93" fmla="*/ 51282 h 118880"/>
                <a:gd name="connsiteX94" fmla="*/ 110023 w 137062"/>
                <a:gd name="connsiteY94" fmla="*/ 48018 h 118880"/>
                <a:gd name="connsiteX95" fmla="*/ 110489 w 137062"/>
                <a:gd name="connsiteY95" fmla="*/ 43823 h 118880"/>
                <a:gd name="connsiteX96" fmla="*/ 85315 w 137062"/>
                <a:gd name="connsiteY96" fmla="*/ 43823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Lst>
              <a:rect l="l" t="t" r="r" b="b"/>
              <a:pathLst>
                <a:path w="137062" h="118880">
                  <a:moveTo>
                    <a:pt x="12587" y="29371"/>
                  </a:moveTo>
                  <a:lnTo>
                    <a:pt x="14918" y="14452"/>
                  </a:lnTo>
                  <a:lnTo>
                    <a:pt x="20979" y="14452"/>
                  </a:lnTo>
                  <a:lnTo>
                    <a:pt x="23310" y="466"/>
                  </a:lnTo>
                  <a:lnTo>
                    <a:pt x="40093" y="466"/>
                  </a:lnTo>
                  <a:lnTo>
                    <a:pt x="37762" y="14452"/>
                  </a:lnTo>
                  <a:lnTo>
                    <a:pt x="48951" y="14452"/>
                  </a:lnTo>
                  <a:lnTo>
                    <a:pt x="51282" y="466"/>
                  </a:lnTo>
                  <a:lnTo>
                    <a:pt x="68065" y="466"/>
                  </a:lnTo>
                  <a:lnTo>
                    <a:pt x="65734" y="13986"/>
                  </a:lnTo>
                  <a:lnTo>
                    <a:pt x="70862" y="13986"/>
                  </a:lnTo>
                  <a:lnTo>
                    <a:pt x="71795" y="7459"/>
                  </a:lnTo>
                  <a:lnTo>
                    <a:pt x="75058" y="7459"/>
                  </a:lnTo>
                  <a:lnTo>
                    <a:pt x="75991" y="466"/>
                  </a:lnTo>
                  <a:lnTo>
                    <a:pt x="91841" y="466"/>
                  </a:lnTo>
                  <a:lnTo>
                    <a:pt x="91375" y="6527"/>
                  </a:lnTo>
                  <a:lnTo>
                    <a:pt x="117016" y="6527"/>
                  </a:lnTo>
                  <a:lnTo>
                    <a:pt x="117948" y="0"/>
                  </a:lnTo>
                  <a:lnTo>
                    <a:pt x="135198" y="0"/>
                  </a:lnTo>
                  <a:lnTo>
                    <a:pt x="134265" y="6527"/>
                  </a:lnTo>
                  <a:lnTo>
                    <a:pt x="137063" y="6527"/>
                  </a:lnTo>
                  <a:lnTo>
                    <a:pt x="134732" y="21911"/>
                  </a:lnTo>
                  <a:lnTo>
                    <a:pt x="131934" y="21911"/>
                  </a:lnTo>
                  <a:lnTo>
                    <a:pt x="127272" y="51282"/>
                  </a:lnTo>
                  <a:cubicBezTo>
                    <a:pt x="126340" y="61072"/>
                    <a:pt x="121212" y="65734"/>
                    <a:pt x="112354" y="65268"/>
                  </a:cubicBezTo>
                  <a:lnTo>
                    <a:pt x="103030" y="65268"/>
                  </a:lnTo>
                  <a:lnTo>
                    <a:pt x="102098" y="70396"/>
                  </a:lnTo>
                  <a:lnTo>
                    <a:pt x="126806" y="70396"/>
                  </a:lnTo>
                  <a:lnTo>
                    <a:pt x="124475" y="84848"/>
                  </a:lnTo>
                  <a:lnTo>
                    <a:pt x="99767" y="84848"/>
                  </a:lnTo>
                  <a:lnTo>
                    <a:pt x="99300" y="88112"/>
                  </a:lnTo>
                  <a:lnTo>
                    <a:pt x="115151" y="88112"/>
                  </a:lnTo>
                  <a:lnTo>
                    <a:pt x="115151" y="101631"/>
                  </a:lnTo>
                  <a:cubicBezTo>
                    <a:pt x="115151" y="104895"/>
                    <a:pt x="116084" y="106293"/>
                    <a:pt x="118415" y="106293"/>
                  </a:cubicBezTo>
                  <a:lnTo>
                    <a:pt x="121212" y="106293"/>
                  </a:lnTo>
                  <a:lnTo>
                    <a:pt x="119347" y="118415"/>
                  </a:lnTo>
                  <a:lnTo>
                    <a:pt x="107692" y="118415"/>
                  </a:lnTo>
                  <a:cubicBezTo>
                    <a:pt x="102098" y="118881"/>
                    <a:pt x="99300" y="115617"/>
                    <a:pt x="99300" y="109557"/>
                  </a:cubicBezTo>
                  <a:lnTo>
                    <a:pt x="99300" y="97436"/>
                  </a:lnTo>
                  <a:lnTo>
                    <a:pt x="97902" y="97436"/>
                  </a:lnTo>
                  <a:lnTo>
                    <a:pt x="94639" y="118881"/>
                  </a:lnTo>
                  <a:lnTo>
                    <a:pt x="77389" y="118881"/>
                  </a:lnTo>
                  <a:lnTo>
                    <a:pt x="80653" y="97436"/>
                  </a:lnTo>
                  <a:lnTo>
                    <a:pt x="79254" y="97436"/>
                  </a:lnTo>
                  <a:lnTo>
                    <a:pt x="73660" y="110489"/>
                  </a:lnTo>
                  <a:cubicBezTo>
                    <a:pt x="70862" y="115617"/>
                    <a:pt x="66667" y="118415"/>
                    <a:pt x="61538" y="118415"/>
                  </a:cubicBezTo>
                  <a:lnTo>
                    <a:pt x="42424" y="118415"/>
                  </a:lnTo>
                  <a:cubicBezTo>
                    <a:pt x="40093" y="118881"/>
                    <a:pt x="37296" y="117482"/>
                    <a:pt x="34965" y="114685"/>
                  </a:cubicBezTo>
                  <a:lnTo>
                    <a:pt x="29837" y="108624"/>
                  </a:lnTo>
                  <a:lnTo>
                    <a:pt x="24242" y="114219"/>
                  </a:lnTo>
                  <a:cubicBezTo>
                    <a:pt x="20979" y="117482"/>
                    <a:pt x="17249" y="118881"/>
                    <a:pt x="13054" y="118881"/>
                  </a:cubicBezTo>
                  <a:lnTo>
                    <a:pt x="0" y="118881"/>
                  </a:lnTo>
                  <a:lnTo>
                    <a:pt x="2331" y="104895"/>
                  </a:lnTo>
                  <a:lnTo>
                    <a:pt x="6993" y="104895"/>
                  </a:lnTo>
                  <a:cubicBezTo>
                    <a:pt x="9324" y="105361"/>
                    <a:pt x="12121" y="103496"/>
                    <a:pt x="15385" y="99767"/>
                  </a:cubicBezTo>
                  <a:lnTo>
                    <a:pt x="20513" y="94638"/>
                  </a:lnTo>
                  <a:lnTo>
                    <a:pt x="13520" y="83916"/>
                  </a:lnTo>
                  <a:cubicBezTo>
                    <a:pt x="12121" y="82517"/>
                    <a:pt x="12121" y="80186"/>
                    <a:pt x="12587" y="77389"/>
                  </a:cubicBezTo>
                  <a:lnTo>
                    <a:pt x="20047" y="29837"/>
                  </a:lnTo>
                  <a:lnTo>
                    <a:pt x="12587" y="29837"/>
                  </a:lnTo>
                  <a:close/>
                  <a:moveTo>
                    <a:pt x="35431" y="28904"/>
                  </a:moveTo>
                  <a:lnTo>
                    <a:pt x="28438" y="73659"/>
                  </a:lnTo>
                  <a:lnTo>
                    <a:pt x="32634" y="81119"/>
                  </a:lnTo>
                  <a:lnTo>
                    <a:pt x="39161" y="72727"/>
                  </a:lnTo>
                  <a:lnTo>
                    <a:pt x="46154" y="29371"/>
                  </a:lnTo>
                  <a:lnTo>
                    <a:pt x="35431" y="29371"/>
                  </a:lnTo>
                  <a:close/>
                  <a:moveTo>
                    <a:pt x="65734" y="66200"/>
                  </a:moveTo>
                  <a:lnTo>
                    <a:pt x="72727" y="22378"/>
                  </a:lnTo>
                  <a:lnTo>
                    <a:pt x="69930" y="22378"/>
                  </a:lnTo>
                  <a:lnTo>
                    <a:pt x="68998" y="28904"/>
                  </a:lnTo>
                  <a:lnTo>
                    <a:pt x="63403" y="28904"/>
                  </a:lnTo>
                  <a:lnTo>
                    <a:pt x="55944" y="75524"/>
                  </a:lnTo>
                  <a:cubicBezTo>
                    <a:pt x="55478" y="77389"/>
                    <a:pt x="54545" y="79720"/>
                    <a:pt x="53147" y="81585"/>
                  </a:cubicBezTo>
                  <a:lnTo>
                    <a:pt x="41958" y="94172"/>
                  </a:lnTo>
                  <a:lnTo>
                    <a:pt x="46620" y="100699"/>
                  </a:lnTo>
                  <a:cubicBezTo>
                    <a:pt x="48485" y="103030"/>
                    <a:pt x="50350" y="103962"/>
                    <a:pt x="52214" y="103962"/>
                  </a:cubicBezTo>
                  <a:lnTo>
                    <a:pt x="55478" y="103962"/>
                  </a:lnTo>
                  <a:cubicBezTo>
                    <a:pt x="56876" y="103962"/>
                    <a:pt x="58275" y="102564"/>
                    <a:pt x="59674" y="100233"/>
                  </a:cubicBezTo>
                  <a:lnTo>
                    <a:pt x="65268" y="87645"/>
                  </a:lnTo>
                  <a:lnTo>
                    <a:pt x="80186" y="87645"/>
                  </a:lnTo>
                  <a:lnTo>
                    <a:pt x="80653" y="84848"/>
                  </a:lnTo>
                  <a:lnTo>
                    <a:pt x="56410" y="84848"/>
                  </a:lnTo>
                  <a:lnTo>
                    <a:pt x="58741" y="70396"/>
                  </a:lnTo>
                  <a:lnTo>
                    <a:pt x="82984" y="70396"/>
                  </a:lnTo>
                  <a:lnTo>
                    <a:pt x="83916" y="65734"/>
                  </a:lnTo>
                  <a:lnTo>
                    <a:pt x="65734" y="65734"/>
                  </a:lnTo>
                  <a:close/>
                  <a:moveTo>
                    <a:pt x="89044" y="22378"/>
                  </a:moveTo>
                  <a:lnTo>
                    <a:pt x="88112" y="29837"/>
                  </a:lnTo>
                  <a:lnTo>
                    <a:pt x="113286" y="29837"/>
                  </a:lnTo>
                  <a:lnTo>
                    <a:pt x="114685" y="22378"/>
                  </a:lnTo>
                  <a:lnTo>
                    <a:pt x="89044" y="22378"/>
                  </a:lnTo>
                  <a:close/>
                  <a:moveTo>
                    <a:pt x="85315" y="43823"/>
                  </a:moveTo>
                  <a:lnTo>
                    <a:pt x="83916" y="51282"/>
                  </a:lnTo>
                  <a:lnTo>
                    <a:pt x="106760" y="51282"/>
                  </a:lnTo>
                  <a:cubicBezTo>
                    <a:pt x="108624" y="51282"/>
                    <a:pt x="109557" y="50349"/>
                    <a:pt x="110023" y="48018"/>
                  </a:cubicBezTo>
                  <a:lnTo>
                    <a:pt x="110489" y="43823"/>
                  </a:lnTo>
                  <a:lnTo>
                    <a:pt x="85315" y="43823"/>
                  </a:lnTo>
                  <a:close/>
                </a:path>
              </a:pathLst>
            </a:custGeom>
            <a:solidFill>
              <a:schemeClr val="accent1"/>
            </a:solidFill>
            <a:ln w="4651" cap="flat">
              <a:noFill/>
              <a:prstDash val="solid"/>
              <a:miter/>
            </a:ln>
          </p:spPr>
          <p:txBody>
            <a:bodyPr rtlCol="0" anchor="ctr"/>
            <a:lstStyle/>
            <a:p>
              <a:endParaRPr lang="zh-CN" altLang="en-US"/>
            </a:p>
          </p:txBody>
        </p:sp>
        <p:sp>
          <p:nvSpPr>
            <p:cNvPr id="28" name="任意多边形: 形状 27">
              <a:extLst>
                <a:ext uri="{FF2B5EF4-FFF2-40B4-BE49-F238E27FC236}">
                  <a16:creationId xmlns:a16="http://schemas.microsoft.com/office/drawing/2014/main" id="{B1D1E97A-1281-4108-861F-D77C2321DB6C}"/>
                </a:ext>
              </a:extLst>
            </p:cNvPr>
            <p:cNvSpPr/>
            <p:nvPr/>
          </p:nvSpPr>
          <p:spPr>
            <a:xfrm>
              <a:off x="9946604" y="414790"/>
              <a:ext cx="80344" cy="70890"/>
            </a:xfrm>
            <a:custGeom>
              <a:avLst/>
              <a:gdLst>
                <a:gd name="connsiteX0" fmla="*/ 13520 w 134731"/>
                <a:gd name="connsiteY0" fmla="*/ 10723 h 118880"/>
                <a:gd name="connsiteX1" fmla="*/ 41492 w 134731"/>
                <a:gd name="connsiteY1" fmla="*/ 10723 h 118880"/>
                <a:gd name="connsiteX2" fmla="*/ 42890 w 134731"/>
                <a:gd name="connsiteY2" fmla="*/ 466 h 118880"/>
                <a:gd name="connsiteX3" fmla="*/ 60140 w 134731"/>
                <a:gd name="connsiteY3" fmla="*/ 466 h 118880"/>
                <a:gd name="connsiteX4" fmla="*/ 58741 w 134731"/>
                <a:gd name="connsiteY4" fmla="*/ 10723 h 118880"/>
                <a:gd name="connsiteX5" fmla="*/ 65734 w 134731"/>
                <a:gd name="connsiteY5" fmla="*/ 10723 h 118880"/>
                <a:gd name="connsiteX6" fmla="*/ 63403 w 134731"/>
                <a:gd name="connsiteY6" fmla="*/ 26107 h 118880"/>
                <a:gd name="connsiteX7" fmla="*/ 56410 w 134731"/>
                <a:gd name="connsiteY7" fmla="*/ 26107 h 118880"/>
                <a:gd name="connsiteX8" fmla="*/ 55478 w 134731"/>
                <a:gd name="connsiteY8" fmla="*/ 32634 h 118880"/>
                <a:gd name="connsiteX9" fmla="*/ 60140 w 134731"/>
                <a:gd name="connsiteY9" fmla="*/ 32634 h 118880"/>
                <a:gd name="connsiteX10" fmla="*/ 57343 w 134731"/>
                <a:gd name="connsiteY10" fmla="*/ 49417 h 118880"/>
                <a:gd name="connsiteX11" fmla="*/ 52681 w 134731"/>
                <a:gd name="connsiteY11" fmla="*/ 49417 h 118880"/>
                <a:gd name="connsiteX12" fmla="*/ 43823 w 134731"/>
                <a:gd name="connsiteY12" fmla="*/ 105361 h 118880"/>
                <a:gd name="connsiteX13" fmla="*/ 28438 w 134731"/>
                <a:gd name="connsiteY13" fmla="*/ 118415 h 118880"/>
                <a:gd name="connsiteX14" fmla="*/ 0 w 134731"/>
                <a:gd name="connsiteY14" fmla="*/ 118415 h 118880"/>
                <a:gd name="connsiteX15" fmla="*/ 2331 w 134731"/>
                <a:gd name="connsiteY15" fmla="*/ 104429 h 118880"/>
                <a:gd name="connsiteX16" fmla="*/ 22844 w 134731"/>
                <a:gd name="connsiteY16" fmla="*/ 104429 h 118880"/>
                <a:gd name="connsiteX17" fmla="*/ 26573 w 134731"/>
                <a:gd name="connsiteY17" fmla="*/ 101165 h 118880"/>
                <a:gd name="connsiteX18" fmla="*/ 31235 w 134731"/>
                <a:gd name="connsiteY18" fmla="*/ 72727 h 118880"/>
                <a:gd name="connsiteX19" fmla="*/ 17716 w 134731"/>
                <a:gd name="connsiteY19" fmla="*/ 90909 h 118880"/>
                <a:gd name="connsiteX20" fmla="*/ 13520 w 134731"/>
                <a:gd name="connsiteY20" fmla="*/ 95105 h 118880"/>
                <a:gd name="connsiteX21" fmla="*/ 6993 w 134731"/>
                <a:gd name="connsiteY21" fmla="*/ 96037 h 118880"/>
                <a:gd name="connsiteX22" fmla="*/ 0 w 134731"/>
                <a:gd name="connsiteY22" fmla="*/ 96037 h 118880"/>
                <a:gd name="connsiteX23" fmla="*/ 2331 w 134731"/>
                <a:gd name="connsiteY23" fmla="*/ 81119 h 118880"/>
                <a:gd name="connsiteX24" fmla="*/ 3730 w 134731"/>
                <a:gd name="connsiteY24" fmla="*/ 81119 h 118880"/>
                <a:gd name="connsiteX25" fmla="*/ 9790 w 134731"/>
                <a:gd name="connsiteY25" fmla="*/ 76457 h 118880"/>
                <a:gd name="connsiteX26" fmla="*/ 36830 w 134731"/>
                <a:gd name="connsiteY26" fmla="*/ 40093 h 118880"/>
                <a:gd name="connsiteX27" fmla="*/ 39161 w 134731"/>
                <a:gd name="connsiteY27" fmla="*/ 26107 h 118880"/>
                <a:gd name="connsiteX28" fmla="*/ 11189 w 134731"/>
                <a:gd name="connsiteY28" fmla="*/ 26107 h 118880"/>
                <a:gd name="connsiteX29" fmla="*/ 13520 w 134731"/>
                <a:gd name="connsiteY29" fmla="*/ 10723 h 118880"/>
                <a:gd name="connsiteX30" fmla="*/ 89510 w 134731"/>
                <a:gd name="connsiteY30" fmla="*/ 11189 h 118880"/>
                <a:gd name="connsiteX31" fmla="*/ 91375 w 134731"/>
                <a:gd name="connsiteY31" fmla="*/ 0 h 118880"/>
                <a:gd name="connsiteX32" fmla="*/ 110023 w 134731"/>
                <a:gd name="connsiteY32" fmla="*/ 0 h 118880"/>
                <a:gd name="connsiteX33" fmla="*/ 108158 w 134731"/>
                <a:gd name="connsiteY33" fmla="*/ 11189 h 118880"/>
                <a:gd name="connsiteX34" fmla="*/ 134732 w 134731"/>
                <a:gd name="connsiteY34" fmla="*/ 11189 h 118880"/>
                <a:gd name="connsiteX35" fmla="*/ 132401 w 134731"/>
                <a:gd name="connsiteY35" fmla="*/ 25175 h 118880"/>
                <a:gd name="connsiteX36" fmla="*/ 105827 w 134731"/>
                <a:gd name="connsiteY36" fmla="*/ 25175 h 118880"/>
                <a:gd name="connsiteX37" fmla="*/ 103496 w 134731"/>
                <a:gd name="connsiteY37" fmla="*/ 40559 h 118880"/>
                <a:gd name="connsiteX38" fmla="*/ 130070 w 134731"/>
                <a:gd name="connsiteY38" fmla="*/ 40559 h 118880"/>
                <a:gd name="connsiteX39" fmla="*/ 128205 w 134731"/>
                <a:gd name="connsiteY39" fmla="*/ 53613 h 118880"/>
                <a:gd name="connsiteX40" fmla="*/ 98368 w 134731"/>
                <a:gd name="connsiteY40" fmla="*/ 89044 h 118880"/>
                <a:gd name="connsiteX41" fmla="*/ 106293 w 134731"/>
                <a:gd name="connsiteY41" fmla="*/ 101631 h 118880"/>
                <a:gd name="connsiteX42" fmla="*/ 112820 w 134731"/>
                <a:gd name="connsiteY42" fmla="*/ 104895 h 118880"/>
                <a:gd name="connsiteX43" fmla="*/ 120279 w 134731"/>
                <a:gd name="connsiteY43" fmla="*/ 104895 h 118880"/>
                <a:gd name="connsiteX44" fmla="*/ 117948 w 134731"/>
                <a:gd name="connsiteY44" fmla="*/ 118881 h 118880"/>
                <a:gd name="connsiteX45" fmla="*/ 100233 w 134731"/>
                <a:gd name="connsiteY45" fmla="*/ 118881 h 118880"/>
                <a:gd name="connsiteX46" fmla="*/ 92774 w 134731"/>
                <a:gd name="connsiteY46" fmla="*/ 114685 h 118880"/>
                <a:gd name="connsiteX47" fmla="*/ 86247 w 134731"/>
                <a:gd name="connsiteY47" fmla="*/ 103496 h 118880"/>
                <a:gd name="connsiteX48" fmla="*/ 73660 w 134731"/>
                <a:gd name="connsiteY48" fmla="*/ 117016 h 118880"/>
                <a:gd name="connsiteX49" fmla="*/ 66667 w 134731"/>
                <a:gd name="connsiteY49" fmla="*/ 118881 h 118880"/>
                <a:gd name="connsiteX50" fmla="*/ 48019 w 134731"/>
                <a:gd name="connsiteY50" fmla="*/ 118881 h 118880"/>
                <a:gd name="connsiteX51" fmla="*/ 50350 w 134731"/>
                <a:gd name="connsiteY51" fmla="*/ 104895 h 118880"/>
                <a:gd name="connsiteX52" fmla="*/ 61538 w 134731"/>
                <a:gd name="connsiteY52" fmla="*/ 104895 h 118880"/>
                <a:gd name="connsiteX53" fmla="*/ 67133 w 134731"/>
                <a:gd name="connsiteY53" fmla="*/ 101631 h 118880"/>
                <a:gd name="connsiteX54" fmla="*/ 79254 w 134731"/>
                <a:gd name="connsiteY54" fmla="*/ 89044 h 118880"/>
                <a:gd name="connsiteX55" fmla="*/ 62005 w 134731"/>
                <a:gd name="connsiteY55" fmla="*/ 61072 h 118880"/>
                <a:gd name="connsiteX56" fmla="*/ 82517 w 134731"/>
                <a:gd name="connsiteY56" fmla="*/ 61072 h 118880"/>
                <a:gd name="connsiteX57" fmla="*/ 90909 w 134731"/>
                <a:gd name="connsiteY57" fmla="*/ 75058 h 118880"/>
                <a:gd name="connsiteX58" fmla="*/ 107226 w 134731"/>
                <a:gd name="connsiteY58" fmla="*/ 55011 h 118880"/>
                <a:gd name="connsiteX59" fmla="*/ 61072 w 134731"/>
                <a:gd name="connsiteY59" fmla="*/ 55011 h 118880"/>
                <a:gd name="connsiteX60" fmla="*/ 63403 w 134731"/>
                <a:gd name="connsiteY60" fmla="*/ 41025 h 118880"/>
                <a:gd name="connsiteX61" fmla="*/ 84848 w 134731"/>
                <a:gd name="connsiteY61" fmla="*/ 41025 h 118880"/>
                <a:gd name="connsiteX62" fmla="*/ 87179 w 134731"/>
                <a:gd name="connsiteY62" fmla="*/ 25641 h 118880"/>
                <a:gd name="connsiteX63" fmla="*/ 66667 w 134731"/>
                <a:gd name="connsiteY63" fmla="*/ 25641 h 118880"/>
                <a:gd name="connsiteX64" fmla="*/ 68998 w 134731"/>
                <a:gd name="connsiteY64" fmla="*/ 11655 h 118880"/>
                <a:gd name="connsiteX65" fmla="*/ 89510 w 134731"/>
                <a:gd name="connsiteY65" fmla="*/ 11655 h 118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134731" h="118880">
                  <a:moveTo>
                    <a:pt x="13520" y="10723"/>
                  </a:moveTo>
                  <a:lnTo>
                    <a:pt x="41492" y="10723"/>
                  </a:lnTo>
                  <a:lnTo>
                    <a:pt x="42890" y="466"/>
                  </a:lnTo>
                  <a:lnTo>
                    <a:pt x="60140" y="466"/>
                  </a:lnTo>
                  <a:lnTo>
                    <a:pt x="58741" y="10723"/>
                  </a:lnTo>
                  <a:lnTo>
                    <a:pt x="65734" y="10723"/>
                  </a:lnTo>
                  <a:lnTo>
                    <a:pt x="63403" y="26107"/>
                  </a:lnTo>
                  <a:lnTo>
                    <a:pt x="56410" y="26107"/>
                  </a:lnTo>
                  <a:lnTo>
                    <a:pt x="55478" y="32634"/>
                  </a:lnTo>
                  <a:lnTo>
                    <a:pt x="60140" y="32634"/>
                  </a:lnTo>
                  <a:lnTo>
                    <a:pt x="57343" y="49417"/>
                  </a:lnTo>
                  <a:lnTo>
                    <a:pt x="52681" y="49417"/>
                  </a:lnTo>
                  <a:lnTo>
                    <a:pt x="43823" y="105361"/>
                  </a:lnTo>
                  <a:cubicBezTo>
                    <a:pt x="42890" y="114685"/>
                    <a:pt x="37762" y="118881"/>
                    <a:pt x="28438" y="118415"/>
                  </a:cubicBezTo>
                  <a:lnTo>
                    <a:pt x="0" y="118415"/>
                  </a:lnTo>
                  <a:lnTo>
                    <a:pt x="2331" y="104429"/>
                  </a:lnTo>
                  <a:lnTo>
                    <a:pt x="22844" y="104429"/>
                  </a:lnTo>
                  <a:cubicBezTo>
                    <a:pt x="25175" y="104895"/>
                    <a:pt x="26573" y="103962"/>
                    <a:pt x="26573" y="101165"/>
                  </a:cubicBezTo>
                  <a:lnTo>
                    <a:pt x="31235" y="72727"/>
                  </a:lnTo>
                  <a:lnTo>
                    <a:pt x="17716" y="90909"/>
                  </a:lnTo>
                  <a:cubicBezTo>
                    <a:pt x="15385" y="93240"/>
                    <a:pt x="13986" y="94638"/>
                    <a:pt x="13520" y="95105"/>
                  </a:cubicBezTo>
                  <a:cubicBezTo>
                    <a:pt x="12587" y="96037"/>
                    <a:pt x="10256" y="96037"/>
                    <a:pt x="6993" y="96037"/>
                  </a:cubicBezTo>
                  <a:lnTo>
                    <a:pt x="0" y="96037"/>
                  </a:lnTo>
                  <a:lnTo>
                    <a:pt x="2331" y="81119"/>
                  </a:lnTo>
                  <a:lnTo>
                    <a:pt x="3730" y="81119"/>
                  </a:lnTo>
                  <a:cubicBezTo>
                    <a:pt x="5128" y="81585"/>
                    <a:pt x="6993" y="79720"/>
                    <a:pt x="9790" y="76457"/>
                  </a:cubicBezTo>
                  <a:lnTo>
                    <a:pt x="36830" y="40093"/>
                  </a:lnTo>
                  <a:lnTo>
                    <a:pt x="39161" y="26107"/>
                  </a:lnTo>
                  <a:lnTo>
                    <a:pt x="11189" y="26107"/>
                  </a:lnTo>
                  <a:lnTo>
                    <a:pt x="13520" y="10723"/>
                  </a:lnTo>
                  <a:close/>
                  <a:moveTo>
                    <a:pt x="89510" y="11189"/>
                  </a:moveTo>
                  <a:lnTo>
                    <a:pt x="91375" y="0"/>
                  </a:lnTo>
                  <a:lnTo>
                    <a:pt x="110023" y="0"/>
                  </a:lnTo>
                  <a:lnTo>
                    <a:pt x="108158" y="11189"/>
                  </a:lnTo>
                  <a:lnTo>
                    <a:pt x="134732" y="11189"/>
                  </a:lnTo>
                  <a:lnTo>
                    <a:pt x="132401" y="25175"/>
                  </a:lnTo>
                  <a:lnTo>
                    <a:pt x="105827" y="25175"/>
                  </a:lnTo>
                  <a:lnTo>
                    <a:pt x="103496" y="40559"/>
                  </a:lnTo>
                  <a:lnTo>
                    <a:pt x="130070" y="40559"/>
                  </a:lnTo>
                  <a:lnTo>
                    <a:pt x="128205" y="53613"/>
                  </a:lnTo>
                  <a:lnTo>
                    <a:pt x="98368" y="89044"/>
                  </a:lnTo>
                  <a:lnTo>
                    <a:pt x="106293" y="101631"/>
                  </a:lnTo>
                  <a:cubicBezTo>
                    <a:pt x="107692" y="103962"/>
                    <a:pt x="110023" y="104895"/>
                    <a:pt x="112820" y="104895"/>
                  </a:cubicBezTo>
                  <a:lnTo>
                    <a:pt x="120279" y="104895"/>
                  </a:lnTo>
                  <a:lnTo>
                    <a:pt x="117948" y="118881"/>
                  </a:lnTo>
                  <a:lnTo>
                    <a:pt x="100233" y="118881"/>
                  </a:lnTo>
                  <a:cubicBezTo>
                    <a:pt x="96503" y="118881"/>
                    <a:pt x="94172" y="117482"/>
                    <a:pt x="92774" y="114685"/>
                  </a:cubicBezTo>
                  <a:lnTo>
                    <a:pt x="86247" y="103496"/>
                  </a:lnTo>
                  <a:lnTo>
                    <a:pt x="73660" y="117016"/>
                  </a:lnTo>
                  <a:cubicBezTo>
                    <a:pt x="72727" y="118415"/>
                    <a:pt x="70396" y="118881"/>
                    <a:pt x="66667" y="118881"/>
                  </a:cubicBezTo>
                  <a:lnTo>
                    <a:pt x="48019" y="118881"/>
                  </a:lnTo>
                  <a:lnTo>
                    <a:pt x="50350" y="104895"/>
                  </a:lnTo>
                  <a:lnTo>
                    <a:pt x="61538" y="104895"/>
                  </a:lnTo>
                  <a:cubicBezTo>
                    <a:pt x="63403" y="105361"/>
                    <a:pt x="65268" y="104429"/>
                    <a:pt x="67133" y="101631"/>
                  </a:cubicBezTo>
                  <a:lnTo>
                    <a:pt x="79254" y="89044"/>
                  </a:lnTo>
                  <a:lnTo>
                    <a:pt x="62005" y="61072"/>
                  </a:lnTo>
                  <a:lnTo>
                    <a:pt x="82517" y="61072"/>
                  </a:lnTo>
                  <a:lnTo>
                    <a:pt x="90909" y="75058"/>
                  </a:lnTo>
                  <a:lnTo>
                    <a:pt x="107226" y="55011"/>
                  </a:lnTo>
                  <a:lnTo>
                    <a:pt x="61072" y="55011"/>
                  </a:lnTo>
                  <a:lnTo>
                    <a:pt x="63403" y="41025"/>
                  </a:lnTo>
                  <a:lnTo>
                    <a:pt x="84848" y="41025"/>
                  </a:lnTo>
                  <a:lnTo>
                    <a:pt x="87179" y="25641"/>
                  </a:lnTo>
                  <a:lnTo>
                    <a:pt x="66667" y="25641"/>
                  </a:lnTo>
                  <a:lnTo>
                    <a:pt x="68998" y="11655"/>
                  </a:lnTo>
                  <a:lnTo>
                    <a:pt x="89510" y="11655"/>
                  </a:lnTo>
                  <a:close/>
                </a:path>
              </a:pathLst>
            </a:custGeom>
            <a:solidFill>
              <a:schemeClr val="accent1"/>
            </a:solidFill>
            <a:ln w="4651" cap="flat">
              <a:noFill/>
              <a:prstDash val="solid"/>
              <a:miter/>
            </a:ln>
          </p:spPr>
          <p:txBody>
            <a:bodyPr rtlCol="0" anchor="ctr"/>
            <a:lstStyle/>
            <a:p>
              <a:endParaRPr lang="zh-CN" altLang="en-US"/>
            </a:p>
          </p:txBody>
        </p:sp>
        <p:sp>
          <p:nvSpPr>
            <p:cNvPr id="29" name="任意多边形: 形状 28">
              <a:extLst>
                <a:ext uri="{FF2B5EF4-FFF2-40B4-BE49-F238E27FC236}">
                  <a16:creationId xmlns:a16="http://schemas.microsoft.com/office/drawing/2014/main" id="{901A3501-B7CF-4956-A7B5-67BF831F576A}"/>
                </a:ext>
              </a:extLst>
            </p:cNvPr>
            <p:cNvSpPr/>
            <p:nvPr/>
          </p:nvSpPr>
          <p:spPr>
            <a:xfrm>
              <a:off x="10027504" y="414234"/>
              <a:ext cx="81733" cy="71465"/>
            </a:xfrm>
            <a:custGeom>
              <a:avLst/>
              <a:gdLst>
                <a:gd name="connsiteX0" fmla="*/ 33566 w 137062"/>
                <a:gd name="connsiteY0" fmla="*/ 106760 h 119842"/>
                <a:gd name="connsiteX1" fmla="*/ 16317 w 137062"/>
                <a:gd name="connsiteY1" fmla="*/ 118881 h 119842"/>
                <a:gd name="connsiteX2" fmla="*/ 0 w 137062"/>
                <a:gd name="connsiteY2" fmla="*/ 118881 h 119842"/>
                <a:gd name="connsiteX3" fmla="*/ 2331 w 137062"/>
                <a:gd name="connsiteY3" fmla="*/ 104895 h 119842"/>
                <a:gd name="connsiteX4" fmla="*/ 9790 w 137062"/>
                <a:gd name="connsiteY4" fmla="*/ 104895 h 119842"/>
                <a:gd name="connsiteX5" fmla="*/ 14452 w 137062"/>
                <a:gd name="connsiteY5" fmla="*/ 100699 h 119842"/>
                <a:gd name="connsiteX6" fmla="*/ 34965 w 137062"/>
                <a:gd name="connsiteY6" fmla="*/ 36830 h 119842"/>
                <a:gd name="connsiteX7" fmla="*/ 55011 w 137062"/>
                <a:gd name="connsiteY7" fmla="*/ 36830 h 119842"/>
                <a:gd name="connsiteX8" fmla="*/ 33566 w 137062"/>
                <a:gd name="connsiteY8" fmla="*/ 106760 h 119842"/>
                <a:gd name="connsiteX9" fmla="*/ 88578 w 137062"/>
                <a:gd name="connsiteY9" fmla="*/ 466 h 119842"/>
                <a:gd name="connsiteX10" fmla="*/ 86247 w 137062"/>
                <a:gd name="connsiteY10" fmla="*/ 14918 h 119842"/>
                <a:gd name="connsiteX11" fmla="*/ 112820 w 137062"/>
                <a:gd name="connsiteY11" fmla="*/ 14918 h 119842"/>
                <a:gd name="connsiteX12" fmla="*/ 115617 w 137062"/>
                <a:gd name="connsiteY12" fmla="*/ 11655 h 119842"/>
                <a:gd name="connsiteX13" fmla="*/ 116550 w 137062"/>
                <a:gd name="connsiteY13" fmla="*/ 5128 h 119842"/>
                <a:gd name="connsiteX14" fmla="*/ 137063 w 137062"/>
                <a:gd name="connsiteY14" fmla="*/ 5128 h 119842"/>
                <a:gd name="connsiteX15" fmla="*/ 135198 w 137062"/>
                <a:gd name="connsiteY15" fmla="*/ 16317 h 119842"/>
                <a:gd name="connsiteX16" fmla="*/ 120746 w 137062"/>
                <a:gd name="connsiteY16" fmla="*/ 31235 h 119842"/>
                <a:gd name="connsiteX17" fmla="*/ 83450 w 137062"/>
                <a:gd name="connsiteY17" fmla="*/ 31235 h 119842"/>
                <a:gd name="connsiteX18" fmla="*/ 68997 w 137062"/>
                <a:gd name="connsiteY18" fmla="*/ 119347 h 119842"/>
                <a:gd name="connsiteX19" fmla="*/ 49883 w 137062"/>
                <a:gd name="connsiteY19" fmla="*/ 119347 h 119842"/>
                <a:gd name="connsiteX20" fmla="*/ 64335 w 137062"/>
                <a:gd name="connsiteY20" fmla="*/ 31235 h 119842"/>
                <a:gd name="connsiteX21" fmla="*/ 13986 w 137062"/>
                <a:gd name="connsiteY21" fmla="*/ 31235 h 119842"/>
                <a:gd name="connsiteX22" fmla="*/ 16783 w 137062"/>
                <a:gd name="connsiteY22" fmla="*/ 14452 h 119842"/>
                <a:gd name="connsiteX23" fmla="*/ 66666 w 137062"/>
                <a:gd name="connsiteY23" fmla="*/ 14452 h 119842"/>
                <a:gd name="connsiteX24" fmla="*/ 68997 w 137062"/>
                <a:gd name="connsiteY24" fmla="*/ 0 h 119842"/>
                <a:gd name="connsiteX25" fmla="*/ 88578 w 137062"/>
                <a:gd name="connsiteY25" fmla="*/ 0 h 119842"/>
                <a:gd name="connsiteX26" fmla="*/ 110489 w 137062"/>
                <a:gd name="connsiteY26" fmla="*/ 36830 h 119842"/>
                <a:gd name="connsiteX27" fmla="*/ 99767 w 137062"/>
                <a:gd name="connsiteY27" fmla="*/ 102098 h 119842"/>
                <a:gd name="connsiteX28" fmla="*/ 102098 w 137062"/>
                <a:gd name="connsiteY28" fmla="*/ 105361 h 119842"/>
                <a:gd name="connsiteX29" fmla="*/ 121212 w 137062"/>
                <a:gd name="connsiteY29" fmla="*/ 105361 h 119842"/>
                <a:gd name="connsiteX30" fmla="*/ 118881 w 137062"/>
                <a:gd name="connsiteY30" fmla="*/ 119813 h 119842"/>
                <a:gd name="connsiteX31" fmla="*/ 89976 w 137062"/>
                <a:gd name="connsiteY31" fmla="*/ 119813 h 119842"/>
                <a:gd name="connsiteX32" fmla="*/ 79720 w 137062"/>
                <a:gd name="connsiteY32" fmla="*/ 103962 h 119842"/>
                <a:gd name="connsiteX33" fmla="*/ 90443 w 137062"/>
                <a:gd name="connsiteY33" fmla="*/ 37296 h 119842"/>
                <a:gd name="connsiteX34" fmla="*/ 110489 w 137062"/>
                <a:gd name="connsiteY34" fmla="*/ 37296 h 119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37062" h="119842">
                  <a:moveTo>
                    <a:pt x="33566" y="106760"/>
                  </a:moveTo>
                  <a:cubicBezTo>
                    <a:pt x="31235" y="115151"/>
                    <a:pt x="25641" y="118881"/>
                    <a:pt x="16317" y="118881"/>
                  </a:cubicBezTo>
                  <a:lnTo>
                    <a:pt x="0" y="118881"/>
                  </a:lnTo>
                  <a:lnTo>
                    <a:pt x="2331" y="104895"/>
                  </a:lnTo>
                  <a:lnTo>
                    <a:pt x="9790" y="104895"/>
                  </a:lnTo>
                  <a:cubicBezTo>
                    <a:pt x="12121" y="104895"/>
                    <a:pt x="13520" y="103496"/>
                    <a:pt x="14452" y="100699"/>
                  </a:cubicBezTo>
                  <a:lnTo>
                    <a:pt x="34965" y="36830"/>
                  </a:lnTo>
                  <a:lnTo>
                    <a:pt x="55011" y="36830"/>
                  </a:lnTo>
                  <a:lnTo>
                    <a:pt x="33566" y="106760"/>
                  </a:lnTo>
                  <a:close/>
                  <a:moveTo>
                    <a:pt x="88578" y="466"/>
                  </a:moveTo>
                  <a:lnTo>
                    <a:pt x="86247" y="14918"/>
                  </a:lnTo>
                  <a:lnTo>
                    <a:pt x="112820" y="14918"/>
                  </a:lnTo>
                  <a:cubicBezTo>
                    <a:pt x="114219" y="15385"/>
                    <a:pt x="115151" y="14452"/>
                    <a:pt x="115617" y="11655"/>
                  </a:cubicBezTo>
                  <a:lnTo>
                    <a:pt x="116550" y="5128"/>
                  </a:lnTo>
                  <a:lnTo>
                    <a:pt x="137063" y="5128"/>
                  </a:lnTo>
                  <a:lnTo>
                    <a:pt x="135198" y="16317"/>
                  </a:lnTo>
                  <a:cubicBezTo>
                    <a:pt x="133799" y="27040"/>
                    <a:pt x="129137" y="32168"/>
                    <a:pt x="120746" y="31235"/>
                  </a:cubicBezTo>
                  <a:lnTo>
                    <a:pt x="83450" y="31235"/>
                  </a:lnTo>
                  <a:lnTo>
                    <a:pt x="68997" y="119347"/>
                  </a:lnTo>
                  <a:lnTo>
                    <a:pt x="49883" y="119347"/>
                  </a:lnTo>
                  <a:lnTo>
                    <a:pt x="64335" y="31235"/>
                  </a:lnTo>
                  <a:lnTo>
                    <a:pt x="13986" y="31235"/>
                  </a:lnTo>
                  <a:lnTo>
                    <a:pt x="16783" y="14452"/>
                  </a:lnTo>
                  <a:lnTo>
                    <a:pt x="66666" y="14452"/>
                  </a:lnTo>
                  <a:lnTo>
                    <a:pt x="68997" y="0"/>
                  </a:lnTo>
                  <a:lnTo>
                    <a:pt x="88578" y="0"/>
                  </a:lnTo>
                  <a:close/>
                  <a:moveTo>
                    <a:pt x="110489" y="36830"/>
                  </a:moveTo>
                  <a:lnTo>
                    <a:pt x="99767" y="102098"/>
                  </a:lnTo>
                  <a:cubicBezTo>
                    <a:pt x="99300" y="103962"/>
                    <a:pt x="100233" y="105361"/>
                    <a:pt x="102098" y="105361"/>
                  </a:cubicBezTo>
                  <a:lnTo>
                    <a:pt x="121212" y="105361"/>
                  </a:lnTo>
                  <a:lnTo>
                    <a:pt x="118881" y="119813"/>
                  </a:lnTo>
                  <a:lnTo>
                    <a:pt x="89976" y="119813"/>
                  </a:lnTo>
                  <a:cubicBezTo>
                    <a:pt x="81119" y="120279"/>
                    <a:pt x="77855" y="115151"/>
                    <a:pt x="79720" y="103962"/>
                  </a:cubicBezTo>
                  <a:lnTo>
                    <a:pt x="90443" y="37296"/>
                  </a:lnTo>
                  <a:lnTo>
                    <a:pt x="110489" y="37296"/>
                  </a:lnTo>
                  <a:close/>
                </a:path>
              </a:pathLst>
            </a:custGeom>
            <a:solidFill>
              <a:schemeClr val="accent1"/>
            </a:solidFill>
            <a:ln w="4651" cap="flat">
              <a:noFill/>
              <a:prstDash val="solid"/>
              <a:miter/>
            </a:ln>
          </p:spPr>
          <p:txBody>
            <a:bodyPr rtlCol="0" anchor="ctr"/>
            <a:lstStyle/>
            <a:p>
              <a:endParaRPr lang="zh-CN" altLang="en-US"/>
            </a:p>
          </p:txBody>
        </p:sp>
        <p:sp>
          <p:nvSpPr>
            <p:cNvPr id="30" name="任意多边形: 形状 29">
              <a:extLst>
                <a:ext uri="{FF2B5EF4-FFF2-40B4-BE49-F238E27FC236}">
                  <a16:creationId xmlns:a16="http://schemas.microsoft.com/office/drawing/2014/main" id="{C980318E-535C-4909-978A-D03F26A02738}"/>
                </a:ext>
              </a:extLst>
            </p:cNvPr>
            <p:cNvSpPr/>
            <p:nvPr/>
          </p:nvSpPr>
          <p:spPr>
            <a:xfrm>
              <a:off x="10114242" y="414790"/>
              <a:ext cx="80065" cy="71169"/>
            </a:xfrm>
            <a:custGeom>
              <a:avLst/>
              <a:gdLst>
                <a:gd name="connsiteX0" fmla="*/ 35431 w 134265"/>
                <a:gd name="connsiteY0" fmla="*/ 7459 h 119346"/>
                <a:gd name="connsiteX1" fmla="*/ 40559 w 134265"/>
                <a:gd name="connsiteY1" fmla="*/ 0 h 119346"/>
                <a:gd name="connsiteX2" fmla="*/ 63869 w 134265"/>
                <a:gd name="connsiteY2" fmla="*/ 0 h 119346"/>
                <a:gd name="connsiteX3" fmla="*/ 59673 w 134265"/>
                <a:gd name="connsiteY3" fmla="*/ 7459 h 119346"/>
                <a:gd name="connsiteX4" fmla="*/ 134265 w 134265"/>
                <a:gd name="connsiteY4" fmla="*/ 7459 h 119346"/>
                <a:gd name="connsiteX5" fmla="*/ 131934 w 134265"/>
                <a:gd name="connsiteY5" fmla="*/ 22844 h 119346"/>
                <a:gd name="connsiteX6" fmla="*/ 48951 w 134265"/>
                <a:gd name="connsiteY6" fmla="*/ 22844 h 119346"/>
                <a:gd name="connsiteX7" fmla="*/ 43823 w 134265"/>
                <a:gd name="connsiteY7" fmla="*/ 30769 h 119346"/>
                <a:gd name="connsiteX8" fmla="*/ 128205 w 134265"/>
                <a:gd name="connsiteY8" fmla="*/ 30769 h 119346"/>
                <a:gd name="connsiteX9" fmla="*/ 116084 w 134265"/>
                <a:gd name="connsiteY9" fmla="*/ 106293 h 119346"/>
                <a:gd name="connsiteX10" fmla="*/ 112354 w 134265"/>
                <a:gd name="connsiteY10" fmla="*/ 116550 h 119346"/>
                <a:gd name="connsiteX11" fmla="*/ 101165 w 134265"/>
                <a:gd name="connsiteY11" fmla="*/ 119347 h 119346"/>
                <a:gd name="connsiteX12" fmla="*/ 47552 w 134265"/>
                <a:gd name="connsiteY12" fmla="*/ 119347 h 119346"/>
                <a:gd name="connsiteX13" fmla="*/ 49883 w 134265"/>
                <a:gd name="connsiteY13" fmla="*/ 105361 h 119346"/>
                <a:gd name="connsiteX14" fmla="*/ 90443 w 134265"/>
                <a:gd name="connsiteY14" fmla="*/ 105361 h 119346"/>
                <a:gd name="connsiteX15" fmla="*/ 95105 w 134265"/>
                <a:gd name="connsiteY15" fmla="*/ 102564 h 119346"/>
                <a:gd name="connsiteX16" fmla="*/ 96037 w 134265"/>
                <a:gd name="connsiteY16" fmla="*/ 97436 h 119346"/>
                <a:gd name="connsiteX17" fmla="*/ 24242 w 134265"/>
                <a:gd name="connsiteY17" fmla="*/ 97436 h 119346"/>
                <a:gd name="connsiteX18" fmla="*/ 20513 w 134265"/>
                <a:gd name="connsiteY18" fmla="*/ 119347 h 119346"/>
                <a:gd name="connsiteX19" fmla="*/ 0 w 134265"/>
                <a:gd name="connsiteY19" fmla="*/ 119347 h 119346"/>
                <a:gd name="connsiteX20" fmla="*/ 10256 w 134265"/>
                <a:gd name="connsiteY20" fmla="*/ 55478 h 119346"/>
                <a:gd name="connsiteX21" fmla="*/ 2797 w 134265"/>
                <a:gd name="connsiteY21" fmla="*/ 55478 h 119346"/>
                <a:gd name="connsiteX22" fmla="*/ 5594 w 134265"/>
                <a:gd name="connsiteY22" fmla="*/ 38694 h 119346"/>
                <a:gd name="connsiteX23" fmla="*/ 11655 w 134265"/>
                <a:gd name="connsiteY23" fmla="*/ 38694 h 119346"/>
                <a:gd name="connsiteX24" fmla="*/ 18182 w 134265"/>
                <a:gd name="connsiteY24" fmla="*/ 35431 h 119346"/>
                <a:gd name="connsiteX25" fmla="*/ 26107 w 134265"/>
                <a:gd name="connsiteY25" fmla="*/ 23310 h 119346"/>
                <a:gd name="connsiteX26" fmla="*/ 8392 w 134265"/>
                <a:gd name="connsiteY26" fmla="*/ 23310 h 119346"/>
                <a:gd name="connsiteX27" fmla="*/ 10723 w 134265"/>
                <a:gd name="connsiteY27" fmla="*/ 7925 h 119346"/>
                <a:gd name="connsiteX28" fmla="*/ 35431 w 134265"/>
                <a:gd name="connsiteY28" fmla="*/ 7925 h 119346"/>
                <a:gd name="connsiteX29" fmla="*/ 102098 w 134265"/>
                <a:gd name="connsiteY29" fmla="*/ 56876 h 119346"/>
                <a:gd name="connsiteX30" fmla="*/ 103962 w 134265"/>
                <a:gd name="connsiteY30" fmla="*/ 46620 h 119346"/>
                <a:gd name="connsiteX31" fmla="*/ 31701 w 134265"/>
                <a:gd name="connsiteY31" fmla="*/ 46620 h 119346"/>
                <a:gd name="connsiteX32" fmla="*/ 30303 w 134265"/>
                <a:gd name="connsiteY32" fmla="*/ 56876 h 119346"/>
                <a:gd name="connsiteX33" fmla="*/ 102098 w 134265"/>
                <a:gd name="connsiteY33" fmla="*/ 56876 h 119346"/>
                <a:gd name="connsiteX34" fmla="*/ 99300 w 134265"/>
                <a:gd name="connsiteY34" fmla="*/ 72261 h 119346"/>
                <a:gd name="connsiteX35" fmla="*/ 27506 w 134265"/>
                <a:gd name="connsiteY35" fmla="*/ 72261 h 119346"/>
                <a:gd name="connsiteX36" fmla="*/ 26107 w 134265"/>
                <a:gd name="connsiteY36" fmla="*/ 82517 h 119346"/>
                <a:gd name="connsiteX37" fmla="*/ 97902 w 134265"/>
                <a:gd name="connsiteY37" fmla="*/ 82517 h 119346"/>
                <a:gd name="connsiteX38" fmla="*/ 99300 w 134265"/>
                <a:gd name="connsiteY38" fmla="*/ 72261 h 119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34265" h="119346">
                  <a:moveTo>
                    <a:pt x="35431" y="7459"/>
                  </a:moveTo>
                  <a:lnTo>
                    <a:pt x="40559" y="0"/>
                  </a:lnTo>
                  <a:lnTo>
                    <a:pt x="63869" y="0"/>
                  </a:lnTo>
                  <a:lnTo>
                    <a:pt x="59673" y="7459"/>
                  </a:lnTo>
                  <a:lnTo>
                    <a:pt x="134265" y="7459"/>
                  </a:lnTo>
                  <a:lnTo>
                    <a:pt x="131934" y="22844"/>
                  </a:lnTo>
                  <a:lnTo>
                    <a:pt x="48951" y="22844"/>
                  </a:lnTo>
                  <a:lnTo>
                    <a:pt x="43823" y="30769"/>
                  </a:lnTo>
                  <a:lnTo>
                    <a:pt x="128205" y="30769"/>
                  </a:lnTo>
                  <a:lnTo>
                    <a:pt x="116084" y="106293"/>
                  </a:lnTo>
                  <a:cubicBezTo>
                    <a:pt x="115151" y="111422"/>
                    <a:pt x="113753" y="115151"/>
                    <a:pt x="112354" y="116550"/>
                  </a:cubicBezTo>
                  <a:cubicBezTo>
                    <a:pt x="110489" y="118415"/>
                    <a:pt x="106293" y="119347"/>
                    <a:pt x="101165" y="119347"/>
                  </a:cubicBezTo>
                  <a:lnTo>
                    <a:pt x="47552" y="119347"/>
                  </a:lnTo>
                  <a:lnTo>
                    <a:pt x="49883" y="105361"/>
                  </a:lnTo>
                  <a:lnTo>
                    <a:pt x="90443" y="105361"/>
                  </a:lnTo>
                  <a:cubicBezTo>
                    <a:pt x="93706" y="105827"/>
                    <a:pt x="95105" y="104895"/>
                    <a:pt x="95105" y="102564"/>
                  </a:cubicBezTo>
                  <a:lnTo>
                    <a:pt x="96037" y="97436"/>
                  </a:lnTo>
                  <a:lnTo>
                    <a:pt x="24242" y="97436"/>
                  </a:lnTo>
                  <a:lnTo>
                    <a:pt x="20513" y="119347"/>
                  </a:lnTo>
                  <a:lnTo>
                    <a:pt x="0" y="119347"/>
                  </a:lnTo>
                  <a:lnTo>
                    <a:pt x="10256" y="55478"/>
                  </a:lnTo>
                  <a:lnTo>
                    <a:pt x="2797" y="55478"/>
                  </a:lnTo>
                  <a:lnTo>
                    <a:pt x="5594" y="38694"/>
                  </a:lnTo>
                  <a:lnTo>
                    <a:pt x="11655" y="38694"/>
                  </a:lnTo>
                  <a:cubicBezTo>
                    <a:pt x="14918" y="38694"/>
                    <a:pt x="17249" y="37762"/>
                    <a:pt x="18182" y="35431"/>
                  </a:cubicBezTo>
                  <a:lnTo>
                    <a:pt x="26107" y="23310"/>
                  </a:lnTo>
                  <a:lnTo>
                    <a:pt x="8392" y="23310"/>
                  </a:lnTo>
                  <a:lnTo>
                    <a:pt x="10723" y="7925"/>
                  </a:lnTo>
                  <a:lnTo>
                    <a:pt x="35431" y="7925"/>
                  </a:lnTo>
                  <a:close/>
                  <a:moveTo>
                    <a:pt x="102098" y="56876"/>
                  </a:moveTo>
                  <a:lnTo>
                    <a:pt x="103962" y="46620"/>
                  </a:lnTo>
                  <a:lnTo>
                    <a:pt x="31701" y="46620"/>
                  </a:lnTo>
                  <a:lnTo>
                    <a:pt x="30303" y="56876"/>
                  </a:lnTo>
                  <a:lnTo>
                    <a:pt x="102098" y="56876"/>
                  </a:lnTo>
                  <a:close/>
                  <a:moveTo>
                    <a:pt x="99300" y="72261"/>
                  </a:moveTo>
                  <a:lnTo>
                    <a:pt x="27506" y="72261"/>
                  </a:lnTo>
                  <a:lnTo>
                    <a:pt x="26107" y="82517"/>
                  </a:lnTo>
                  <a:lnTo>
                    <a:pt x="97902" y="82517"/>
                  </a:lnTo>
                  <a:lnTo>
                    <a:pt x="99300" y="72261"/>
                  </a:lnTo>
                  <a:close/>
                </a:path>
              </a:pathLst>
            </a:custGeom>
            <a:solidFill>
              <a:schemeClr val="accent1"/>
            </a:solidFill>
            <a:ln w="4651" cap="flat">
              <a:noFill/>
              <a:prstDash val="solid"/>
              <a:miter/>
            </a:ln>
          </p:spPr>
          <p:txBody>
            <a:bodyPr rtlCol="0" anchor="ctr"/>
            <a:lstStyle/>
            <a:p>
              <a:endParaRPr lang="zh-CN" altLang="en-US"/>
            </a:p>
          </p:txBody>
        </p:sp>
        <p:sp>
          <p:nvSpPr>
            <p:cNvPr id="32" name="任意多边形: 形状 31">
              <a:extLst>
                <a:ext uri="{FF2B5EF4-FFF2-40B4-BE49-F238E27FC236}">
                  <a16:creationId xmlns:a16="http://schemas.microsoft.com/office/drawing/2014/main" id="{A40DE4F5-9CC7-4496-A714-5D613BA5616D}"/>
                </a:ext>
              </a:extLst>
            </p:cNvPr>
            <p:cNvSpPr/>
            <p:nvPr/>
          </p:nvSpPr>
          <p:spPr>
            <a:xfrm>
              <a:off x="10194307" y="414790"/>
              <a:ext cx="82845" cy="71252"/>
            </a:xfrm>
            <a:custGeom>
              <a:avLst/>
              <a:gdLst>
                <a:gd name="connsiteX0" fmla="*/ 19114 w 138927"/>
                <a:gd name="connsiteY0" fmla="*/ 466 h 119485"/>
                <a:gd name="connsiteX1" fmla="*/ 65734 w 138927"/>
                <a:gd name="connsiteY1" fmla="*/ 466 h 119485"/>
                <a:gd name="connsiteX2" fmla="*/ 58275 w 138927"/>
                <a:gd name="connsiteY2" fmla="*/ 46154 h 119485"/>
                <a:gd name="connsiteX3" fmla="*/ 51748 w 138927"/>
                <a:gd name="connsiteY3" fmla="*/ 55944 h 119485"/>
                <a:gd name="connsiteX4" fmla="*/ 55478 w 138927"/>
                <a:gd name="connsiteY4" fmla="*/ 64335 h 119485"/>
                <a:gd name="connsiteX5" fmla="*/ 49417 w 138927"/>
                <a:gd name="connsiteY5" fmla="*/ 101631 h 119485"/>
                <a:gd name="connsiteX6" fmla="*/ 35431 w 138927"/>
                <a:gd name="connsiteY6" fmla="*/ 113753 h 119485"/>
                <a:gd name="connsiteX7" fmla="*/ 18648 w 138927"/>
                <a:gd name="connsiteY7" fmla="*/ 113753 h 119485"/>
                <a:gd name="connsiteX8" fmla="*/ 17716 w 138927"/>
                <a:gd name="connsiteY8" fmla="*/ 118881 h 119485"/>
                <a:gd name="connsiteX9" fmla="*/ 0 w 138927"/>
                <a:gd name="connsiteY9" fmla="*/ 118881 h 119485"/>
                <a:gd name="connsiteX10" fmla="*/ 19114 w 138927"/>
                <a:gd name="connsiteY10" fmla="*/ 466 h 119485"/>
                <a:gd name="connsiteX11" fmla="*/ 45221 w 138927"/>
                <a:gd name="connsiteY11" fmla="*/ 15851 h 119485"/>
                <a:gd name="connsiteX12" fmla="*/ 34499 w 138927"/>
                <a:gd name="connsiteY12" fmla="*/ 15851 h 119485"/>
                <a:gd name="connsiteX13" fmla="*/ 29370 w 138927"/>
                <a:gd name="connsiteY13" fmla="*/ 48485 h 119485"/>
                <a:gd name="connsiteX14" fmla="*/ 38228 w 138927"/>
                <a:gd name="connsiteY14" fmla="*/ 48485 h 119485"/>
                <a:gd name="connsiteX15" fmla="*/ 41025 w 138927"/>
                <a:gd name="connsiteY15" fmla="*/ 44755 h 119485"/>
                <a:gd name="connsiteX16" fmla="*/ 45221 w 138927"/>
                <a:gd name="connsiteY16" fmla="*/ 15851 h 119485"/>
                <a:gd name="connsiteX17" fmla="*/ 37296 w 138927"/>
                <a:gd name="connsiteY17" fmla="*/ 63869 h 119485"/>
                <a:gd name="connsiteX18" fmla="*/ 27039 w 138927"/>
                <a:gd name="connsiteY18" fmla="*/ 63869 h 119485"/>
                <a:gd name="connsiteX19" fmla="*/ 21445 w 138927"/>
                <a:gd name="connsiteY19" fmla="*/ 98834 h 119485"/>
                <a:gd name="connsiteX20" fmla="*/ 29370 w 138927"/>
                <a:gd name="connsiteY20" fmla="*/ 98834 h 119485"/>
                <a:gd name="connsiteX21" fmla="*/ 32168 w 138927"/>
                <a:gd name="connsiteY21" fmla="*/ 94638 h 119485"/>
                <a:gd name="connsiteX22" fmla="*/ 37296 w 138927"/>
                <a:gd name="connsiteY22" fmla="*/ 63869 h 119485"/>
                <a:gd name="connsiteX23" fmla="*/ 138927 w 138927"/>
                <a:gd name="connsiteY23" fmla="*/ 0 h 119485"/>
                <a:gd name="connsiteX24" fmla="*/ 130536 w 138927"/>
                <a:gd name="connsiteY24" fmla="*/ 52214 h 119485"/>
                <a:gd name="connsiteX25" fmla="*/ 112354 w 138927"/>
                <a:gd name="connsiteY25" fmla="*/ 67133 h 119485"/>
                <a:gd name="connsiteX26" fmla="*/ 78788 w 138927"/>
                <a:gd name="connsiteY26" fmla="*/ 67133 h 119485"/>
                <a:gd name="connsiteX27" fmla="*/ 73193 w 138927"/>
                <a:gd name="connsiteY27" fmla="*/ 101165 h 119485"/>
                <a:gd name="connsiteX28" fmla="*/ 75058 w 138927"/>
                <a:gd name="connsiteY28" fmla="*/ 103962 h 119485"/>
                <a:gd name="connsiteX29" fmla="*/ 88578 w 138927"/>
                <a:gd name="connsiteY29" fmla="*/ 103962 h 119485"/>
                <a:gd name="connsiteX30" fmla="*/ 86247 w 138927"/>
                <a:gd name="connsiteY30" fmla="*/ 119347 h 119485"/>
                <a:gd name="connsiteX31" fmla="*/ 60606 w 138927"/>
                <a:gd name="connsiteY31" fmla="*/ 119347 h 119485"/>
                <a:gd name="connsiteX32" fmla="*/ 52680 w 138927"/>
                <a:gd name="connsiteY32" fmla="*/ 107226 h 119485"/>
                <a:gd name="connsiteX33" fmla="*/ 69930 w 138927"/>
                <a:gd name="connsiteY33" fmla="*/ 466 h 119485"/>
                <a:gd name="connsiteX34" fmla="*/ 138927 w 138927"/>
                <a:gd name="connsiteY34" fmla="*/ 466 h 119485"/>
                <a:gd name="connsiteX35" fmla="*/ 117016 w 138927"/>
                <a:gd name="connsiteY35" fmla="*/ 15385 h 119485"/>
                <a:gd name="connsiteX36" fmla="*/ 87179 w 138927"/>
                <a:gd name="connsiteY36" fmla="*/ 15385 h 119485"/>
                <a:gd name="connsiteX37" fmla="*/ 85781 w 138927"/>
                <a:gd name="connsiteY37" fmla="*/ 24709 h 119485"/>
                <a:gd name="connsiteX38" fmla="*/ 115617 w 138927"/>
                <a:gd name="connsiteY38" fmla="*/ 24709 h 119485"/>
                <a:gd name="connsiteX39" fmla="*/ 117016 w 138927"/>
                <a:gd name="connsiteY39" fmla="*/ 15385 h 119485"/>
                <a:gd name="connsiteX40" fmla="*/ 112820 w 138927"/>
                <a:gd name="connsiteY40" fmla="*/ 40093 h 119485"/>
                <a:gd name="connsiteX41" fmla="*/ 82983 w 138927"/>
                <a:gd name="connsiteY41" fmla="*/ 40093 h 119485"/>
                <a:gd name="connsiteX42" fmla="*/ 81585 w 138927"/>
                <a:gd name="connsiteY42" fmla="*/ 50349 h 119485"/>
                <a:gd name="connsiteX43" fmla="*/ 107226 w 138927"/>
                <a:gd name="connsiteY43" fmla="*/ 50349 h 119485"/>
                <a:gd name="connsiteX44" fmla="*/ 112354 w 138927"/>
                <a:gd name="connsiteY44" fmla="*/ 45221 h 119485"/>
                <a:gd name="connsiteX45" fmla="*/ 112820 w 138927"/>
                <a:gd name="connsiteY45" fmla="*/ 40093 h 119485"/>
                <a:gd name="connsiteX46" fmla="*/ 100699 w 138927"/>
                <a:gd name="connsiteY46" fmla="*/ 71328 h 119485"/>
                <a:gd name="connsiteX47" fmla="*/ 103030 w 138927"/>
                <a:gd name="connsiteY47" fmla="*/ 75058 h 119485"/>
                <a:gd name="connsiteX48" fmla="*/ 109091 w 138927"/>
                <a:gd name="connsiteY48" fmla="*/ 75058 h 119485"/>
                <a:gd name="connsiteX49" fmla="*/ 111888 w 138927"/>
                <a:gd name="connsiteY49" fmla="*/ 73659 h 119485"/>
                <a:gd name="connsiteX50" fmla="*/ 112820 w 138927"/>
                <a:gd name="connsiteY50" fmla="*/ 71328 h 119485"/>
                <a:gd name="connsiteX51" fmla="*/ 128671 w 138927"/>
                <a:gd name="connsiteY51" fmla="*/ 71328 h 119485"/>
                <a:gd name="connsiteX52" fmla="*/ 122610 w 138927"/>
                <a:gd name="connsiteY52" fmla="*/ 82517 h 119485"/>
                <a:gd name="connsiteX53" fmla="*/ 114219 w 138927"/>
                <a:gd name="connsiteY53" fmla="*/ 86713 h 119485"/>
                <a:gd name="connsiteX54" fmla="*/ 106760 w 138927"/>
                <a:gd name="connsiteY54" fmla="*/ 86713 h 119485"/>
                <a:gd name="connsiteX55" fmla="*/ 112820 w 138927"/>
                <a:gd name="connsiteY55" fmla="*/ 100699 h 119485"/>
                <a:gd name="connsiteX56" fmla="*/ 117016 w 138927"/>
                <a:gd name="connsiteY56" fmla="*/ 103962 h 119485"/>
                <a:gd name="connsiteX57" fmla="*/ 123077 w 138927"/>
                <a:gd name="connsiteY57" fmla="*/ 103962 h 119485"/>
                <a:gd name="connsiteX58" fmla="*/ 120746 w 138927"/>
                <a:gd name="connsiteY58" fmla="*/ 118881 h 119485"/>
                <a:gd name="connsiteX59" fmla="*/ 108158 w 138927"/>
                <a:gd name="connsiteY59" fmla="*/ 118881 h 119485"/>
                <a:gd name="connsiteX60" fmla="*/ 99300 w 138927"/>
                <a:gd name="connsiteY60" fmla="*/ 117948 h 119485"/>
                <a:gd name="connsiteX61" fmla="*/ 95571 w 138927"/>
                <a:gd name="connsiteY61" fmla="*/ 111888 h 119485"/>
                <a:gd name="connsiteX62" fmla="*/ 80652 w 138927"/>
                <a:gd name="connsiteY62" fmla="*/ 71328 h 119485"/>
                <a:gd name="connsiteX63" fmla="*/ 100699 w 138927"/>
                <a:gd name="connsiteY63" fmla="*/ 71328 h 1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38927" h="119485">
                  <a:moveTo>
                    <a:pt x="19114" y="466"/>
                  </a:moveTo>
                  <a:lnTo>
                    <a:pt x="65734" y="466"/>
                  </a:lnTo>
                  <a:lnTo>
                    <a:pt x="58275" y="46154"/>
                  </a:lnTo>
                  <a:cubicBezTo>
                    <a:pt x="57342" y="50816"/>
                    <a:pt x="55478" y="54079"/>
                    <a:pt x="51748" y="55944"/>
                  </a:cubicBezTo>
                  <a:cubicBezTo>
                    <a:pt x="54545" y="58275"/>
                    <a:pt x="55944" y="61072"/>
                    <a:pt x="55478" y="64335"/>
                  </a:cubicBezTo>
                  <a:lnTo>
                    <a:pt x="49417" y="101631"/>
                  </a:lnTo>
                  <a:cubicBezTo>
                    <a:pt x="48485" y="110489"/>
                    <a:pt x="44289" y="114685"/>
                    <a:pt x="35431" y="113753"/>
                  </a:cubicBezTo>
                  <a:lnTo>
                    <a:pt x="18648" y="113753"/>
                  </a:lnTo>
                  <a:lnTo>
                    <a:pt x="17716" y="118881"/>
                  </a:lnTo>
                  <a:lnTo>
                    <a:pt x="0" y="118881"/>
                  </a:lnTo>
                  <a:lnTo>
                    <a:pt x="19114" y="466"/>
                  </a:lnTo>
                  <a:close/>
                  <a:moveTo>
                    <a:pt x="45221" y="15851"/>
                  </a:moveTo>
                  <a:lnTo>
                    <a:pt x="34499" y="15851"/>
                  </a:lnTo>
                  <a:lnTo>
                    <a:pt x="29370" y="48485"/>
                  </a:lnTo>
                  <a:lnTo>
                    <a:pt x="38228" y="48485"/>
                  </a:lnTo>
                  <a:cubicBezTo>
                    <a:pt x="39627" y="48485"/>
                    <a:pt x="40559" y="47086"/>
                    <a:pt x="41025" y="44755"/>
                  </a:cubicBezTo>
                  <a:lnTo>
                    <a:pt x="45221" y="15851"/>
                  </a:lnTo>
                  <a:close/>
                  <a:moveTo>
                    <a:pt x="37296" y="63869"/>
                  </a:moveTo>
                  <a:lnTo>
                    <a:pt x="27039" y="63869"/>
                  </a:lnTo>
                  <a:lnTo>
                    <a:pt x="21445" y="98834"/>
                  </a:lnTo>
                  <a:lnTo>
                    <a:pt x="29370" y="98834"/>
                  </a:lnTo>
                  <a:cubicBezTo>
                    <a:pt x="30769" y="99300"/>
                    <a:pt x="31701" y="97902"/>
                    <a:pt x="32168" y="94638"/>
                  </a:cubicBezTo>
                  <a:lnTo>
                    <a:pt x="37296" y="63869"/>
                  </a:lnTo>
                  <a:close/>
                  <a:moveTo>
                    <a:pt x="138927" y="0"/>
                  </a:moveTo>
                  <a:lnTo>
                    <a:pt x="130536" y="52214"/>
                  </a:lnTo>
                  <a:cubicBezTo>
                    <a:pt x="130070" y="63403"/>
                    <a:pt x="124009" y="68065"/>
                    <a:pt x="112354" y="67133"/>
                  </a:cubicBezTo>
                  <a:lnTo>
                    <a:pt x="78788" y="67133"/>
                  </a:lnTo>
                  <a:lnTo>
                    <a:pt x="73193" y="101165"/>
                  </a:lnTo>
                  <a:cubicBezTo>
                    <a:pt x="73193" y="103030"/>
                    <a:pt x="73659" y="103962"/>
                    <a:pt x="75058" y="103962"/>
                  </a:cubicBezTo>
                  <a:lnTo>
                    <a:pt x="88578" y="103962"/>
                  </a:lnTo>
                  <a:lnTo>
                    <a:pt x="86247" y="119347"/>
                  </a:lnTo>
                  <a:lnTo>
                    <a:pt x="60606" y="119347"/>
                  </a:lnTo>
                  <a:cubicBezTo>
                    <a:pt x="53147" y="120279"/>
                    <a:pt x="50816" y="116550"/>
                    <a:pt x="52680" y="107226"/>
                  </a:cubicBezTo>
                  <a:lnTo>
                    <a:pt x="69930" y="466"/>
                  </a:lnTo>
                  <a:lnTo>
                    <a:pt x="138927" y="466"/>
                  </a:lnTo>
                  <a:close/>
                  <a:moveTo>
                    <a:pt x="117016" y="15385"/>
                  </a:moveTo>
                  <a:lnTo>
                    <a:pt x="87179" y="15385"/>
                  </a:lnTo>
                  <a:lnTo>
                    <a:pt x="85781" y="24709"/>
                  </a:lnTo>
                  <a:lnTo>
                    <a:pt x="115617" y="24709"/>
                  </a:lnTo>
                  <a:lnTo>
                    <a:pt x="117016" y="15385"/>
                  </a:lnTo>
                  <a:close/>
                  <a:moveTo>
                    <a:pt x="112820" y="40093"/>
                  </a:moveTo>
                  <a:lnTo>
                    <a:pt x="82983" y="40093"/>
                  </a:lnTo>
                  <a:lnTo>
                    <a:pt x="81585" y="50349"/>
                  </a:lnTo>
                  <a:lnTo>
                    <a:pt x="107226" y="50349"/>
                  </a:lnTo>
                  <a:cubicBezTo>
                    <a:pt x="110489" y="51282"/>
                    <a:pt x="111888" y="49417"/>
                    <a:pt x="112354" y="45221"/>
                  </a:cubicBezTo>
                  <a:lnTo>
                    <a:pt x="112820" y="40093"/>
                  </a:lnTo>
                  <a:close/>
                  <a:moveTo>
                    <a:pt x="100699" y="71328"/>
                  </a:moveTo>
                  <a:lnTo>
                    <a:pt x="103030" y="75058"/>
                  </a:lnTo>
                  <a:lnTo>
                    <a:pt x="109091" y="75058"/>
                  </a:lnTo>
                  <a:cubicBezTo>
                    <a:pt x="110489" y="75058"/>
                    <a:pt x="111422" y="74592"/>
                    <a:pt x="111888" y="73659"/>
                  </a:cubicBezTo>
                  <a:lnTo>
                    <a:pt x="112820" y="71328"/>
                  </a:lnTo>
                  <a:lnTo>
                    <a:pt x="128671" y="71328"/>
                  </a:lnTo>
                  <a:lnTo>
                    <a:pt x="122610" y="82517"/>
                  </a:lnTo>
                  <a:cubicBezTo>
                    <a:pt x="121212" y="85781"/>
                    <a:pt x="118415" y="87179"/>
                    <a:pt x="114219" y="86713"/>
                  </a:cubicBezTo>
                  <a:lnTo>
                    <a:pt x="106760" y="86713"/>
                  </a:lnTo>
                  <a:lnTo>
                    <a:pt x="112820" y="100699"/>
                  </a:lnTo>
                  <a:cubicBezTo>
                    <a:pt x="113753" y="103030"/>
                    <a:pt x="115151" y="104429"/>
                    <a:pt x="117016" y="103962"/>
                  </a:cubicBezTo>
                  <a:lnTo>
                    <a:pt x="123077" y="103962"/>
                  </a:lnTo>
                  <a:lnTo>
                    <a:pt x="120746" y="118881"/>
                  </a:lnTo>
                  <a:lnTo>
                    <a:pt x="108158" y="118881"/>
                  </a:lnTo>
                  <a:cubicBezTo>
                    <a:pt x="103496" y="118881"/>
                    <a:pt x="100233" y="118415"/>
                    <a:pt x="99300" y="117948"/>
                  </a:cubicBezTo>
                  <a:cubicBezTo>
                    <a:pt x="97436" y="117016"/>
                    <a:pt x="96503" y="115151"/>
                    <a:pt x="95571" y="111888"/>
                  </a:cubicBezTo>
                  <a:lnTo>
                    <a:pt x="80652" y="71328"/>
                  </a:lnTo>
                  <a:lnTo>
                    <a:pt x="100699" y="71328"/>
                  </a:lnTo>
                  <a:close/>
                </a:path>
              </a:pathLst>
            </a:custGeom>
            <a:solidFill>
              <a:schemeClr val="accent1"/>
            </a:solidFill>
            <a:ln w="4651" cap="flat">
              <a:noFill/>
              <a:prstDash val="solid"/>
              <a:miter/>
            </a:ln>
          </p:spPr>
          <p:txBody>
            <a:bodyPr rtlCol="0" anchor="ctr"/>
            <a:lstStyle/>
            <a:p>
              <a:endParaRPr lang="zh-CN" altLang="en-US"/>
            </a:p>
          </p:txBody>
        </p:sp>
        <p:sp>
          <p:nvSpPr>
            <p:cNvPr id="34" name="任意多边形: 形状 33">
              <a:extLst>
                <a:ext uri="{FF2B5EF4-FFF2-40B4-BE49-F238E27FC236}">
                  <a16:creationId xmlns:a16="http://schemas.microsoft.com/office/drawing/2014/main" id="{3F4161D8-6BC0-448D-BDCC-FF8396224491}"/>
                </a:ext>
              </a:extLst>
            </p:cNvPr>
            <p:cNvSpPr/>
            <p:nvPr/>
          </p:nvSpPr>
          <p:spPr>
            <a:xfrm>
              <a:off x="10280488" y="414738"/>
              <a:ext cx="78953" cy="68997"/>
            </a:xfrm>
            <a:custGeom>
              <a:avLst/>
              <a:gdLst>
                <a:gd name="connsiteX0" fmla="*/ 11655 w 132400"/>
                <a:gd name="connsiteY0" fmla="*/ 44842 h 115704"/>
                <a:gd name="connsiteX1" fmla="*/ 20047 w 132400"/>
                <a:gd name="connsiteY1" fmla="*/ 39714 h 115704"/>
                <a:gd name="connsiteX2" fmla="*/ 30303 w 132400"/>
                <a:gd name="connsiteY2" fmla="*/ 25728 h 115704"/>
                <a:gd name="connsiteX3" fmla="*/ 55011 w 132400"/>
                <a:gd name="connsiteY3" fmla="*/ 25728 h 115704"/>
                <a:gd name="connsiteX4" fmla="*/ 34499 w 132400"/>
                <a:gd name="connsiteY4" fmla="*/ 55099 h 115704"/>
                <a:gd name="connsiteX5" fmla="*/ 15385 w 132400"/>
                <a:gd name="connsiteY5" fmla="*/ 63957 h 115704"/>
                <a:gd name="connsiteX6" fmla="*/ 2331 w 132400"/>
                <a:gd name="connsiteY6" fmla="*/ 63957 h 115704"/>
                <a:gd name="connsiteX7" fmla="*/ 5594 w 132400"/>
                <a:gd name="connsiteY7" fmla="*/ 44842 h 115704"/>
                <a:gd name="connsiteX8" fmla="*/ 11655 w 132400"/>
                <a:gd name="connsiteY8" fmla="*/ 44842 h 115704"/>
                <a:gd name="connsiteX9" fmla="*/ 59673 w 132400"/>
                <a:gd name="connsiteY9" fmla="*/ 37850 h 115704"/>
                <a:gd name="connsiteX10" fmla="*/ 85314 w 132400"/>
                <a:gd name="connsiteY10" fmla="*/ 37850 h 115704"/>
                <a:gd name="connsiteX11" fmla="*/ 40559 w 132400"/>
                <a:gd name="connsiteY11" fmla="*/ 96591 h 115704"/>
                <a:gd name="connsiteX12" fmla="*/ 87645 w 132400"/>
                <a:gd name="connsiteY12" fmla="*/ 96591 h 115704"/>
                <a:gd name="connsiteX13" fmla="*/ 84848 w 132400"/>
                <a:gd name="connsiteY13" fmla="*/ 115239 h 115704"/>
                <a:gd name="connsiteX14" fmla="*/ 0 w 132400"/>
                <a:gd name="connsiteY14" fmla="*/ 115239 h 115704"/>
                <a:gd name="connsiteX15" fmla="*/ 2797 w 132400"/>
                <a:gd name="connsiteY15" fmla="*/ 96591 h 115704"/>
                <a:gd name="connsiteX16" fmla="*/ 13986 w 132400"/>
                <a:gd name="connsiteY16" fmla="*/ 96591 h 115704"/>
                <a:gd name="connsiteX17" fmla="*/ 59673 w 132400"/>
                <a:gd name="connsiteY17" fmla="*/ 37850 h 115704"/>
                <a:gd name="connsiteX18" fmla="*/ 29370 w 132400"/>
                <a:gd name="connsiteY18" fmla="*/ 87 h 115704"/>
                <a:gd name="connsiteX19" fmla="*/ 105361 w 132400"/>
                <a:gd name="connsiteY19" fmla="*/ 87 h 115704"/>
                <a:gd name="connsiteX20" fmla="*/ 110489 w 132400"/>
                <a:gd name="connsiteY20" fmla="*/ 4283 h 115704"/>
                <a:gd name="connsiteX21" fmla="*/ 120279 w 132400"/>
                <a:gd name="connsiteY21" fmla="*/ 23397 h 115704"/>
                <a:gd name="connsiteX22" fmla="*/ 128671 w 132400"/>
                <a:gd name="connsiteY22" fmla="*/ 29924 h 115704"/>
                <a:gd name="connsiteX23" fmla="*/ 132401 w 132400"/>
                <a:gd name="connsiteY23" fmla="*/ 29924 h 115704"/>
                <a:gd name="connsiteX24" fmla="*/ 129603 w 132400"/>
                <a:gd name="connsiteY24" fmla="*/ 48572 h 115704"/>
                <a:gd name="connsiteX25" fmla="*/ 115617 w 132400"/>
                <a:gd name="connsiteY25" fmla="*/ 48572 h 115704"/>
                <a:gd name="connsiteX26" fmla="*/ 103030 w 132400"/>
                <a:gd name="connsiteY26" fmla="*/ 40181 h 115704"/>
                <a:gd name="connsiteX27" fmla="*/ 93240 w 132400"/>
                <a:gd name="connsiteY27" fmla="*/ 22465 h 115704"/>
                <a:gd name="connsiteX28" fmla="*/ 88112 w 132400"/>
                <a:gd name="connsiteY28" fmla="*/ 18735 h 115704"/>
                <a:gd name="connsiteX29" fmla="*/ 27039 w 132400"/>
                <a:gd name="connsiteY29" fmla="*/ 18735 h 115704"/>
                <a:gd name="connsiteX30" fmla="*/ 29370 w 132400"/>
                <a:gd name="connsiteY30" fmla="*/ 87 h 115704"/>
                <a:gd name="connsiteX31" fmla="*/ 75524 w 132400"/>
                <a:gd name="connsiteY31" fmla="*/ 69085 h 115704"/>
                <a:gd name="connsiteX32" fmla="*/ 100233 w 132400"/>
                <a:gd name="connsiteY32" fmla="*/ 69085 h 115704"/>
                <a:gd name="connsiteX33" fmla="*/ 116084 w 132400"/>
                <a:gd name="connsiteY33" fmla="*/ 98455 h 115704"/>
                <a:gd name="connsiteX34" fmla="*/ 118881 w 132400"/>
                <a:gd name="connsiteY34" fmla="*/ 99854 h 115704"/>
                <a:gd name="connsiteX35" fmla="*/ 121212 w 132400"/>
                <a:gd name="connsiteY35" fmla="*/ 99854 h 115704"/>
                <a:gd name="connsiteX36" fmla="*/ 118881 w 132400"/>
                <a:gd name="connsiteY36" fmla="*/ 115705 h 115704"/>
                <a:gd name="connsiteX37" fmla="*/ 108158 w 132400"/>
                <a:gd name="connsiteY37" fmla="*/ 115705 h 115704"/>
                <a:gd name="connsiteX38" fmla="*/ 96969 w 132400"/>
                <a:gd name="connsiteY38" fmla="*/ 109178 h 115704"/>
                <a:gd name="connsiteX39" fmla="*/ 75524 w 132400"/>
                <a:gd name="connsiteY39" fmla="*/ 69085 h 11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32400" h="115704">
                  <a:moveTo>
                    <a:pt x="11655" y="44842"/>
                  </a:moveTo>
                  <a:cubicBezTo>
                    <a:pt x="14918" y="45775"/>
                    <a:pt x="17716" y="43910"/>
                    <a:pt x="20047" y="39714"/>
                  </a:cubicBezTo>
                  <a:lnTo>
                    <a:pt x="30303" y="25728"/>
                  </a:lnTo>
                  <a:lnTo>
                    <a:pt x="55011" y="25728"/>
                  </a:lnTo>
                  <a:lnTo>
                    <a:pt x="34499" y="55099"/>
                  </a:lnTo>
                  <a:cubicBezTo>
                    <a:pt x="29837" y="61159"/>
                    <a:pt x="23310" y="63957"/>
                    <a:pt x="15385" y="63957"/>
                  </a:cubicBezTo>
                  <a:lnTo>
                    <a:pt x="2331" y="63957"/>
                  </a:lnTo>
                  <a:lnTo>
                    <a:pt x="5594" y="44842"/>
                  </a:lnTo>
                  <a:lnTo>
                    <a:pt x="11655" y="44842"/>
                  </a:lnTo>
                  <a:close/>
                  <a:moveTo>
                    <a:pt x="59673" y="37850"/>
                  </a:moveTo>
                  <a:lnTo>
                    <a:pt x="85314" y="37850"/>
                  </a:lnTo>
                  <a:lnTo>
                    <a:pt x="40559" y="96591"/>
                  </a:lnTo>
                  <a:lnTo>
                    <a:pt x="87645" y="96591"/>
                  </a:lnTo>
                  <a:lnTo>
                    <a:pt x="84848" y="115239"/>
                  </a:lnTo>
                  <a:lnTo>
                    <a:pt x="0" y="115239"/>
                  </a:lnTo>
                  <a:lnTo>
                    <a:pt x="2797" y="96591"/>
                  </a:lnTo>
                  <a:lnTo>
                    <a:pt x="13986" y="96591"/>
                  </a:lnTo>
                  <a:lnTo>
                    <a:pt x="59673" y="37850"/>
                  </a:lnTo>
                  <a:close/>
                  <a:moveTo>
                    <a:pt x="29370" y="87"/>
                  </a:moveTo>
                  <a:lnTo>
                    <a:pt x="105361" y="87"/>
                  </a:lnTo>
                  <a:cubicBezTo>
                    <a:pt x="107226" y="-379"/>
                    <a:pt x="109091" y="1020"/>
                    <a:pt x="110489" y="4283"/>
                  </a:cubicBezTo>
                  <a:lnTo>
                    <a:pt x="120279" y="23397"/>
                  </a:lnTo>
                  <a:cubicBezTo>
                    <a:pt x="123077" y="27593"/>
                    <a:pt x="125874" y="29924"/>
                    <a:pt x="128671" y="29924"/>
                  </a:cubicBezTo>
                  <a:lnTo>
                    <a:pt x="132401" y="29924"/>
                  </a:lnTo>
                  <a:lnTo>
                    <a:pt x="129603" y="48572"/>
                  </a:lnTo>
                  <a:lnTo>
                    <a:pt x="115617" y="48572"/>
                  </a:lnTo>
                  <a:cubicBezTo>
                    <a:pt x="110489" y="48572"/>
                    <a:pt x="106293" y="45775"/>
                    <a:pt x="103030" y="40181"/>
                  </a:cubicBezTo>
                  <a:lnTo>
                    <a:pt x="93240" y="22465"/>
                  </a:lnTo>
                  <a:cubicBezTo>
                    <a:pt x="91841" y="20134"/>
                    <a:pt x="89976" y="18735"/>
                    <a:pt x="88112" y="18735"/>
                  </a:cubicBezTo>
                  <a:lnTo>
                    <a:pt x="27039" y="18735"/>
                  </a:lnTo>
                  <a:lnTo>
                    <a:pt x="29370" y="87"/>
                  </a:lnTo>
                  <a:close/>
                  <a:moveTo>
                    <a:pt x="75524" y="69085"/>
                  </a:moveTo>
                  <a:lnTo>
                    <a:pt x="100233" y="69085"/>
                  </a:lnTo>
                  <a:lnTo>
                    <a:pt x="116084" y="98455"/>
                  </a:lnTo>
                  <a:cubicBezTo>
                    <a:pt x="116550" y="99388"/>
                    <a:pt x="117482" y="99854"/>
                    <a:pt x="118881" y="99854"/>
                  </a:cubicBezTo>
                  <a:lnTo>
                    <a:pt x="121212" y="99854"/>
                  </a:lnTo>
                  <a:lnTo>
                    <a:pt x="118881" y="115705"/>
                  </a:lnTo>
                  <a:lnTo>
                    <a:pt x="108158" y="115705"/>
                  </a:lnTo>
                  <a:cubicBezTo>
                    <a:pt x="103030" y="115239"/>
                    <a:pt x="99300" y="113374"/>
                    <a:pt x="96969" y="109178"/>
                  </a:cubicBezTo>
                  <a:lnTo>
                    <a:pt x="75524" y="69085"/>
                  </a:lnTo>
                  <a:close/>
                </a:path>
              </a:pathLst>
            </a:custGeom>
            <a:solidFill>
              <a:schemeClr val="accent1"/>
            </a:solidFill>
            <a:ln w="4651" cap="flat">
              <a:noFill/>
              <a:prstDash val="solid"/>
              <a:miter/>
            </a:ln>
          </p:spPr>
          <p:txBody>
            <a:bodyPr rtlCol="0" anchor="ctr"/>
            <a:lstStyle/>
            <a:p>
              <a:endParaRPr lang="zh-CN" altLang="en-US"/>
            </a:p>
          </p:txBody>
        </p:sp>
        <p:sp>
          <p:nvSpPr>
            <p:cNvPr id="35" name="任意多边形: 形状 34">
              <a:extLst>
                <a:ext uri="{FF2B5EF4-FFF2-40B4-BE49-F238E27FC236}">
                  <a16:creationId xmlns:a16="http://schemas.microsoft.com/office/drawing/2014/main" id="{14A9361A-4B22-4015-8A50-D703CB1129E3}"/>
                </a:ext>
              </a:extLst>
            </p:cNvPr>
            <p:cNvSpPr/>
            <p:nvPr/>
          </p:nvSpPr>
          <p:spPr>
            <a:xfrm>
              <a:off x="10362223" y="415067"/>
              <a:ext cx="82288" cy="71447"/>
            </a:xfrm>
            <a:custGeom>
              <a:avLst/>
              <a:gdLst>
                <a:gd name="connsiteX0" fmla="*/ 14918 w 137994"/>
                <a:gd name="connsiteY0" fmla="*/ 16317 h 119813"/>
                <a:gd name="connsiteX1" fmla="*/ 17716 w 137994"/>
                <a:gd name="connsiteY1" fmla="*/ 0 h 119813"/>
                <a:gd name="connsiteX2" fmla="*/ 137995 w 137994"/>
                <a:gd name="connsiteY2" fmla="*/ 0 h 119813"/>
                <a:gd name="connsiteX3" fmla="*/ 121678 w 137994"/>
                <a:gd name="connsiteY3" fmla="*/ 102098 h 119813"/>
                <a:gd name="connsiteX4" fmla="*/ 116550 w 137994"/>
                <a:gd name="connsiteY4" fmla="*/ 116084 h 119813"/>
                <a:gd name="connsiteX5" fmla="*/ 103496 w 137994"/>
                <a:gd name="connsiteY5" fmla="*/ 119813 h 119813"/>
                <a:gd name="connsiteX6" fmla="*/ 90442 w 137994"/>
                <a:gd name="connsiteY6" fmla="*/ 119813 h 119813"/>
                <a:gd name="connsiteX7" fmla="*/ 92773 w 137994"/>
                <a:gd name="connsiteY7" fmla="*/ 104429 h 119813"/>
                <a:gd name="connsiteX8" fmla="*/ 97435 w 137994"/>
                <a:gd name="connsiteY8" fmla="*/ 104429 h 119813"/>
                <a:gd name="connsiteX9" fmla="*/ 100699 w 137994"/>
                <a:gd name="connsiteY9" fmla="*/ 101165 h 119813"/>
                <a:gd name="connsiteX10" fmla="*/ 114219 w 137994"/>
                <a:gd name="connsiteY10" fmla="*/ 16783 h 119813"/>
                <a:gd name="connsiteX11" fmla="*/ 14918 w 137994"/>
                <a:gd name="connsiteY11" fmla="*/ 16783 h 119813"/>
                <a:gd name="connsiteX12" fmla="*/ 13520 w 137994"/>
                <a:gd name="connsiteY12" fmla="*/ 26107 h 119813"/>
                <a:gd name="connsiteX13" fmla="*/ 104895 w 137994"/>
                <a:gd name="connsiteY13" fmla="*/ 26107 h 119813"/>
                <a:gd name="connsiteX14" fmla="*/ 102097 w 137994"/>
                <a:gd name="connsiteY14" fmla="*/ 41958 h 119813"/>
                <a:gd name="connsiteX15" fmla="*/ 10723 w 137994"/>
                <a:gd name="connsiteY15" fmla="*/ 41958 h 119813"/>
                <a:gd name="connsiteX16" fmla="*/ 13520 w 137994"/>
                <a:gd name="connsiteY16" fmla="*/ 26107 h 119813"/>
                <a:gd name="connsiteX17" fmla="*/ 0 w 137994"/>
                <a:gd name="connsiteY17" fmla="*/ 113753 h 119813"/>
                <a:gd name="connsiteX18" fmla="*/ 10256 w 137994"/>
                <a:gd name="connsiteY18" fmla="*/ 49883 h 119813"/>
                <a:gd name="connsiteX19" fmla="*/ 100699 w 137994"/>
                <a:gd name="connsiteY19" fmla="*/ 49883 h 119813"/>
                <a:gd name="connsiteX20" fmla="*/ 92307 w 137994"/>
                <a:gd name="connsiteY20" fmla="*/ 102098 h 119813"/>
                <a:gd name="connsiteX21" fmla="*/ 78321 w 137994"/>
                <a:gd name="connsiteY21" fmla="*/ 113753 h 119813"/>
                <a:gd name="connsiteX22" fmla="*/ 0 w 137994"/>
                <a:gd name="connsiteY22" fmla="*/ 113753 h 119813"/>
                <a:gd name="connsiteX23" fmla="*/ 28438 w 137994"/>
                <a:gd name="connsiteY23" fmla="*/ 67133 h 119813"/>
                <a:gd name="connsiteX24" fmla="*/ 23310 w 137994"/>
                <a:gd name="connsiteY24" fmla="*/ 98368 h 119813"/>
                <a:gd name="connsiteX25" fmla="*/ 69930 w 137994"/>
                <a:gd name="connsiteY25" fmla="*/ 98368 h 119813"/>
                <a:gd name="connsiteX26" fmla="*/ 73659 w 137994"/>
                <a:gd name="connsiteY26" fmla="*/ 95105 h 119813"/>
                <a:gd name="connsiteX27" fmla="*/ 78321 w 137994"/>
                <a:gd name="connsiteY27" fmla="*/ 67133 h 119813"/>
                <a:gd name="connsiteX28" fmla="*/ 28438 w 137994"/>
                <a:gd name="connsiteY28" fmla="*/ 67133 h 11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7994" h="119813">
                  <a:moveTo>
                    <a:pt x="14918" y="16317"/>
                  </a:moveTo>
                  <a:lnTo>
                    <a:pt x="17716" y="0"/>
                  </a:lnTo>
                  <a:lnTo>
                    <a:pt x="137995" y="0"/>
                  </a:lnTo>
                  <a:lnTo>
                    <a:pt x="121678" y="102098"/>
                  </a:lnTo>
                  <a:cubicBezTo>
                    <a:pt x="120745" y="109091"/>
                    <a:pt x="118881" y="113753"/>
                    <a:pt x="116550" y="116084"/>
                  </a:cubicBezTo>
                  <a:cubicBezTo>
                    <a:pt x="114219" y="118415"/>
                    <a:pt x="110023" y="119813"/>
                    <a:pt x="103496" y="119813"/>
                  </a:cubicBezTo>
                  <a:lnTo>
                    <a:pt x="90442" y="119813"/>
                  </a:lnTo>
                  <a:lnTo>
                    <a:pt x="92773" y="104429"/>
                  </a:lnTo>
                  <a:lnTo>
                    <a:pt x="97435" y="104429"/>
                  </a:lnTo>
                  <a:cubicBezTo>
                    <a:pt x="99766" y="104895"/>
                    <a:pt x="100699" y="103962"/>
                    <a:pt x="100699" y="101165"/>
                  </a:cubicBezTo>
                  <a:lnTo>
                    <a:pt x="114219" y="16783"/>
                  </a:lnTo>
                  <a:lnTo>
                    <a:pt x="14918" y="16783"/>
                  </a:lnTo>
                  <a:close/>
                  <a:moveTo>
                    <a:pt x="13520" y="26107"/>
                  </a:moveTo>
                  <a:lnTo>
                    <a:pt x="104895" y="26107"/>
                  </a:lnTo>
                  <a:lnTo>
                    <a:pt x="102097" y="41958"/>
                  </a:lnTo>
                  <a:lnTo>
                    <a:pt x="10723" y="41958"/>
                  </a:lnTo>
                  <a:lnTo>
                    <a:pt x="13520" y="26107"/>
                  </a:lnTo>
                  <a:close/>
                  <a:moveTo>
                    <a:pt x="0" y="113753"/>
                  </a:moveTo>
                  <a:lnTo>
                    <a:pt x="10256" y="49883"/>
                  </a:lnTo>
                  <a:lnTo>
                    <a:pt x="100699" y="49883"/>
                  </a:lnTo>
                  <a:lnTo>
                    <a:pt x="92307" y="102098"/>
                  </a:lnTo>
                  <a:cubicBezTo>
                    <a:pt x="91841" y="110489"/>
                    <a:pt x="87179" y="114685"/>
                    <a:pt x="78321" y="113753"/>
                  </a:cubicBezTo>
                  <a:lnTo>
                    <a:pt x="0" y="113753"/>
                  </a:lnTo>
                  <a:close/>
                  <a:moveTo>
                    <a:pt x="28438" y="67133"/>
                  </a:moveTo>
                  <a:lnTo>
                    <a:pt x="23310" y="98368"/>
                  </a:lnTo>
                  <a:lnTo>
                    <a:pt x="69930" y="98368"/>
                  </a:lnTo>
                  <a:cubicBezTo>
                    <a:pt x="72261" y="98834"/>
                    <a:pt x="73659" y="97902"/>
                    <a:pt x="73659" y="95105"/>
                  </a:cubicBezTo>
                  <a:lnTo>
                    <a:pt x="78321" y="67133"/>
                  </a:lnTo>
                  <a:lnTo>
                    <a:pt x="28438" y="67133"/>
                  </a:lnTo>
                  <a:close/>
                </a:path>
              </a:pathLst>
            </a:custGeom>
            <a:solidFill>
              <a:schemeClr val="accent1"/>
            </a:solidFill>
            <a:ln w="4651" cap="flat">
              <a:noFill/>
              <a:prstDash val="solid"/>
              <a:miter/>
            </a:ln>
          </p:spPr>
          <p:txBody>
            <a:bodyPr rtlCol="0" anchor="ctr"/>
            <a:lstStyle/>
            <a:p>
              <a:endParaRPr lang="zh-CN" altLang="en-US"/>
            </a:p>
          </p:txBody>
        </p:sp>
        <p:sp>
          <p:nvSpPr>
            <p:cNvPr id="36" name="任意多边形: 形状 35">
              <a:extLst>
                <a:ext uri="{FF2B5EF4-FFF2-40B4-BE49-F238E27FC236}">
                  <a16:creationId xmlns:a16="http://schemas.microsoft.com/office/drawing/2014/main" id="{BE23F055-6A37-4B71-9FCB-C7CB0898B19F}"/>
                </a:ext>
              </a:extLst>
            </p:cNvPr>
            <p:cNvSpPr/>
            <p:nvPr/>
          </p:nvSpPr>
          <p:spPr>
            <a:xfrm>
              <a:off x="10326915" y="519597"/>
              <a:ext cx="58937" cy="48373"/>
            </a:xfrm>
            <a:custGeom>
              <a:avLst/>
              <a:gdLst>
                <a:gd name="connsiteX0" fmla="*/ 98834 w 98834"/>
                <a:gd name="connsiteY0" fmla="*/ 0 h 81118"/>
                <a:gd name="connsiteX1" fmla="*/ 98834 w 98834"/>
                <a:gd name="connsiteY1" fmla="*/ 80652 h 81118"/>
                <a:gd name="connsiteX2" fmla="*/ 76923 w 98834"/>
                <a:gd name="connsiteY2" fmla="*/ 80652 h 81118"/>
                <a:gd name="connsiteX3" fmla="*/ 76923 w 98834"/>
                <a:gd name="connsiteY3" fmla="*/ 31235 h 81118"/>
                <a:gd name="connsiteX4" fmla="*/ 56410 w 98834"/>
                <a:gd name="connsiteY4" fmla="*/ 62937 h 81118"/>
                <a:gd name="connsiteX5" fmla="*/ 56410 w 98834"/>
                <a:gd name="connsiteY5" fmla="*/ 62937 h 81118"/>
                <a:gd name="connsiteX6" fmla="*/ 49417 w 98834"/>
                <a:gd name="connsiteY6" fmla="*/ 66666 h 81118"/>
                <a:gd name="connsiteX7" fmla="*/ 42424 w 98834"/>
                <a:gd name="connsiteY7" fmla="*/ 62937 h 81118"/>
                <a:gd name="connsiteX8" fmla="*/ 42424 w 98834"/>
                <a:gd name="connsiteY8" fmla="*/ 62937 h 81118"/>
                <a:gd name="connsiteX9" fmla="*/ 21911 w 98834"/>
                <a:gd name="connsiteY9" fmla="*/ 31235 h 81118"/>
                <a:gd name="connsiteX10" fmla="*/ 21911 w 98834"/>
                <a:gd name="connsiteY10" fmla="*/ 81119 h 81118"/>
                <a:gd name="connsiteX11" fmla="*/ 0 w 98834"/>
                <a:gd name="connsiteY11" fmla="*/ 81119 h 81118"/>
                <a:gd name="connsiteX12" fmla="*/ 0 w 98834"/>
                <a:gd name="connsiteY12" fmla="*/ 466 h 81118"/>
                <a:gd name="connsiteX13" fmla="*/ 21911 w 98834"/>
                <a:gd name="connsiteY13" fmla="*/ 466 h 81118"/>
                <a:gd name="connsiteX14" fmla="*/ 21911 w 98834"/>
                <a:gd name="connsiteY14" fmla="*/ 466 h 81118"/>
                <a:gd name="connsiteX15" fmla="*/ 49417 w 98834"/>
                <a:gd name="connsiteY15" fmla="*/ 42890 h 81118"/>
                <a:gd name="connsiteX16" fmla="*/ 76923 w 98834"/>
                <a:gd name="connsiteY16" fmla="*/ 466 h 81118"/>
                <a:gd name="connsiteX17" fmla="*/ 76923 w 98834"/>
                <a:gd name="connsiteY17" fmla="*/ 466 h 81118"/>
                <a:gd name="connsiteX18" fmla="*/ 98834 w 98834"/>
                <a:gd name="connsiteY18" fmla="*/ 466 h 81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834" h="81118">
                  <a:moveTo>
                    <a:pt x="98834" y="0"/>
                  </a:moveTo>
                  <a:lnTo>
                    <a:pt x="98834" y="80652"/>
                  </a:lnTo>
                  <a:lnTo>
                    <a:pt x="76923" y="80652"/>
                  </a:lnTo>
                  <a:lnTo>
                    <a:pt x="76923" y="31235"/>
                  </a:lnTo>
                  <a:lnTo>
                    <a:pt x="56410" y="62937"/>
                  </a:lnTo>
                  <a:lnTo>
                    <a:pt x="56410" y="62937"/>
                  </a:lnTo>
                  <a:cubicBezTo>
                    <a:pt x="55011" y="65268"/>
                    <a:pt x="52214" y="66666"/>
                    <a:pt x="49417" y="66666"/>
                  </a:cubicBezTo>
                  <a:cubicBezTo>
                    <a:pt x="46620" y="66666"/>
                    <a:pt x="43823" y="65268"/>
                    <a:pt x="42424" y="62937"/>
                  </a:cubicBezTo>
                  <a:lnTo>
                    <a:pt x="42424" y="62937"/>
                  </a:lnTo>
                  <a:lnTo>
                    <a:pt x="21911" y="31235"/>
                  </a:lnTo>
                  <a:lnTo>
                    <a:pt x="21911" y="81119"/>
                  </a:lnTo>
                  <a:lnTo>
                    <a:pt x="0" y="81119"/>
                  </a:lnTo>
                  <a:lnTo>
                    <a:pt x="0" y="466"/>
                  </a:lnTo>
                  <a:lnTo>
                    <a:pt x="21911" y="466"/>
                  </a:lnTo>
                  <a:lnTo>
                    <a:pt x="21911" y="466"/>
                  </a:lnTo>
                  <a:lnTo>
                    <a:pt x="49417" y="42890"/>
                  </a:lnTo>
                  <a:lnTo>
                    <a:pt x="76923" y="466"/>
                  </a:lnTo>
                  <a:lnTo>
                    <a:pt x="76923" y="466"/>
                  </a:lnTo>
                  <a:lnTo>
                    <a:pt x="98834" y="466"/>
                  </a:lnTo>
                  <a:close/>
                </a:path>
              </a:pathLst>
            </a:custGeom>
            <a:solidFill>
              <a:srgbClr val="727272"/>
            </a:solidFill>
            <a:ln w="4651" cap="flat">
              <a:noFill/>
              <a:prstDash val="solid"/>
              <a:miter/>
            </a:ln>
          </p:spPr>
          <p:txBody>
            <a:bodyPr rtlCol="0" anchor="ctr"/>
            <a:lstStyle/>
            <a:p>
              <a:endParaRPr lang="zh-CN" altLang="en-US"/>
            </a:p>
          </p:txBody>
        </p:sp>
        <p:sp>
          <p:nvSpPr>
            <p:cNvPr id="37" name="任意多边形: 形状 36">
              <a:extLst>
                <a:ext uri="{FF2B5EF4-FFF2-40B4-BE49-F238E27FC236}">
                  <a16:creationId xmlns:a16="http://schemas.microsoft.com/office/drawing/2014/main" id="{4E115A35-27D1-490B-9262-30CFFB77F086}"/>
                </a:ext>
              </a:extLst>
            </p:cNvPr>
            <p:cNvSpPr/>
            <p:nvPr/>
          </p:nvSpPr>
          <p:spPr>
            <a:xfrm>
              <a:off x="10391691" y="518485"/>
              <a:ext cx="52820" cy="50040"/>
            </a:xfrm>
            <a:custGeom>
              <a:avLst/>
              <a:gdLst>
                <a:gd name="connsiteX0" fmla="*/ 44755 w 88577"/>
                <a:gd name="connsiteY0" fmla="*/ 33566 h 83915"/>
                <a:gd name="connsiteX1" fmla="*/ 44755 w 88577"/>
                <a:gd name="connsiteY1" fmla="*/ 48019 h 83915"/>
                <a:gd name="connsiteX2" fmla="*/ 66200 w 88577"/>
                <a:gd name="connsiteY2" fmla="*/ 48019 h 83915"/>
                <a:gd name="connsiteX3" fmla="*/ 66200 w 88577"/>
                <a:gd name="connsiteY3" fmla="*/ 66666 h 83915"/>
                <a:gd name="connsiteX4" fmla="*/ 52214 w 88577"/>
                <a:gd name="connsiteY4" fmla="*/ 68531 h 83915"/>
                <a:gd name="connsiteX5" fmla="*/ 22844 w 88577"/>
                <a:gd name="connsiteY5" fmla="*/ 41958 h 83915"/>
                <a:gd name="connsiteX6" fmla="*/ 53147 w 88577"/>
                <a:gd name="connsiteY6" fmla="*/ 15385 h 83915"/>
                <a:gd name="connsiteX7" fmla="*/ 76923 w 88577"/>
                <a:gd name="connsiteY7" fmla="*/ 18648 h 83915"/>
                <a:gd name="connsiteX8" fmla="*/ 85781 w 88577"/>
                <a:gd name="connsiteY8" fmla="*/ 5128 h 83915"/>
                <a:gd name="connsiteX9" fmla="*/ 52680 w 88577"/>
                <a:gd name="connsiteY9" fmla="*/ 0 h 83915"/>
                <a:gd name="connsiteX10" fmla="*/ 0 w 88577"/>
                <a:gd name="connsiteY10" fmla="*/ 42890 h 83915"/>
                <a:gd name="connsiteX11" fmla="*/ 13520 w 88577"/>
                <a:gd name="connsiteY11" fmla="*/ 72727 h 83915"/>
                <a:gd name="connsiteX12" fmla="*/ 52214 w 88577"/>
                <a:gd name="connsiteY12" fmla="*/ 83916 h 83915"/>
                <a:gd name="connsiteX13" fmla="*/ 88578 w 88577"/>
                <a:gd name="connsiteY13" fmla="*/ 77389 h 83915"/>
                <a:gd name="connsiteX14" fmla="*/ 88578 w 88577"/>
                <a:gd name="connsiteY14" fmla="*/ 34033 h 83915"/>
                <a:gd name="connsiteX15" fmla="*/ 44755 w 88577"/>
                <a:gd name="connsiteY15" fmla="*/ 34033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88577" h="83915">
                  <a:moveTo>
                    <a:pt x="44755" y="33566"/>
                  </a:moveTo>
                  <a:lnTo>
                    <a:pt x="44755" y="48019"/>
                  </a:lnTo>
                  <a:lnTo>
                    <a:pt x="66200" y="48019"/>
                  </a:lnTo>
                  <a:lnTo>
                    <a:pt x="66200" y="66666"/>
                  </a:lnTo>
                  <a:cubicBezTo>
                    <a:pt x="62937" y="67599"/>
                    <a:pt x="57342" y="68531"/>
                    <a:pt x="52214" y="68531"/>
                  </a:cubicBezTo>
                  <a:cubicBezTo>
                    <a:pt x="35897" y="68531"/>
                    <a:pt x="22844" y="59207"/>
                    <a:pt x="22844" y="41958"/>
                  </a:cubicBezTo>
                  <a:cubicBezTo>
                    <a:pt x="22844" y="24242"/>
                    <a:pt x="36830" y="15385"/>
                    <a:pt x="53147" y="15385"/>
                  </a:cubicBezTo>
                  <a:cubicBezTo>
                    <a:pt x="64335" y="15385"/>
                    <a:pt x="70862" y="16783"/>
                    <a:pt x="76923" y="18648"/>
                  </a:cubicBezTo>
                  <a:lnTo>
                    <a:pt x="85781" y="5128"/>
                  </a:lnTo>
                  <a:cubicBezTo>
                    <a:pt x="77855" y="2331"/>
                    <a:pt x="64802" y="0"/>
                    <a:pt x="52680" y="0"/>
                  </a:cubicBezTo>
                  <a:cubicBezTo>
                    <a:pt x="21911" y="0"/>
                    <a:pt x="0" y="15851"/>
                    <a:pt x="0" y="42890"/>
                  </a:cubicBezTo>
                  <a:cubicBezTo>
                    <a:pt x="0" y="55011"/>
                    <a:pt x="4662" y="65734"/>
                    <a:pt x="13520" y="72727"/>
                  </a:cubicBezTo>
                  <a:cubicBezTo>
                    <a:pt x="22378" y="80186"/>
                    <a:pt x="34499" y="83916"/>
                    <a:pt x="52214" y="83916"/>
                  </a:cubicBezTo>
                  <a:cubicBezTo>
                    <a:pt x="68997" y="83916"/>
                    <a:pt x="80652" y="80186"/>
                    <a:pt x="88578" y="77389"/>
                  </a:cubicBezTo>
                  <a:lnTo>
                    <a:pt x="88578" y="34033"/>
                  </a:lnTo>
                  <a:lnTo>
                    <a:pt x="44755" y="34033"/>
                  </a:lnTo>
                  <a:close/>
                </a:path>
              </a:pathLst>
            </a:custGeom>
            <a:solidFill>
              <a:srgbClr val="727272"/>
            </a:solidFill>
            <a:ln w="4651" cap="flat">
              <a:noFill/>
              <a:prstDash val="solid"/>
              <a:miter/>
            </a:ln>
          </p:spPr>
          <p:txBody>
            <a:bodyPr rtlCol="0" anchor="ctr"/>
            <a:lstStyle/>
            <a:p>
              <a:endParaRPr lang="zh-CN" altLang="en-US"/>
            </a:p>
          </p:txBody>
        </p:sp>
        <p:sp>
          <p:nvSpPr>
            <p:cNvPr id="38" name="任意多边形: 形状 37">
              <a:extLst>
                <a:ext uri="{FF2B5EF4-FFF2-40B4-BE49-F238E27FC236}">
                  <a16:creationId xmlns:a16="http://schemas.microsoft.com/office/drawing/2014/main" id="{D740DF89-665C-4042-A978-7110A81A3357}"/>
                </a:ext>
              </a:extLst>
            </p:cNvPr>
            <p:cNvSpPr/>
            <p:nvPr/>
          </p:nvSpPr>
          <p:spPr>
            <a:xfrm>
              <a:off x="10269646" y="518764"/>
              <a:ext cx="51456" cy="50040"/>
            </a:xfrm>
            <a:custGeom>
              <a:avLst/>
              <a:gdLst>
                <a:gd name="connsiteX0" fmla="*/ 52680 w 86288"/>
                <a:gd name="connsiteY0" fmla="*/ 32168 h 83915"/>
                <a:gd name="connsiteX1" fmla="*/ 27039 w 86288"/>
                <a:gd name="connsiteY1" fmla="*/ 22378 h 83915"/>
                <a:gd name="connsiteX2" fmla="*/ 48485 w 86288"/>
                <a:gd name="connsiteY2" fmla="*/ 15385 h 83915"/>
                <a:gd name="connsiteX3" fmla="*/ 75990 w 86288"/>
                <a:gd name="connsiteY3" fmla="*/ 19114 h 83915"/>
                <a:gd name="connsiteX4" fmla="*/ 85314 w 86288"/>
                <a:gd name="connsiteY4" fmla="*/ 5128 h 83915"/>
                <a:gd name="connsiteX5" fmla="*/ 47552 w 86288"/>
                <a:gd name="connsiteY5" fmla="*/ 0 h 83915"/>
                <a:gd name="connsiteX6" fmla="*/ 2331 w 86288"/>
                <a:gd name="connsiteY6" fmla="*/ 23776 h 83915"/>
                <a:gd name="connsiteX7" fmla="*/ 36830 w 86288"/>
                <a:gd name="connsiteY7" fmla="*/ 48019 h 83915"/>
                <a:gd name="connsiteX8" fmla="*/ 62004 w 86288"/>
                <a:gd name="connsiteY8" fmla="*/ 59207 h 83915"/>
                <a:gd name="connsiteX9" fmla="*/ 39161 w 86288"/>
                <a:gd name="connsiteY9" fmla="*/ 68065 h 83915"/>
                <a:gd name="connsiteX10" fmla="*/ 9324 w 86288"/>
                <a:gd name="connsiteY10" fmla="*/ 62471 h 83915"/>
                <a:gd name="connsiteX11" fmla="*/ 0 w 86288"/>
                <a:gd name="connsiteY11" fmla="*/ 76457 h 83915"/>
                <a:gd name="connsiteX12" fmla="*/ 40093 w 86288"/>
                <a:gd name="connsiteY12" fmla="*/ 83916 h 83915"/>
                <a:gd name="connsiteX13" fmla="*/ 86247 w 86288"/>
                <a:gd name="connsiteY13" fmla="*/ 57342 h 83915"/>
                <a:gd name="connsiteX14" fmla="*/ 52680 w 86288"/>
                <a:gd name="connsiteY14" fmla="*/ 32168 h 83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6288" h="83915">
                  <a:moveTo>
                    <a:pt x="52680" y="32168"/>
                  </a:moveTo>
                  <a:cubicBezTo>
                    <a:pt x="35897" y="29371"/>
                    <a:pt x="27039" y="28438"/>
                    <a:pt x="27039" y="22378"/>
                  </a:cubicBezTo>
                  <a:cubicBezTo>
                    <a:pt x="27039" y="16317"/>
                    <a:pt x="36363" y="15385"/>
                    <a:pt x="48485" y="15385"/>
                  </a:cubicBezTo>
                  <a:cubicBezTo>
                    <a:pt x="57342" y="15385"/>
                    <a:pt x="69930" y="17249"/>
                    <a:pt x="75990" y="19114"/>
                  </a:cubicBezTo>
                  <a:lnTo>
                    <a:pt x="85314" y="5128"/>
                  </a:lnTo>
                  <a:cubicBezTo>
                    <a:pt x="75524" y="1865"/>
                    <a:pt x="60606" y="0"/>
                    <a:pt x="47552" y="0"/>
                  </a:cubicBezTo>
                  <a:cubicBezTo>
                    <a:pt x="18182" y="0"/>
                    <a:pt x="2331" y="8858"/>
                    <a:pt x="2331" y="23776"/>
                  </a:cubicBezTo>
                  <a:cubicBezTo>
                    <a:pt x="2331" y="38695"/>
                    <a:pt x="14452" y="44755"/>
                    <a:pt x="36830" y="48019"/>
                  </a:cubicBezTo>
                  <a:cubicBezTo>
                    <a:pt x="51748" y="50349"/>
                    <a:pt x="62471" y="51282"/>
                    <a:pt x="62004" y="59207"/>
                  </a:cubicBezTo>
                  <a:cubicBezTo>
                    <a:pt x="62004" y="66200"/>
                    <a:pt x="52214" y="68065"/>
                    <a:pt x="39161" y="68065"/>
                  </a:cubicBezTo>
                  <a:cubicBezTo>
                    <a:pt x="27972" y="67599"/>
                    <a:pt x="16783" y="64802"/>
                    <a:pt x="9324" y="62471"/>
                  </a:cubicBezTo>
                  <a:lnTo>
                    <a:pt x="0" y="76457"/>
                  </a:lnTo>
                  <a:cubicBezTo>
                    <a:pt x="7459" y="79720"/>
                    <a:pt x="25175" y="83916"/>
                    <a:pt x="40093" y="83916"/>
                  </a:cubicBezTo>
                  <a:cubicBezTo>
                    <a:pt x="76457" y="83916"/>
                    <a:pt x="86247" y="70396"/>
                    <a:pt x="86247" y="57342"/>
                  </a:cubicBezTo>
                  <a:cubicBezTo>
                    <a:pt x="87179" y="40559"/>
                    <a:pt x="72261" y="35431"/>
                    <a:pt x="52680" y="32168"/>
                  </a:cubicBezTo>
                </a:path>
              </a:pathLst>
            </a:custGeom>
            <a:solidFill>
              <a:srgbClr val="727272"/>
            </a:solidFill>
            <a:ln w="4651" cap="flat">
              <a:noFill/>
              <a:prstDash val="solid"/>
              <a:miter/>
            </a:ln>
          </p:spPr>
          <p:txBody>
            <a:bodyPr rtlCol="0" anchor="ctr"/>
            <a:lstStyle/>
            <a:p>
              <a:endParaRPr lang="zh-CN" altLang="en-US"/>
            </a:p>
          </p:txBody>
        </p:sp>
      </p:grpSp>
      <p:cxnSp>
        <p:nvCxnSpPr>
          <p:cNvPr id="39" name="直接连接符 38">
            <a:extLst>
              <a:ext uri="{FF2B5EF4-FFF2-40B4-BE49-F238E27FC236}">
                <a16:creationId xmlns:a16="http://schemas.microsoft.com/office/drawing/2014/main" id="{02F37896-F7B4-47D4-8109-710859F3AA80}"/>
              </a:ext>
            </a:extLst>
          </p:cNvPr>
          <p:cNvCxnSpPr>
            <a:cxnSpLocks/>
          </p:cNvCxnSpPr>
          <p:nvPr/>
        </p:nvCxnSpPr>
        <p:spPr>
          <a:xfrm>
            <a:off x="5898000" y="3582166"/>
            <a:ext cx="39600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4720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FA16F26D-E93C-43EC-99DC-6A1E48AB64AD}"/>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6" name="标题 5">
            <a:extLst>
              <a:ext uri="{FF2B5EF4-FFF2-40B4-BE49-F238E27FC236}">
                <a16:creationId xmlns:a16="http://schemas.microsoft.com/office/drawing/2014/main" id="{0BFFCDC0-72BA-4D71-9945-EDC0874FDC55}"/>
              </a:ext>
            </a:extLst>
          </p:cNvPr>
          <p:cNvSpPr>
            <a:spLocks noGrp="1"/>
          </p:cNvSpPr>
          <p:nvPr>
            <p:ph type="title"/>
          </p:nvPr>
        </p:nvSpPr>
        <p:spPr/>
        <p:txBody>
          <a:bodyPr/>
          <a:lstStyle/>
          <a:p>
            <a:r>
              <a:rPr lang="zh-CN" altLang="en-US" dirty="0"/>
              <a:t>缓存击穿</a:t>
            </a:r>
            <a:r>
              <a:rPr lang="en-US" altLang="zh-CN" dirty="0" smtClean="0"/>
              <a:t>-</a:t>
            </a:r>
            <a:r>
              <a:rPr lang="zh-CN" altLang="en-US" dirty="0"/>
              <a:t>优</a:t>
            </a:r>
            <a:r>
              <a:rPr lang="zh-CN" altLang="en-US" dirty="0" smtClean="0"/>
              <a:t>化方案</a:t>
            </a:r>
            <a:endParaRPr lang="zh-CN" altLang="en-US" dirty="0"/>
          </a:p>
        </p:txBody>
      </p:sp>
      <p:sp>
        <p:nvSpPr>
          <p:cNvPr id="4" name="灯片编号占位符 3">
            <a:extLst>
              <a:ext uri="{FF2B5EF4-FFF2-40B4-BE49-F238E27FC236}">
                <a16:creationId xmlns:a16="http://schemas.microsoft.com/office/drawing/2014/main" id="{B1885E95-D8D8-4DD3-9E48-25B8E1652F6A}"/>
              </a:ext>
            </a:extLst>
          </p:cNvPr>
          <p:cNvSpPr>
            <a:spLocks noGrp="1"/>
          </p:cNvSpPr>
          <p:nvPr>
            <p:ph type="sldNum" sz="quarter" idx="12"/>
          </p:nvPr>
        </p:nvSpPr>
        <p:spPr/>
        <p:txBody>
          <a:bodyPr/>
          <a:lstStyle/>
          <a:p>
            <a:fld id="{23827C11-0337-4590-B17C-5FF2A19AAEB3}" type="slidenum">
              <a:rPr lang="zh-CN" altLang="en-US" smtClean="0"/>
              <a:t>9</a:t>
            </a:fld>
            <a:endParaRPr lang="zh-CN" altLang="en-US"/>
          </a:p>
        </p:txBody>
      </p:sp>
      <p:sp>
        <p:nvSpPr>
          <p:cNvPr id="8" name="文本框 7">
            <a:extLst>
              <a:ext uri="{FF2B5EF4-FFF2-40B4-BE49-F238E27FC236}">
                <a16:creationId xmlns:a16="http://schemas.microsoft.com/office/drawing/2014/main" id="{E658619E-5F2C-09BB-F821-00709B128BDD}"/>
              </a:ext>
            </a:extLst>
          </p:cNvPr>
          <p:cNvSpPr txBox="1"/>
          <p:nvPr/>
        </p:nvSpPr>
        <p:spPr>
          <a:xfrm>
            <a:off x="1460500" y="1498600"/>
            <a:ext cx="184731" cy="369332"/>
          </a:xfrm>
          <a:prstGeom prst="rect">
            <a:avLst/>
          </a:prstGeom>
          <a:noFill/>
        </p:spPr>
        <p:txBody>
          <a:bodyPr wrap="none" rtlCol="0">
            <a:spAutoFit/>
          </a:bodyPr>
          <a:lstStyle/>
          <a:p>
            <a:endParaRPr kumimoji="1" lang="zh-CN" altLang="en-US" dirty="0"/>
          </a:p>
        </p:txBody>
      </p:sp>
      <p:sp>
        <p:nvSpPr>
          <p:cNvPr id="3" name="文本框 2"/>
          <p:cNvSpPr txBox="1"/>
          <p:nvPr/>
        </p:nvSpPr>
        <p:spPr>
          <a:xfrm>
            <a:off x="1029386" y="1867932"/>
            <a:ext cx="10200228" cy="2585323"/>
          </a:xfrm>
          <a:prstGeom prst="rect">
            <a:avLst/>
          </a:prstGeom>
          <a:noFill/>
        </p:spPr>
        <p:txBody>
          <a:bodyPr wrap="none" rtlCol="0">
            <a:spAutoFit/>
          </a:bodyPr>
          <a:lstStyle/>
          <a:p>
            <a:r>
              <a:rPr lang="zh-CN" altLang="en-US" b="1" dirty="0" smtClean="0"/>
              <a:t>热</a:t>
            </a:r>
            <a:r>
              <a:rPr lang="zh-CN" altLang="en-US" b="1" dirty="0"/>
              <a:t>点数据永不过期：</a:t>
            </a:r>
            <a:r>
              <a:rPr lang="zh-CN" altLang="en-US" dirty="0"/>
              <a:t>这样可以确保即使缓存失效，数据仍然存在于缓存中，从而减轻数据库负</a:t>
            </a:r>
            <a:r>
              <a:rPr lang="zh-CN" altLang="en-US" dirty="0" smtClean="0"/>
              <a:t>担。</a:t>
            </a:r>
            <a:endParaRPr lang="zh-CN" altLang="en-US" dirty="0"/>
          </a:p>
          <a:p>
            <a:endParaRPr lang="zh-CN" altLang="en-US" dirty="0"/>
          </a:p>
          <a:p>
            <a:r>
              <a:rPr lang="zh-CN" altLang="en-US" b="1" dirty="0" smtClean="0"/>
              <a:t>使</a:t>
            </a:r>
            <a:r>
              <a:rPr lang="zh-CN" altLang="en-US" b="1" dirty="0"/>
              <a:t>用互斥锁：</a:t>
            </a:r>
            <a:r>
              <a:rPr lang="zh-CN" altLang="en-US" dirty="0"/>
              <a:t>在缓存失效的时候，使用互斥锁来保护对数据库的访问，只有一个请求能够重新</a:t>
            </a:r>
            <a:r>
              <a:rPr lang="zh-CN" altLang="en-US" dirty="0" smtClean="0"/>
              <a:t>加</a:t>
            </a:r>
            <a:endParaRPr lang="en-US" altLang="zh-CN" dirty="0" smtClean="0"/>
          </a:p>
          <a:p>
            <a:r>
              <a:rPr lang="zh-CN" altLang="en-US" dirty="0" smtClean="0"/>
              <a:t>载</a:t>
            </a:r>
            <a:r>
              <a:rPr lang="zh-CN" altLang="en-US" dirty="0"/>
              <a:t>缓存数据，其他请求等待或返回旧数</a:t>
            </a:r>
            <a:r>
              <a:rPr lang="zh-CN" altLang="en-US" dirty="0" smtClean="0"/>
              <a:t>据。在具体代码中，可以在访问热点数据发现缓存不存在</a:t>
            </a:r>
            <a:endParaRPr lang="en-US" altLang="zh-CN" dirty="0" smtClean="0"/>
          </a:p>
          <a:p>
            <a:r>
              <a:rPr lang="zh-CN" altLang="en-US" dirty="0" smtClean="0"/>
              <a:t>的时候锁定此锁，保证单一请求进入数据库，获取数据后存入</a:t>
            </a:r>
            <a:r>
              <a:rPr lang="en-US" altLang="zh-CN" dirty="0" smtClean="0"/>
              <a:t>Redis</a:t>
            </a:r>
            <a:r>
              <a:rPr lang="zh-CN" altLang="en-US" dirty="0" smtClean="0"/>
              <a:t>缓存中，其他阻塞的请求在缓存</a:t>
            </a:r>
            <a:endParaRPr lang="en-US" altLang="zh-CN" dirty="0" smtClean="0"/>
          </a:p>
          <a:p>
            <a:r>
              <a:rPr lang="zh-CN" altLang="en-US" dirty="0"/>
              <a:t>生</a:t>
            </a:r>
            <a:r>
              <a:rPr lang="zh-CN" altLang="en-US" dirty="0" smtClean="0"/>
              <a:t>成之后才会继续执行，查询缓存，返回数据。从而避免大量并发直达数据库导致数据库过载。</a:t>
            </a:r>
            <a:endParaRPr lang="en-US" altLang="zh-CN" dirty="0" smtClean="0"/>
          </a:p>
          <a:p>
            <a:endParaRPr lang="en-US" altLang="zh-CN" dirty="0"/>
          </a:p>
          <a:p>
            <a:r>
              <a:rPr lang="zh-CN" altLang="en-US" b="1" dirty="0"/>
              <a:t>设置逻辑过期：</a:t>
            </a:r>
            <a:r>
              <a:rPr lang="zh-CN" altLang="en-US" dirty="0"/>
              <a:t>在缓存数据中设置一个逻辑过期时间，当数据过期时，通过业务逻辑来处理</a:t>
            </a:r>
            <a:r>
              <a:rPr lang="zh-CN" altLang="en-US" dirty="0" smtClean="0"/>
              <a:t>，</a:t>
            </a:r>
            <a:endParaRPr lang="en-US" altLang="zh-CN" dirty="0" smtClean="0"/>
          </a:p>
          <a:p>
            <a:r>
              <a:rPr lang="zh-CN" altLang="en-US" dirty="0" smtClean="0"/>
              <a:t>在缓存自动过期前就从数据库刷新缓存。</a:t>
            </a:r>
            <a:endParaRPr lang="zh-CN" altLang="en-US" dirty="0"/>
          </a:p>
        </p:txBody>
      </p:sp>
    </p:spTree>
    <p:extLst>
      <p:ext uri="{BB962C8B-B14F-4D97-AF65-F5344CB8AC3E}">
        <p14:creationId xmlns:p14="http://schemas.microsoft.com/office/powerpoint/2010/main" val="363599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4621E4D2-D68E-4BEE-B36A-BB7A3100D259}"/>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5" name="标题 4">
            <a:extLst>
              <a:ext uri="{FF2B5EF4-FFF2-40B4-BE49-F238E27FC236}">
                <a16:creationId xmlns:a16="http://schemas.microsoft.com/office/drawing/2014/main" id="{5FCEC39C-E2D6-4C7A-9319-1AFE881AF44B}"/>
              </a:ext>
            </a:extLst>
          </p:cNvPr>
          <p:cNvSpPr>
            <a:spLocks noGrp="1"/>
          </p:cNvSpPr>
          <p:nvPr>
            <p:ph type="title"/>
          </p:nvPr>
        </p:nvSpPr>
        <p:spPr/>
        <p:txBody>
          <a:bodyPr/>
          <a:lstStyle/>
          <a:p>
            <a:r>
              <a:rPr lang="zh-CN" altLang="en-US" dirty="0" smtClean="0"/>
              <a:t>缓存雪崩</a:t>
            </a:r>
            <a:r>
              <a:rPr lang="en-US" altLang="zh-CN" dirty="0" smtClean="0"/>
              <a:t>-</a:t>
            </a:r>
            <a:r>
              <a:rPr lang="zh-CN" altLang="en-US" dirty="0" smtClean="0"/>
              <a:t>解释</a:t>
            </a:r>
            <a:endParaRPr lang="zh-CN" altLang="en-US" dirty="0"/>
          </a:p>
        </p:txBody>
      </p:sp>
      <p:sp>
        <p:nvSpPr>
          <p:cNvPr id="4" name="灯片编号占位符 3">
            <a:extLst>
              <a:ext uri="{FF2B5EF4-FFF2-40B4-BE49-F238E27FC236}">
                <a16:creationId xmlns:a16="http://schemas.microsoft.com/office/drawing/2014/main" id="{001D527D-AC51-4AA1-B55B-1AB91AA30234}"/>
              </a:ext>
            </a:extLst>
          </p:cNvPr>
          <p:cNvSpPr>
            <a:spLocks noGrp="1"/>
          </p:cNvSpPr>
          <p:nvPr>
            <p:ph type="sldNum" sz="quarter" idx="12"/>
          </p:nvPr>
        </p:nvSpPr>
        <p:spPr/>
        <p:txBody>
          <a:bodyPr/>
          <a:lstStyle/>
          <a:p>
            <a:fld id="{23827C11-0337-4590-B17C-5FF2A19AAEB3}" type="slidenum">
              <a:rPr lang="zh-CN" altLang="en-US" smtClean="0"/>
              <a:t>10</a:t>
            </a:fld>
            <a:endParaRPr lang="zh-CN" altLang="en-US"/>
          </a:p>
        </p:txBody>
      </p:sp>
      <p:sp>
        <p:nvSpPr>
          <p:cNvPr id="6" name="文本框 5"/>
          <p:cNvSpPr txBox="1"/>
          <p:nvPr/>
        </p:nvSpPr>
        <p:spPr>
          <a:xfrm>
            <a:off x="751562" y="1465545"/>
            <a:ext cx="10110460" cy="1200329"/>
          </a:xfrm>
          <a:prstGeom prst="rect">
            <a:avLst/>
          </a:prstGeom>
          <a:noFill/>
        </p:spPr>
        <p:txBody>
          <a:bodyPr wrap="none" rtlCol="0">
            <a:spAutoFit/>
          </a:bodyPr>
          <a:lstStyle/>
          <a:p>
            <a:r>
              <a:rPr lang="zh-CN" altLang="en-US" b="1" dirty="0" smtClean="0"/>
              <a:t>名词解释：</a:t>
            </a:r>
            <a:r>
              <a:rPr lang="zh-CN" altLang="en-US" dirty="0"/>
              <a:t>缓存雪崩是指在某个时间段内，大量缓存集中过期失效，进而导致大量请求直接落到</a:t>
            </a:r>
            <a:r>
              <a:rPr lang="zh-CN" altLang="en-US" dirty="0" smtClean="0"/>
              <a:t>了</a:t>
            </a:r>
            <a:endParaRPr lang="en-US" altLang="zh-CN" dirty="0" smtClean="0"/>
          </a:p>
          <a:p>
            <a:r>
              <a:rPr lang="zh-CN" altLang="en-US" dirty="0" smtClean="0"/>
              <a:t>数据库</a:t>
            </a:r>
            <a:r>
              <a:rPr lang="zh-CN" altLang="en-US" dirty="0"/>
              <a:t>上，数据库瞬间压力剧增，可能导致数据库崩</a:t>
            </a:r>
            <a:r>
              <a:rPr lang="zh-CN" altLang="en-US" dirty="0" smtClean="0"/>
              <a:t>溃。</a:t>
            </a:r>
            <a:r>
              <a:rPr lang="zh-CN" altLang="en-US" dirty="0"/>
              <a:t>这种情况通常发生在缓存中存储的大</a:t>
            </a:r>
            <a:r>
              <a:rPr lang="zh-CN" altLang="en-US" dirty="0" smtClean="0"/>
              <a:t>量</a:t>
            </a:r>
            <a:endParaRPr lang="en-US" altLang="zh-CN" dirty="0" smtClean="0"/>
          </a:p>
          <a:p>
            <a:r>
              <a:rPr lang="zh-CN" altLang="en-US" dirty="0" smtClean="0"/>
              <a:t>数</a:t>
            </a:r>
            <a:r>
              <a:rPr lang="zh-CN" altLang="en-US" dirty="0"/>
              <a:t>据在同一时间过期，或者缓存服务本身出现故障，导致缓存无法正常工作，所有请求都必须直</a:t>
            </a:r>
            <a:r>
              <a:rPr lang="zh-CN" altLang="en-US" dirty="0" smtClean="0"/>
              <a:t>接</a:t>
            </a:r>
            <a:endParaRPr lang="en-US" altLang="zh-CN" dirty="0" smtClean="0"/>
          </a:p>
          <a:p>
            <a:r>
              <a:rPr lang="zh-CN" altLang="en-US" dirty="0" smtClean="0"/>
              <a:t>访</a:t>
            </a:r>
            <a:r>
              <a:rPr lang="zh-CN" altLang="en-US" dirty="0"/>
              <a:t>问数据</a:t>
            </a:r>
            <a:r>
              <a:rPr lang="zh-CN" altLang="en-US" dirty="0" smtClean="0"/>
              <a:t>库。</a:t>
            </a:r>
            <a:endParaRPr lang="zh-CN" altLang="en-US" dirty="0"/>
          </a:p>
        </p:txBody>
      </p:sp>
      <p:sp>
        <p:nvSpPr>
          <p:cNvPr id="7" name="文本框 6"/>
          <p:cNvSpPr txBox="1"/>
          <p:nvPr/>
        </p:nvSpPr>
        <p:spPr>
          <a:xfrm>
            <a:off x="751562" y="3107806"/>
            <a:ext cx="10392589" cy="1754326"/>
          </a:xfrm>
          <a:prstGeom prst="rect">
            <a:avLst/>
          </a:prstGeom>
          <a:noFill/>
        </p:spPr>
        <p:txBody>
          <a:bodyPr wrap="none" rtlCol="0">
            <a:spAutoFit/>
          </a:bodyPr>
          <a:lstStyle/>
          <a:p>
            <a:r>
              <a:rPr lang="zh-CN" altLang="en-US" dirty="0" smtClean="0">
                <a:solidFill>
                  <a:schemeClr val="accent6">
                    <a:lumMod val="50000"/>
                  </a:schemeClr>
                </a:solidFill>
              </a:rPr>
              <a:t>      简单来说缓</a:t>
            </a:r>
            <a:r>
              <a:rPr lang="zh-CN" altLang="en-US" dirty="0">
                <a:solidFill>
                  <a:schemeClr val="accent6">
                    <a:lumMod val="50000"/>
                  </a:schemeClr>
                </a:solidFill>
              </a:rPr>
              <a:t>存雪</a:t>
            </a:r>
            <a:r>
              <a:rPr lang="zh-CN" altLang="en-US" dirty="0" smtClean="0">
                <a:solidFill>
                  <a:schemeClr val="accent6">
                    <a:lumMod val="50000"/>
                  </a:schemeClr>
                </a:solidFill>
              </a:rPr>
              <a:t>崩就是缓</a:t>
            </a:r>
            <a:r>
              <a:rPr lang="zh-CN" altLang="en-US" dirty="0">
                <a:solidFill>
                  <a:schemeClr val="accent6">
                    <a:lumMod val="50000"/>
                  </a:schemeClr>
                </a:solidFill>
              </a:rPr>
              <a:t>存中大批量的 </a:t>
            </a:r>
            <a:r>
              <a:rPr lang="en-US" altLang="zh-CN" dirty="0">
                <a:solidFill>
                  <a:schemeClr val="accent6">
                    <a:lumMod val="50000"/>
                  </a:schemeClr>
                </a:solidFill>
              </a:rPr>
              <a:t>key </a:t>
            </a:r>
            <a:r>
              <a:rPr lang="zh-CN" altLang="en-US" dirty="0">
                <a:solidFill>
                  <a:schemeClr val="accent6">
                    <a:lumMod val="50000"/>
                  </a:schemeClr>
                </a:solidFill>
              </a:rPr>
              <a:t>同时过期，而此时数据访问量又非常大，从而导致后</a:t>
            </a:r>
          </a:p>
          <a:p>
            <a:r>
              <a:rPr lang="zh-CN" altLang="en-US" dirty="0">
                <a:solidFill>
                  <a:schemeClr val="accent6">
                    <a:lumMod val="50000"/>
                  </a:schemeClr>
                </a:solidFill>
              </a:rPr>
              <a:t>端数据库压力突然暴增</a:t>
            </a:r>
            <a:r>
              <a:rPr lang="zh-CN" altLang="en-US" dirty="0" smtClean="0">
                <a:solidFill>
                  <a:schemeClr val="accent6">
                    <a:lumMod val="50000"/>
                  </a:schemeClr>
                </a:solidFill>
              </a:rPr>
              <a:t>，过载，甚</a:t>
            </a:r>
            <a:r>
              <a:rPr lang="zh-CN" altLang="en-US" dirty="0">
                <a:solidFill>
                  <a:schemeClr val="accent6">
                    <a:lumMod val="50000"/>
                  </a:schemeClr>
                </a:solidFill>
              </a:rPr>
              <a:t>至会挂掉</a:t>
            </a:r>
            <a:r>
              <a:rPr lang="zh-CN" altLang="en-US" dirty="0" smtClean="0">
                <a:solidFill>
                  <a:schemeClr val="accent6">
                    <a:lumMod val="50000"/>
                  </a:schemeClr>
                </a:solidFill>
              </a:rPr>
              <a:t>，。</a:t>
            </a:r>
            <a:r>
              <a:rPr lang="zh-CN" altLang="en-US" dirty="0">
                <a:solidFill>
                  <a:schemeClr val="accent6">
                    <a:lumMod val="50000"/>
                  </a:schemeClr>
                </a:solidFill>
              </a:rPr>
              <a:t>它和缓存击穿不同的是，缓存</a:t>
            </a:r>
            <a:r>
              <a:rPr lang="zh-CN" altLang="en-US" dirty="0" smtClean="0">
                <a:solidFill>
                  <a:schemeClr val="accent6">
                    <a:lumMod val="50000"/>
                  </a:schemeClr>
                </a:solidFill>
              </a:rPr>
              <a:t>击穿</a:t>
            </a:r>
            <a:r>
              <a:rPr lang="zh-CN" altLang="en-US" dirty="0">
                <a:solidFill>
                  <a:schemeClr val="accent6">
                    <a:lumMod val="50000"/>
                  </a:schemeClr>
                </a:solidFill>
              </a:rPr>
              <a:t>是在并发量特别</a:t>
            </a:r>
            <a:r>
              <a:rPr lang="zh-CN" altLang="en-US" dirty="0" smtClean="0">
                <a:solidFill>
                  <a:schemeClr val="accent6">
                    <a:lumMod val="50000"/>
                  </a:schemeClr>
                </a:solidFill>
              </a:rPr>
              <a:t>大</a:t>
            </a:r>
            <a:endParaRPr lang="en-US" altLang="zh-CN" dirty="0" smtClean="0">
              <a:solidFill>
                <a:schemeClr val="accent6">
                  <a:lumMod val="50000"/>
                </a:schemeClr>
              </a:solidFill>
            </a:endParaRPr>
          </a:p>
          <a:p>
            <a:r>
              <a:rPr lang="zh-CN" altLang="en-US" dirty="0" smtClean="0">
                <a:solidFill>
                  <a:schemeClr val="accent6">
                    <a:lumMod val="50000"/>
                  </a:schemeClr>
                </a:solidFill>
              </a:rPr>
              <a:t>时</a:t>
            </a:r>
            <a:r>
              <a:rPr lang="zh-CN" altLang="en-US" dirty="0">
                <a:solidFill>
                  <a:schemeClr val="accent6">
                    <a:lumMod val="50000"/>
                  </a:schemeClr>
                </a:solidFill>
              </a:rPr>
              <a:t>，某一个热点 </a:t>
            </a:r>
            <a:r>
              <a:rPr lang="en-US" altLang="zh-CN" dirty="0">
                <a:solidFill>
                  <a:schemeClr val="accent6">
                    <a:lumMod val="50000"/>
                  </a:schemeClr>
                </a:solidFill>
              </a:rPr>
              <a:t>key </a:t>
            </a:r>
            <a:r>
              <a:rPr lang="zh-CN" altLang="en-US" dirty="0">
                <a:solidFill>
                  <a:schemeClr val="accent6">
                    <a:lumMod val="50000"/>
                  </a:schemeClr>
                </a:solidFill>
              </a:rPr>
              <a:t>突然过期，而缓存雪崩则是大量的 </a:t>
            </a:r>
            <a:r>
              <a:rPr lang="en-US" altLang="zh-CN" dirty="0">
                <a:solidFill>
                  <a:schemeClr val="accent6">
                    <a:lumMod val="50000"/>
                  </a:schemeClr>
                </a:solidFill>
              </a:rPr>
              <a:t>key </a:t>
            </a:r>
            <a:r>
              <a:rPr lang="zh-CN" altLang="en-US" dirty="0">
                <a:solidFill>
                  <a:schemeClr val="accent6">
                    <a:lumMod val="50000"/>
                  </a:schemeClr>
                </a:solidFill>
              </a:rPr>
              <a:t>同时过期，因此</a:t>
            </a:r>
            <a:r>
              <a:rPr lang="zh-CN" altLang="en-US" dirty="0" smtClean="0">
                <a:solidFill>
                  <a:schemeClr val="accent6">
                    <a:lumMod val="50000"/>
                  </a:schemeClr>
                </a:solidFill>
              </a:rPr>
              <a:t>它们</a:t>
            </a:r>
            <a:r>
              <a:rPr lang="zh-CN" altLang="en-US" dirty="0">
                <a:solidFill>
                  <a:schemeClr val="accent6">
                    <a:lumMod val="50000"/>
                  </a:schemeClr>
                </a:solidFill>
              </a:rPr>
              <a:t>根本不是一个量级</a:t>
            </a:r>
            <a:r>
              <a:rPr lang="zh-CN" altLang="en-US" dirty="0" smtClean="0">
                <a:solidFill>
                  <a:schemeClr val="accent6">
                    <a:lumMod val="50000"/>
                  </a:schemeClr>
                </a:solidFill>
              </a:rPr>
              <a:t>。</a:t>
            </a:r>
            <a:endParaRPr lang="en-US" altLang="zh-CN" dirty="0" smtClean="0">
              <a:solidFill>
                <a:schemeClr val="accent6">
                  <a:lumMod val="50000"/>
                </a:schemeClr>
              </a:solidFill>
            </a:endParaRPr>
          </a:p>
          <a:p>
            <a:r>
              <a:rPr lang="zh-CN" altLang="en-US" dirty="0" smtClean="0">
                <a:solidFill>
                  <a:schemeClr val="accent6">
                    <a:lumMod val="50000"/>
                  </a:schemeClr>
                </a:solidFill>
              </a:rPr>
              <a:t>缓</a:t>
            </a:r>
            <a:r>
              <a:rPr lang="zh-CN" altLang="en-US" dirty="0">
                <a:solidFill>
                  <a:schemeClr val="accent6">
                    <a:lumMod val="50000"/>
                  </a:schemeClr>
                </a:solidFill>
              </a:rPr>
              <a:t>存雪崩的危害更大，影响更广</a:t>
            </a:r>
            <a:r>
              <a:rPr lang="zh-CN" altLang="en-US" dirty="0" smtClean="0">
                <a:solidFill>
                  <a:schemeClr val="accent6">
                    <a:lumMod val="50000"/>
                  </a:schemeClr>
                </a:solidFill>
              </a:rPr>
              <a:t>。</a:t>
            </a:r>
            <a:endParaRPr lang="en-US" altLang="zh-CN" dirty="0" smtClean="0">
              <a:solidFill>
                <a:schemeClr val="accent6">
                  <a:lumMod val="50000"/>
                </a:schemeClr>
              </a:solidFill>
            </a:endParaRPr>
          </a:p>
          <a:p>
            <a:r>
              <a:rPr lang="zh-CN" altLang="en-US" dirty="0" smtClean="0"/>
              <a:t>      </a:t>
            </a:r>
            <a:r>
              <a:rPr lang="zh-CN" altLang="en-US" dirty="0">
                <a:solidFill>
                  <a:schemeClr val="accent6">
                    <a:lumMod val="50000"/>
                  </a:schemeClr>
                </a:solidFill>
              </a:rPr>
              <a:t>总的来说，缓存雪崩是由于缓存管理不当所导致的，因此在设计和维护缓存系统时，需要考虑</a:t>
            </a:r>
            <a:r>
              <a:rPr lang="zh-CN" altLang="en-US" dirty="0" smtClean="0">
                <a:solidFill>
                  <a:schemeClr val="accent6">
                    <a:lumMod val="50000"/>
                  </a:schemeClr>
                </a:solidFill>
              </a:rPr>
              <a:t>到</a:t>
            </a:r>
            <a:endParaRPr lang="en-US" altLang="zh-CN" dirty="0" smtClean="0">
              <a:solidFill>
                <a:schemeClr val="accent6">
                  <a:lumMod val="50000"/>
                </a:schemeClr>
              </a:solidFill>
            </a:endParaRPr>
          </a:p>
          <a:p>
            <a:r>
              <a:rPr lang="zh-CN" altLang="en-US" dirty="0" smtClean="0">
                <a:solidFill>
                  <a:schemeClr val="accent6">
                    <a:lumMod val="50000"/>
                  </a:schemeClr>
                </a:solidFill>
              </a:rPr>
              <a:t>缓存的</a:t>
            </a:r>
            <a:r>
              <a:rPr lang="zh-CN" altLang="en-US" dirty="0">
                <a:solidFill>
                  <a:schemeClr val="accent6">
                    <a:lumMod val="50000"/>
                  </a:schemeClr>
                </a:solidFill>
              </a:rPr>
              <a:t>过期时间和缓存服务本身的稳定性，以避免缓存雪崩的发生。</a:t>
            </a:r>
          </a:p>
        </p:txBody>
      </p:sp>
    </p:spTree>
    <p:custDataLst>
      <p:tags r:id="rId1"/>
    </p:custDataLst>
    <p:extLst>
      <p:ext uri="{BB962C8B-B14F-4D97-AF65-F5344CB8AC3E}">
        <p14:creationId xmlns:p14="http://schemas.microsoft.com/office/powerpoint/2010/main" val="385146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4621E4D2-D68E-4BEE-B36A-BB7A3100D259}"/>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5" name="标题 4">
            <a:extLst>
              <a:ext uri="{FF2B5EF4-FFF2-40B4-BE49-F238E27FC236}">
                <a16:creationId xmlns:a16="http://schemas.microsoft.com/office/drawing/2014/main" id="{5FCEC39C-E2D6-4C7A-9319-1AFE881AF44B}"/>
              </a:ext>
            </a:extLst>
          </p:cNvPr>
          <p:cNvSpPr>
            <a:spLocks noGrp="1"/>
          </p:cNvSpPr>
          <p:nvPr>
            <p:ph type="title"/>
          </p:nvPr>
        </p:nvSpPr>
        <p:spPr/>
        <p:txBody>
          <a:bodyPr/>
          <a:lstStyle/>
          <a:p>
            <a:r>
              <a:rPr lang="zh-CN" altLang="en-US" dirty="0" smtClean="0"/>
              <a:t>缓存雪崩</a:t>
            </a:r>
            <a:r>
              <a:rPr lang="en-US" altLang="zh-CN" dirty="0" smtClean="0"/>
              <a:t>-</a:t>
            </a:r>
            <a:r>
              <a:rPr lang="zh-CN" altLang="en-US" dirty="0" smtClean="0"/>
              <a:t>优化</a:t>
            </a:r>
            <a:endParaRPr lang="zh-CN" altLang="en-US" dirty="0"/>
          </a:p>
        </p:txBody>
      </p:sp>
      <p:sp>
        <p:nvSpPr>
          <p:cNvPr id="4" name="灯片编号占位符 3">
            <a:extLst>
              <a:ext uri="{FF2B5EF4-FFF2-40B4-BE49-F238E27FC236}">
                <a16:creationId xmlns:a16="http://schemas.microsoft.com/office/drawing/2014/main" id="{001D527D-AC51-4AA1-B55B-1AB91AA30234}"/>
              </a:ext>
            </a:extLst>
          </p:cNvPr>
          <p:cNvSpPr>
            <a:spLocks noGrp="1"/>
          </p:cNvSpPr>
          <p:nvPr>
            <p:ph type="sldNum" sz="quarter" idx="12"/>
          </p:nvPr>
        </p:nvSpPr>
        <p:spPr/>
        <p:txBody>
          <a:bodyPr/>
          <a:lstStyle/>
          <a:p>
            <a:fld id="{23827C11-0337-4590-B17C-5FF2A19AAEB3}" type="slidenum">
              <a:rPr lang="zh-CN" altLang="en-US" smtClean="0"/>
              <a:t>11</a:t>
            </a:fld>
            <a:endParaRPr lang="zh-CN" altLang="en-US"/>
          </a:p>
        </p:txBody>
      </p:sp>
      <p:sp>
        <p:nvSpPr>
          <p:cNvPr id="3" name="文本框 2"/>
          <p:cNvSpPr txBox="1"/>
          <p:nvPr/>
        </p:nvSpPr>
        <p:spPr>
          <a:xfrm>
            <a:off x="1029386" y="1296552"/>
            <a:ext cx="9879628" cy="923330"/>
          </a:xfrm>
          <a:prstGeom prst="rect">
            <a:avLst/>
          </a:prstGeom>
          <a:noFill/>
        </p:spPr>
        <p:txBody>
          <a:bodyPr wrap="none" rtlCol="0">
            <a:spAutoFit/>
          </a:bodyPr>
          <a:lstStyle/>
          <a:p>
            <a:r>
              <a:rPr lang="en-US" altLang="zh-CN" b="1" dirty="0" smtClean="0"/>
              <a:t>CASE1</a:t>
            </a:r>
            <a:r>
              <a:rPr lang="zh-CN" altLang="en-US" b="1" dirty="0" smtClean="0"/>
              <a:t>：</a:t>
            </a:r>
            <a:r>
              <a:rPr lang="zh-CN" altLang="en-US" dirty="0" smtClean="0"/>
              <a:t>在</a:t>
            </a:r>
            <a:r>
              <a:rPr lang="zh-CN" altLang="en-US" dirty="0"/>
              <a:t>一个电商平台上，如果管理员错误地将大量商品信息的缓存设置为同一过期时间，</a:t>
            </a:r>
            <a:r>
              <a:rPr lang="zh-CN" altLang="en-US" dirty="0" smtClean="0"/>
              <a:t>那</a:t>
            </a:r>
            <a:endParaRPr lang="en-US" altLang="zh-CN" dirty="0" smtClean="0"/>
          </a:p>
          <a:p>
            <a:r>
              <a:rPr lang="zh-CN" altLang="en-US" dirty="0" smtClean="0"/>
              <a:t>么</a:t>
            </a:r>
            <a:r>
              <a:rPr lang="zh-CN" altLang="en-US" dirty="0"/>
              <a:t>在缓</a:t>
            </a:r>
            <a:r>
              <a:rPr lang="zh-CN" altLang="en-US" dirty="0" smtClean="0"/>
              <a:t>存过</a:t>
            </a:r>
            <a:r>
              <a:rPr lang="zh-CN" altLang="en-US" dirty="0"/>
              <a:t>期的那一刻，所有对这些商品信息的请求都将直接访问数据库，导致数据库服务器</a:t>
            </a:r>
            <a:r>
              <a:rPr lang="zh-CN" altLang="en-US" dirty="0" smtClean="0"/>
              <a:t>在</a:t>
            </a:r>
            <a:endParaRPr lang="en-US" altLang="zh-CN" dirty="0" smtClean="0"/>
          </a:p>
          <a:p>
            <a:r>
              <a:rPr lang="zh-CN" altLang="en-US" dirty="0" smtClean="0"/>
              <a:t>短</a:t>
            </a:r>
            <a:r>
              <a:rPr lang="zh-CN" altLang="en-US" dirty="0"/>
              <a:t>时间</a:t>
            </a:r>
            <a:r>
              <a:rPr lang="zh-CN" altLang="en-US" dirty="0" smtClean="0"/>
              <a:t>内承</a:t>
            </a:r>
            <a:r>
              <a:rPr lang="zh-CN" altLang="en-US" dirty="0"/>
              <a:t>受巨大的访问压力，甚至可能造成数据库服务器的宕机</a:t>
            </a:r>
          </a:p>
        </p:txBody>
      </p:sp>
      <p:sp>
        <p:nvSpPr>
          <p:cNvPr id="7" name="文本框 6"/>
          <p:cNvSpPr txBox="1"/>
          <p:nvPr/>
        </p:nvSpPr>
        <p:spPr>
          <a:xfrm>
            <a:off x="1029386" y="2492822"/>
            <a:ext cx="9948557" cy="3416320"/>
          </a:xfrm>
          <a:prstGeom prst="rect">
            <a:avLst/>
          </a:prstGeom>
          <a:noFill/>
        </p:spPr>
        <p:txBody>
          <a:bodyPr wrap="none" rtlCol="0">
            <a:spAutoFit/>
          </a:bodyPr>
          <a:lstStyle/>
          <a:p>
            <a:r>
              <a:rPr lang="zh-CN" altLang="en-US" b="1" dirty="0"/>
              <a:t>构建多级缓存架构： </a:t>
            </a:r>
            <a:r>
              <a:rPr lang="en-US" altLang="zh-CN" dirty="0"/>
              <a:t>nginx</a:t>
            </a:r>
            <a:r>
              <a:rPr lang="zh-CN" altLang="en-US" dirty="0"/>
              <a:t>缓存 </a:t>
            </a:r>
            <a:r>
              <a:rPr lang="en-US" altLang="zh-CN" dirty="0"/>
              <a:t>+ redis</a:t>
            </a:r>
            <a:r>
              <a:rPr lang="zh-CN" altLang="en-US" dirty="0"/>
              <a:t>缓存 </a:t>
            </a:r>
            <a:r>
              <a:rPr lang="en-US" altLang="zh-CN" dirty="0"/>
              <a:t>+</a:t>
            </a:r>
            <a:r>
              <a:rPr lang="zh-CN" altLang="en-US" dirty="0"/>
              <a:t>其他缓存（</a:t>
            </a:r>
            <a:r>
              <a:rPr lang="en-US" altLang="zh-CN" dirty="0"/>
              <a:t>ehcache</a:t>
            </a:r>
            <a:r>
              <a:rPr lang="zh-CN" altLang="en-US" dirty="0"/>
              <a:t>等</a:t>
            </a:r>
            <a:r>
              <a:rPr lang="zh-CN" altLang="en-US" dirty="0" smtClean="0"/>
              <a:t>）</a:t>
            </a:r>
            <a:endParaRPr lang="en-US" altLang="zh-CN" dirty="0" smtClean="0"/>
          </a:p>
          <a:p>
            <a:endParaRPr lang="zh-CN" altLang="en-US" dirty="0"/>
          </a:p>
          <a:p>
            <a:r>
              <a:rPr lang="zh-CN" altLang="en-US" b="1" dirty="0"/>
              <a:t>使用锁或队列： </a:t>
            </a:r>
            <a:r>
              <a:rPr lang="zh-CN" altLang="en-US" dirty="0"/>
              <a:t>用加锁或者队列的方式保证来保证不会有大量的线程对数据库一次性进行读写</a:t>
            </a:r>
            <a:r>
              <a:rPr lang="zh-CN" altLang="en-US" dirty="0" smtClean="0"/>
              <a:t>，</a:t>
            </a:r>
            <a:endParaRPr lang="en-US" altLang="zh-CN" dirty="0" smtClean="0"/>
          </a:p>
          <a:p>
            <a:r>
              <a:rPr lang="zh-CN" altLang="en-US" dirty="0" smtClean="0"/>
              <a:t>从</a:t>
            </a:r>
            <a:r>
              <a:rPr lang="zh-CN" altLang="en-US" dirty="0"/>
              <a:t>而避免失效时大量的并发请求落到底层存储系统上。不适用高并发情</a:t>
            </a:r>
            <a:r>
              <a:rPr lang="zh-CN" altLang="en-US" dirty="0" smtClean="0"/>
              <a:t>况</a:t>
            </a:r>
            <a:endParaRPr lang="en-US" altLang="zh-CN" dirty="0" smtClean="0"/>
          </a:p>
          <a:p>
            <a:endParaRPr lang="zh-CN" altLang="en-US" dirty="0"/>
          </a:p>
          <a:p>
            <a:r>
              <a:rPr lang="zh-CN" altLang="en-US" b="1" dirty="0"/>
              <a:t>设置过期标志更新缓存： </a:t>
            </a:r>
            <a:r>
              <a:rPr lang="zh-CN" altLang="en-US" dirty="0"/>
              <a:t>记录缓存数据是否过期（设置提前量），如果过期会触发通知另外</a:t>
            </a:r>
            <a:r>
              <a:rPr lang="zh-CN" altLang="en-US" dirty="0" smtClean="0"/>
              <a:t>的</a:t>
            </a:r>
            <a:endParaRPr lang="en-US" altLang="zh-CN" dirty="0" smtClean="0"/>
          </a:p>
          <a:p>
            <a:r>
              <a:rPr lang="zh-CN" altLang="en-US" dirty="0" smtClean="0"/>
              <a:t>线</a:t>
            </a:r>
            <a:r>
              <a:rPr lang="zh-CN" altLang="en-US" dirty="0"/>
              <a:t>程在后台去更新实际</a:t>
            </a:r>
            <a:r>
              <a:rPr lang="en-US" altLang="zh-CN" dirty="0"/>
              <a:t>key</a:t>
            </a:r>
            <a:r>
              <a:rPr lang="zh-CN" altLang="en-US" dirty="0"/>
              <a:t>的缓存</a:t>
            </a:r>
            <a:r>
              <a:rPr lang="zh-CN" altLang="en-US" dirty="0" smtClean="0"/>
              <a:t>。</a:t>
            </a:r>
            <a:endParaRPr lang="en-US" altLang="zh-CN" dirty="0" smtClean="0"/>
          </a:p>
          <a:p>
            <a:endParaRPr lang="zh-CN" altLang="en-US" dirty="0"/>
          </a:p>
          <a:p>
            <a:r>
              <a:rPr lang="zh-CN" altLang="en-US" b="1" dirty="0"/>
              <a:t>将缓存失效时间分散开： </a:t>
            </a:r>
            <a:r>
              <a:rPr lang="zh-CN" altLang="en-US" dirty="0"/>
              <a:t>比如我们可以在原有的失效时间基础上增加一个随机值，比如</a:t>
            </a:r>
            <a:r>
              <a:rPr lang="en-US" altLang="zh-CN" dirty="0"/>
              <a:t>1-5</a:t>
            </a:r>
            <a:r>
              <a:rPr lang="zh-CN" altLang="en-US" dirty="0"/>
              <a:t>分</a:t>
            </a:r>
            <a:r>
              <a:rPr lang="zh-CN" altLang="en-US" dirty="0" smtClean="0"/>
              <a:t>钟</a:t>
            </a:r>
            <a:endParaRPr lang="en-US" altLang="zh-CN" dirty="0" smtClean="0"/>
          </a:p>
          <a:p>
            <a:r>
              <a:rPr lang="zh-CN" altLang="en-US" dirty="0" smtClean="0"/>
              <a:t>随</a:t>
            </a:r>
            <a:r>
              <a:rPr lang="zh-CN" altLang="en-US" dirty="0"/>
              <a:t>机，这样每一个缓存的过期时间的重复率就会降低，就很难引发集体失效的事件</a:t>
            </a:r>
            <a:r>
              <a:rPr lang="zh-CN" altLang="en-US" dirty="0" smtClean="0"/>
              <a:t>。</a:t>
            </a:r>
            <a:endParaRPr lang="en-US" altLang="zh-CN" dirty="0" smtClean="0"/>
          </a:p>
          <a:p>
            <a:endParaRPr lang="zh-CN" altLang="en-US" dirty="0"/>
          </a:p>
          <a:p>
            <a:r>
              <a:rPr lang="zh-CN" altLang="en-US" b="1" dirty="0"/>
              <a:t>双</a:t>
            </a:r>
            <a:r>
              <a:rPr lang="en-US" altLang="zh-CN" b="1" dirty="0"/>
              <a:t>key</a:t>
            </a:r>
            <a:r>
              <a:rPr lang="zh-CN" altLang="en-US" b="1" dirty="0"/>
              <a:t>策略：</a:t>
            </a:r>
            <a:r>
              <a:rPr lang="zh-CN" altLang="en-US" dirty="0"/>
              <a:t>主</a:t>
            </a:r>
            <a:r>
              <a:rPr lang="en-US" altLang="zh-CN" dirty="0"/>
              <a:t>key</a:t>
            </a:r>
            <a:r>
              <a:rPr lang="zh-CN" altLang="en-US" dirty="0"/>
              <a:t>设置过期时间，备</a:t>
            </a:r>
            <a:r>
              <a:rPr lang="en-US" altLang="zh-CN" dirty="0"/>
              <a:t>key</a:t>
            </a:r>
            <a:r>
              <a:rPr lang="zh-CN" altLang="en-US" dirty="0"/>
              <a:t>不设置过期时间，当主</a:t>
            </a:r>
            <a:r>
              <a:rPr lang="en-US" altLang="zh-CN" dirty="0"/>
              <a:t>key</a:t>
            </a:r>
            <a:r>
              <a:rPr lang="zh-CN" altLang="en-US" dirty="0"/>
              <a:t>失效时，直接返回备</a:t>
            </a:r>
            <a:r>
              <a:rPr lang="en-US" altLang="zh-CN" dirty="0"/>
              <a:t>key</a:t>
            </a:r>
            <a:r>
              <a:rPr lang="zh-CN" altLang="en-US" dirty="0"/>
              <a:t>值</a:t>
            </a:r>
            <a:r>
              <a:rPr lang="zh-CN" altLang="en-US" dirty="0" smtClean="0"/>
              <a:t>。</a:t>
            </a:r>
            <a:endParaRPr lang="zh-CN" altLang="en-US" dirty="0"/>
          </a:p>
        </p:txBody>
      </p:sp>
    </p:spTree>
    <p:custDataLst>
      <p:tags r:id="rId1"/>
    </p:custDataLst>
    <p:extLst>
      <p:ext uri="{BB962C8B-B14F-4D97-AF65-F5344CB8AC3E}">
        <p14:creationId xmlns:p14="http://schemas.microsoft.com/office/powerpoint/2010/main" val="3834854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4621E4D2-D68E-4BEE-B36A-BB7A3100D259}"/>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5" name="标题 4">
            <a:extLst>
              <a:ext uri="{FF2B5EF4-FFF2-40B4-BE49-F238E27FC236}">
                <a16:creationId xmlns:a16="http://schemas.microsoft.com/office/drawing/2014/main" id="{5FCEC39C-E2D6-4C7A-9319-1AFE881AF44B}"/>
              </a:ext>
            </a:extLst>
          </p:cNvPr>
          <p:cNvSpPr>
            <a:spLocks noGrp="1"/>
          </p:cNvSpPr>
          <p:nvPr>
            <p:ph type="title"/>
          </p:nvPr>
        </p:nvSpPr>
        <p:spPr/>
        <p:txBody>
          <a:bodyPr/>
          <a:lstStyle/>
          <a:p>
            <a:r>
              <a:rPr lang="zh-CN" altLang="en-US" dirty="0" smtClean="0"/>
              <a:t>总结</a:t>
            </a:r>
            <a:endParaRPr lang="zh-CN" altLang="en-US" dirty="0"/>
          </a:p>
        </p:txBody>
      </p:sp>
      <p:sp>
        <p:nvSpPr>
          <p:cNvPr id="4" name="灯片编号占位符 3">
            <a:extLst>
              <a:ext uri="{FF2B5EF4-FFF2-40B4-BE49-F238E27FC236}">
                <a16:creationId xmlns:a16="http://schemas.microsoft.com/office/drawing/2014/main" id="{001D527D-AC51-4AA1-B55B-1AB91AA30234}"/>
              </a:ext>
            </a:extLst>
          </p:cNvPr>
          <p:cNvSpPr>
            <a:spLocks noGrp="1"/>
          </p:cNvSpPr>
          <p:nvPr>
            <p:ph type="sldNum" sz="quarter" idx="12"/>
          </p:nvPr>
        </p:nvSpPr>
        <p:spPr/>
        <p:txBody>
          <a:bodyPr/>
          <a:lstStyle/>
          <a:p>
            <a:fld id="{23827C11-0337-4590-B17C-5FF2A19AAEB3}" type="slidenum">
              <a:rPr lang="zh-CN" altLang="en-US" smtClean="0"/>
              <a:t>12</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737360322"/>
              </p:ext>
            </p:extLst>
          </p:nvPr>
        </p:nvGraphicFramePr>
        <p:xfrm>
          <a:off x="1678130" y="2971546"/>
          <a:ext cx="8128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577260"/>
                    </a:ext>
                  </a:extLst>
                </a:gridCol>
                <a:gridCol w="2032000">
                  <a:extLst>
                    <a:ext uri="{9D8B030D-6E8A-4147-A177-3AD203B41FA5}">
                      <a16:colId xmlns:a16="http://schemas.microsoft.com/office/drawing/2014/main" val="1095495655"/>
                    </a:ext>
                  </a:extLst>
                </a:gridCol>
                <a:gridCol w="2032000">
                  <a:extLst>
                    <a:ext uri="{9D8B030D-6E8A-4147-A177-3AD203B41FA5}">
                      <a16:colId xmlns:a16="http://schemas.microsoft.com/office/drawing/2014/main" val="718846068"/>
                    </a:ext>
                  </a:extLst>
                </a:gridCol>
                <a:gridCol w="2032000">
                  <a:extLst>
                    <a:ext uri="{9D8B030D-6E8A-4147-A177-3AD203B41FA5}">
                      <a16:colId xmlns:a16="http://schemas.microsoft.com/office/drawing/2014/main" val="4026179077"/>
                    </a:ext>
                  </a:extLst>
                </a:gridCol>
              </a:tblGrid>
              <a:tr h="370840">
                <a:tc>
                  <a:txBody>
                    <a:bodyPr/>
                    <a:lstStyle/>
                    <a:p>
                      <a:r>
                        <a:rPr lang="zh-CN" altLang="en-US" dirty="0" smtClean="0"/>
                        <a:t>差异</a:t>
                      </a:r>
                      <a:endParaRPr lang="zh-CN" altLang="en-US" dirty="0"/>
                    </a:p>
                  </a:txBody>
                  <a:tcPr/>
                </a:tc>
                <a:tc>
                  <a:txBody>
                    <a:bodyPr/>
                    <a:lstStyle/>
                    <a:p>
                      <a:r>
                        <a:rPr lang="zh-CN" altLang="en-US" dirty="0" smtClean="0"/>
                        <a:t>缓存穿透</a:t>
                      </a:r>
                      <a:endParaRPr lang="zh-CN" altLang="en-US" dirty="0"/>
                    </a:p>
                  </a:txBody>
                  <a:tcPr/>
                </a:tc>
                <a:tc>
                  <a:txBody>
                    <a:bodyPr/>
                    <a:lstStyle/>
                    <a:p>
                      <a:r>
                        <a:rPr lang="zh-CN" altLang="en-US" dirty="0" smtClean="0"/>
                        <a:t>缓存击穿</a:t>
                      </a:r>
                      <a:endParaRPr lang="zh-CN" altLang="en-US" dirty="0"/>
                    </a:p>
                  </a:txBody>
                  <a:tcPr/>
                </a:tc>
                <a:tc>
                  <a:txBody>
                    <a:bodyPr/>
                    <a:lstStyle/>
                    <a:p>
                      <a:r>
                        <a:rPr lang="zh-CN" altLang="en-US" dirty="0" smtClean="0"/>
                        <a:t>缓存雪崩</a:t>
                      </a:r>
                      <a:endParaRPr lang="zh-CN" altLang="en-US" dirty="0"/>
                    </a:p>
                  </a:txBody>
                  <a:tcPr/>
                </a:tc>
                <a:extLst>
                  <a:ext uri="{0D108BD9-81ED-4DB2-BD59-A6C34878D82A}">
                    <a16:rowId xmlns:a16="http://schemas.microsoft.com/office/drawing/2014/main" val="3839287525"/>
                  </a:ext>
                </a:extLst>
              </a:tr>
              <a:tr h="370840">
                <a:tc>
                  <a:txBody>
                    <a:bodyPr/>
                    <a:lstStyle/>
                    <a:p>
                      <a:r>
                        <a:rPr lang="zh-CN" altLang="en-US" dirty="0" smtClean="0"/>
                        <a:t>缓存中有数据否</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无</a:t>
                      </a:r>
                      <a:endParaRPr lang="zh-CN" altLang="en-US" dirty="0"/>
                    </a:p>
                  </a:txBody>
                  <a:tcPr/>
                </a:tc>
                <a:extLst>
                  <a:ext uri="{0D108BD9-81ED-4DB2-BD59-A6C34878D82A}">
                    <a16:rowId xmlns:a16="http://schemas.microsoft.com/office/drawing/2014/main" val="2220016566"/>
                  </a:ext>
                </a:extLst>
              </a:tr>
              <a:tr h="370840">
                <a:tc>
                  <a:txBody>
                    <a:bodyPr/>
                    <a:lstStyle/>
                    <a:p>
                      <a:r>
                        <a:rPr lang="en-US" altLang="zh-CN" dirty="0" smtClean="0"/>
                        <a:t>DB</a:t>
                      </a:r>
                      <a:r>
                        <a:rPr lang="zh-CN" altLang="en-US" dirty="0" smtClean="0"/>
                        <a:t>中有数据否</a:t>
                      </a:r>
                      <a:endParaRPr lang="zh-CN" altLang="en-US" dirty="0"/>
                    </a:p>
                  </a:txBody>
                  <a:tcPr/>
                </a:tc>
                <a:tc>
                  <a:txBody>
                    <a:bodyPr/>
                    <a:lstStyle/>
                    <a:p>
                      <a:r>
                        <a:rPr lang="zh-CN" altLang="en-US" dirty="0" smtClean="0"/>
                        <a:t>无</a:t>
                      </a:r>
                      <a:endParaRPr lang="zh-CN" altLang="en-US" dirty="0"/>
                    </a:p>
                  </a:txBody>
                  <a:tcPr/>
                </a:tc>
                <a:tc>
                  <a:txBody>
                    <a:bodyPr/>
                    <a:lstStyle/>
                    <a:p>
                      <a:r>
                        <a:rPr lang="zh-CN" altLang="en-US" dirty="0" smtClean="0"/>
                        <a:t>有</a:t>
                      </a:r>
                      <a:endParaRPr lang="zh-CN" altLang="en-US" dirty="0"/>
                    </a:p>
                  </a:txBody>
                  <a:tcPr/>
                </a:tc>
                <a:tc>
                  <a:txBody>
                    <a:bodyPr/>
                    <a:lstStyle/>
                    <a:p>
                      <a:r>
                        <a:rPr lang="zh-CN" altLang="en-US" dirty="0" smtClean="0"/>
                        <a:t>有</a:t>
                      </a:r>
                      <a:r>
                        <a:rPr lang="en-US" altLang="zh-CN" dirty="0" smtClean="0"/>
                        <a:t>/</a:t>
                      </a:r>
                      <a:r>
                        <a:rPr lang="zh-CN" altLang="en-US" dirty="0" smtClean="0"/>
                        <a:t>无</a:t>
                      </a:r>
                      <a:endParaRPr lang="zh-CN" altLang="en-US" dirty="0"/>
                    </a:p>
                  </a:txBody>
                  <a:tcPr/>
                </a:tc>
                <a:extLst>
                  <a:ext uri="{0D108BD9-81ED-4DB2-BD59-A6C34878D82A}">
                    <a16:rowId xmlns:a16="http://schemas.microsoft.com/office/drawing/2014/main" val="3258358606"/>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574853687"/>
              </p:ext>
            </p:extLst>
          </p:nvPr>
        </p:nvGraphicFramePr>
        <p:xfrm>
          <a:off x="1678130" y="4773093"/>
          <a:ext cx="8128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19085448"/>
                    </a:ext>
                  </a:extLst>
                </a:gridCol>
                <a:gridCol w="2032000">
                  <a:extLst>
                    <a:ext uri="{9D8B030D-6E8A-4147-A177-3AD203B41FA5}">
                      <a16:colId xmlns:a16="http://schemas.microsoft.com/office/drawing/2014/main" val="2286684768"/>
                    </a:ext>
                  </a:extLst>
                </a:gridCol>
                <a:gridCol w="2032000">
                  <a:extLst>
                    <a:ext uri="{9D8B030D-6E8A-4147-A177-3AD203B41FA5}">
                      <a16:colId xmlns:a16="http://schemas.microsoft.com/office/drawing/2014/main" val="3019227270"/>
                    </a:ext>
                  </a:extLst>
                </a:gridCol>
                <a:gridCol w="2032000">
                  <a:extLst>
                    <a:ext uri="{9D8B030D-6E8A-4147-A177-3AD203B41FA5}">
                      <a16:colId xmlns:a16="http://schemas.microsoft.com/office/drawing/2014/main" val="379885243"/>
                    </a:ext>
                  </a:extLst>
                </a:gridCol>
              </a:tblGrid>
              <a:tr h="370840">
                <a:tc>
                  <a:txBody>
                    <a:bodyPr/>
                    <a:lstStyle/>
                    <a:p>
                      <a:r>
                        <a:rPr lang="zh-CN" altLang="en-US" dirty="0" smtClean="0"/>
                        <a:t>常用应对方案</a:t>
                      </a:r>
                      <a:endParaRPr lang="zh-CN" altLang="en-US" dirty="0"/>
                    </a:p>
                  </a:txBody>
                  <a:tcPr/>
                </a:tc>
                <a:tc>
                  <a:txBody>
                    <a:bodyPr/>
                    <a:lstStyle/>
                    <a:p>
                      <a:r>
                        <a:rPr lang="zh-CN" altLang="en-US" dirty="0" smtClean="0"/>
                        <a:t>缓存穿透</a:t>
                      </a:r>
                      <a:endParaRPr lang="zh-CN" altLang="en-US" dirty="0"/>
                    </a:p>
                  </a:txBody>
                  <a:tcPr/>
                </a:tc>
                <a:tc>
                  <a:txBody>
                    <a:bodyPr/>
                    <a:lstStyle/>
                    <a:p>
                      <a:r>
                        <a:rPr lang="zh-CN" altLang="en-US" dirty="0" smtClean="0"/>
                        <a:t>缓存击穿</a:t>
                      </a:r>
                      <a:endParaRPr lang="zh-CN" altLang="en-US" dirty="0"/>
                    </a:p>
                  </a:txBody>
                  <a:tcPr/>
                </a:tc>
                <a:tc>
                  <a:txBody>
                    <a:bodyPr/>
                    <a:lstStyle/>
                    <a:p>
                      <a:r>
                        <a:rPr lang="zh-CN" altLang="en-US" dirty="0" smtClean="0"/>
                        <a:t>缓存雪崩</a:t>
                      </a:r>
                      <a:endParaRPr lang="zh-CN" altLang="en-US" dirty="0"/>
                    </a:p>
                  </a:txBody>
                  <a:tcPr/>
                </a:tc>
                <a:extLst>
                  <a:ext uri="{0D108BD9-81ED-4DB2-BD59-A6C34878D82A}">
                    <a16:rowId xmlns:a16="http://schemas.microsoft.com/office/drawing/2014/main" val="2698014256"/>
                  </a:ext>
                </a:extLst>
              </a:tr>
              <a:tr h="370840">
                <a:tc>
                  <a:txBody>
                    <a:bodyPr/>
                    <a:lstStyle/>
                    <a:p>
                      <a:r>
                        <a:rPr lang="zh-CN" altLang="en-US" dirty="0" smtClean="0"/>
                        <a:t>方案一</a:t>
                      </a:r>
                      <a:endParaRPr lang="zh-CN" altLang="en-US" dirty="0"/>
                    </a:p>
                  </a:txBody>
                  <a:tcPr/>
                </a:tc>
                <a:tc>
                  <a:txBody>
                    <a:bodyPr/>
                    <a:lstStyle/>
                    <a:p>
                      <a:r>
                        <a:rPr lang="zh-CN" altLang="en-US" dirty="0" smtClean="0"/>
                        <a:t>缓存空对象</a:t>
                      </a:r>
                      <a:endParaRPr lang="zh-CN" altLang="en-US" dirty="0"/>
                    </a:p>
                  </a:txBody>
                  <a:tcPr/>
                </a:tc>
                <a:tc>
                  <a:txBody>
                    <a:bodyPr/>
                    <a:lstStyle/>
                    <a:p>
                      <a:r>
                        <a:rPr lang="zh-CN" altLang="en-US" dirty="0" smtClean="0"/>
                        <a:t>锁</a:t>
                      </a:r>
                      <a:endParaRPr lang="zh-CN" altLang="en-US" dirty="0"/>
                    </a:p>
                  </a:txBody>
                  <a:tcPr/>
                </a:tc>
                <a:tc>
                  <a:txBody>
                    <a:bodyPr/>
                    <a:lstStyle/>
                    <a:p>
                      <a:r>
                        <a:rPr lang="zh-CN" altLang="en-US" dirty="0" smtClean="0"/>
                        <a:t>多级缓存构架</a:t>
                      </a:r>
                      <a:endParaRPr lang="zh-CN" altLang="en-US" dirty="0"/>
                    </a:p>
                  </a:txBody>
                  <a:tcPr/>
                </a:tc>
                <a:extLst>
                  <a:ext uri="{0D108BD9-81ED-4DB2-BD59-A6C34878D82A}">
                    <a16:rowId xmlns:a16="http://schemas.microsoft.com/office/drawing/2014/main" val="1317916805"/>
                  </a:ext>
                </a:extLst>
              </a:tr>
              <a:tr h="370840">
                <a:tc>
                  <a:txBody>
                    <a:bodyPr/>
                    <a:lstStyle/>
                    <a:p>
                      <a:r>
                        <a:rPr lang="zh-CN" altLang="en-US" dirty="0" smtClean="0"/>
                        <a:t>方案二</a:t>
                      </a:r>
                      <a:endParaRPr lang="zh-CN" altLang="en-US" dirty="0"/>
                    </a:p>
                  </a:txBody>
                  <a:tcPr/>
                </a:tc>
                <a:tc>
                  <a:txBody>
                    <a:bodyPr/>
                    <a:lstStyle/>
                    <a:p>
                      <a:r>
                        <a:rPr lang="zh-CN" altLang="en-US" dirty="0" smtClean="0"/>
                        <a:t>布隆过滤器</a:t>
                      </a:r>
                      <a:endParaRPr lang="zh-CN" altLang="en-US" dirty="0"/>
                    </a:p>
                  </a:txBody>
                  <a:tcPr/>
                </a:tc>
                <a:tc>
                  <a:txBody>
                    <a:bodyPr/>
                    <a:lstStyle/>
                    <a:p>
                      <a:r>
                        <a:rPr lang="zh-CN" altLang="en-US" dirty="0" smtClean="0"/>
                        <a:t>逻辑过期刷新</a:t>
                      </a:r>
                      <a:endParaRPr lang="zh-CN" altLang="en-US" dirty="0"/>
                    </a:p>
                  </a:txBody>
                  <a:tcPr/>
                </a:tc>
                <a:tc>
                  <a:txBody>
                    <a:bodyPr/>
                    <a:lstStyle/>
                    <a:p>
                      <a:r>
                        <a:rPr lang="zh-CN" altLang="en-US" dirty="0" smtClean="0"/>
                        <a:t>双</a:t>
                      </a:r>
                      <a:r>
                        <a:rPr lang="en-US" altLang="zh-CN" dirty="0" smtClean="0"/>
                        <a:t>KEY</a:t>
                      </a:r>
                      <a:r>
                        <a:rPr lang="zh-CN" altLang="en-US" dirty="0" smtClean="0"/>
                        <a:t>策略</a:t>
                      </a:r>
                      <a:endParaRPr lang="zh-CN" altLang="en-US" dirty="0"/>
                    </a:p>
                  </a:txBody>
                  <a:tcPr/>
                </a:tc>
                <a:extLst>
                  <a:ext uri="{0D108BD9-81ED-4DB2-BD59-A6C34878D82A}">
                    <a16:rowId xmlns:a16="http://schemas.microsoft.com/office/drawing/2014/main" val="354072721"/>
                  </a:ext>
                </a:extLst>
              </a:tr>
              <a:tr h="370840">
                <a:tc>
                  <a:txBody>
                    <a:bodyPr/>
                    <a:lstStyle/>
                    <a:p>
                      <a:r>
                        <a:rPr lang="zh-CN" altLang="en-US" dirty="0" smtClean="0"/>
                        <a:t>方案三</a:t>
                      </a:r>
                      <a:endParaRPr lang="zh-CN" altLang="en-US" dirty="0"/>
                    </a:p>
                  </a:txBody>
                  <a:tcPr/>
                </a:tc>
                <a:tc>
                  <a:txBody>
                    <a:bodyPr/>
                    <a:lstStyle/>
                    <a:p>
                      <a:r>
                        <a:rPr lang="zh-CN" altLang="en-US" dirty="0" smtClean="0"/>
                        <a:t>访问限制</a:t>
                      </a:r>
                      <a:endParaRPr lang="zh-CN" altLang="en-US" dirty="0"/>
                    </a:p>
                  </a:txBody>
                  <a:tcPr/>
                </a:tc>
                <a:tc>
                  <a:txBody>
                    <a:bodyPr/>
                    <a:lstStyle/>
                    <a:p>
                      <a:r>
                        <a:rPr lang="zh-CN" altLang="en-US" dirty="0" smtClean="0"/>
                        <a:t>热点数据不过期</a:t>
                      </a:r>
                      <a:endParaRPr lang="zh-CN" altLang="en-US" dirty="0"/>
                    </a:p>
                  </a:txBody>
                  <a:tcPr/>
                </a:tc>
                <a:tc>
                  <a:txBody>
                    <a:bodyPr/>
                    <a:lstStyle/>
                    <a:p>
                      <a:r>
                        <a:rPr lang="zh-CN" altLang="en-US" dirty="0" smtClean="0"/>
                        <a:t>错峰过期</a:t>
                      </a:r>
                      <a:endParaRPr lang="zh-CN" altLang="en-US" dirty="0"/>
                    </a:p>
                  </a:txBody>
                  <a:tcPr/>
                </a:tc>
                <a:extLst>
                  <a:ext uri="{0D108BD9-81ED-4DB2-BD59-A6C34878D82A}">
                    <a16:rowId xmlns:a16="http://schemas.microsoft.com/office/drawing/2014/main" val="2243895956"/>
                  </a:ext>
                </a:extLst>
              </a:tr>
            </a:tbl>
          </a:graphicData>
        </a:graphic>
      </p:graphicFrame>
      <p:sp>
        <p:nvSpPr>
          <p:cNvPr id="10" name="文本框 9"/>
          <p:cNvSpPr txBox="1"/>
          <p:nvPr/>
        </p:nvSpPr>
        <p:spPr>
          <a:xfrm>
            <a:off x="1678130" y="1503053"/>
            <a:ext cx="4108817" cy="923330"/>
          </a:xfrm>
          <a:prstGeom prst="rect">
            <a:avLst/>
          </a:prstGeom>
          <a:noFill/>
        </p:spPr>
        <p:txBody>
          <a:bodyPr wrap="none" rtlCol="0">
            <a:spAutoFit/>
          </a:bodyPr>
          <a:lstStyle/>
          <a:p>
            <a:r>
              <a:rPr lang="zh-CN" altLang="en-US" dirty="0"/>
              <a:t>穿透：数据库里“没”数据；</a:t>
            </a:r>
          </a:p>
          <a:p>
            <a:r>
              <a:rPr lang="zh-CN" altLang="en-US" dirty="0"/>
              <a:t>击穿：数据库里“有”数据；</a:t>
            </a:r>
          </a:p>
          <a:p>
            <a:r>
              <a:rPr lang="zh-CN" altLang="en-US" dirty="0" smtClean="0"/>
              <a:t>雪崩：多</a:t>
            </a:r>
            <a:r>
              <a:rPr lang="zh-CN" altLang="en-US" dirty="0"/>
              <a:t>处</a:t>
            </a:r>
            <a:r>
              <a:rPr lang="zh-CN" altLang="en-US" dirty="0" smtClean="0"/>
              <a:t>被缓存击</a:t>
            </a:r>
            <a:r>
              <a:rPr lang="zh-CN" altLang="en-US" dirty="0"/>
              <a:t>穿这才引发的雪崩</a:t>
            </a:r>
          </a:p>
        </p:txBody>
      </p:sp>
    </p:spTree>
    <p:custDataLst>
      <p:tags r:id="rId1"/>
    </p:custDataLst>
    <p:extLst>
      <p:ext uri="{BB962C8B-B14F-4D97-AF65-F5344CB8AC3E}">
        <p14:creationId xmlns:p14="http://schemas.microsoft.com/office/powerpoint/2010/main" val="36294792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番外</a:t>
            </a:r>
            <a:r>
              <a:rPr lang="en-US" altLang="zh-CN" dirty="0" smtClean="0"/>
              <a:t>1-Redis</a:t>
            </a:r>
            <a:r>
              <a:rPr lang="zh-CN" altLang="en-US" dirty="0" smtClean="0"/>
              <a:t>各类型数据应用场景</a:t>
            </a:r>
            <a:endParaRPr lang="zh-CN" altLang="en-US" dirty="0"/>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13</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528894011"/>
              </p:ext>
            </p:extLst>
          </p:nvPr>
        </p:nvGraphicFramePr>
        <p:xfrm>
          <a:off x="1361066" y="1408597"/>
          <a:ext cx="8128001" cy="421640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108229092"/>
                    </a:ext>
                  </a:extLst>
                </a:gridCol>
                <a:gridCol w="1161143">
                  <a:extLst>
                    <a:ext uri="{9D8B030D-6E8A-4147-A177-3AD203B41FA5}">
                      <a16:colId xmlns:a16="http://schemas.microsoft.com/office/drawing/2014/main" val="1992649643"/>
                    </a:ext>
                  </a:extLst>
                </a:gridCol>
                <a:gridCol w="1161143">
                  <a:extLst>
                    <a:ext uri="{9D8B030D-6E8A-4147-A177-3AD203B41FA5}">
                      <a16:colId xmlns:a16="http://schemas.microsoft.com/office/drawing/2014/main" val="4060912931"/>
                    </a:ext>
                  </a:extLst>
                </a:gridCol>
                <a:gridCol w="1161143">
                  <a:extLst>
                    <a:ext uri="{9D8B030D-6E8A-4147-A177-3AD203B41FA5}">
                      <a16:colId xmlns:a16="http://schemas.microsoft.com/office/drawing/2014/main" val="1472612086"/>
                    </a:ext>
                  </a:extLst>
                </a:gridCol>
                <a:gridCol w="1161143">
                  <a:extLst>
                    <a:ext uri="{9D8B030D-6E8A-4147-A177-3AD203B41FA5}">
                      <a16:colId xmlns:a16="http://schemas.microsoft.com/office/drawing/2014/main" val="1023742179"/>
                    </a:ext>
                  </a:extLst>
                </a:gridCol>
                <a:gridCol w="1161143">
                  <a:extLst>
                    <a:ext uri="{9D8B030D-6E8A-4147-A177-3AD203B41FA5}">
                      <a16:colId xmlns:a16="http://schemas.microsoft.com/office/drawing/2014/main" val="618711483"/>
                    </a:ext>
                  </a:extLst>
                </a:gridCol>
                <a:gridCol w="1161143">
                  <a:extLst>
                    <a:ext uri="{9D8B030D-6E8A-4147-A177-3AD203B41FA5}">
                      <a16:colId xmlns:a16="http://schemas.microsoft.com/office/drawing/2014/main" val="3152282863"/>
                    </a:ext>
                  </a:extLst>
                </a:gridCol>
              </a:tblGrid>
              <a:tr h="370840">
                <a:tc>
                  <a:txBody>
                    <a:bodyPr/>
                    <a:lstStyle/>
                    <a:p>
                      <a:endParaRPr lang="zh-CN" altLang="en-US" dirty="0"/>
                    </a:p>
                  </a:txBody>
                  <a:tcPr/>
                </a:tc>
                <a:tc>
                  <a:txBody>
                    <a:bodyPr/>
                    <a:lstStyle/>
                    <a:p>
                      <a:r>
                        <a:rPr lang="en-US" altLang="zh-CN" dirty="0" smtClean="0"/>
                        <a:t>String</a:t>
                      </a:r>
                      <a:r>
                        <a:rPr lang="zh-CN" altLang="en-US" dirty="0" smtClean="0"/>
                        <a:t>字符串</a:t>
                      </a:r>
                      <a:endParaRPr lang="zh-CN" altLang="en-US" dirty="0"/>
                    </a:p>
                  </a:txBody>
                  <a:tcPr/>
                </a:tc>
                <a:tc>
                  <a:txBody>
                    <a:bodyPr/>
                    <a:lstStyle/>
                    <a:p>
                      <a:r>
                        <a:rPr lang="en-US" altLang="zh-CN" dirty="0" smtClean="0"/>
                        <a:t>Hash</a:t>
                      </a:r>
                      <a:r>
                        <a:rPr lang="zh-CN" altLang="en-US" dirty="0" smtClean="0"/>
                        <a:t>哈希</a:t>
                      </a:r>
                      <a:endParaRPr lang="zh-CN" altLang="en-US" dirty="0"/>
                    </a:p>
                  </a:txBody>
                  <a:tcPr/>
                </a:tc>
                <a:tc>
                  <a:txBody>
                    <a:bodyPr/>
                    <a:lstStyle/>
                    <a:p>
                      <a:r>
                        <a:rPr lang="en-US" altLang="zh-CN" dirty="0" smtClean="0"/>
                        <a:t>List</a:t>
                      </a:r>
                      <a:r>
                        <a:rPr lang="zh-CN" altLang="en-US" dirty="0" smtClean="0"/>
                        <a:t>列表</a:t>
                      </a:r>
                      <a:endParaRPr lang="zh-CN" altLang="en-US" dirty="0"/>
                    </a:p>
                  </a:txBody>
                  <a:tcPr/>
                </a:tc>
                <a:tc>
                  <a:txBody>
                    <a:bodyPr/>
                    <a:lstStyle/>
                    <a:p>
                      <a:r>
                        <a:rPr lang="en-US" altLang="zh-CN" dirty="0" smtClean="0"/>
                        <a:t>Set</a:t>
                      </a:r>
                      <a:r>
                        <a:rPr lang="zh-CN" altLang="en-US" dirty="0" smtClean="0"/>
                        <a:t>集合</a:t>
                      </a:r>
                      <a:endParaRPr lang="zh-CN" altLang="en-US" dirty="0"/>
                    </a:p>
                  </a:txBody>
                  <a:tcPr/>
                </a:tc>
                <a:tc>
                  <a:txBody>
                    <a:bodyPr/>
                    <a:lstStyle/>
                    <a:p>
                      <a:r>
                        <a:rPr lang="en-US" altLang="zh-CN" dirty="0" smtClean="0"/>
                        <a:t>Zset</a:t>
                      </a:r>
                      <a:r>
                        <a:rPr lang="zh-CN" altLang="en-US" dirty="0" smtClean="0"/>
                        <a:t>有序集合</a:t>
                      </a:r>
                      <a:endParaRPr lang="zh-CN" altLang="en-US" dirty="0"/>
                    </a:p>
                  </a:txBody>
                  <a:tcPr/>
                </a:tc>
                <a:tc>
                  <a:txBody>
                    <a:bodyPr/>
                    <a:lstStyle/>
                    <a:p>
                      <a:r>
                        <a:rPr lang="en-US" altLang="zh-CN" dirty="0" smtClean="0"/>
                        <a:t>Bitmaps</a:t>
                      </a:r>
                      <a:r>
                        <a:rPr lang="zh-CN" altLang="en-US" dirty="0" smtClean="0"/>
                        <a:t>位图</a:t>
                      </a:r>
                      <a:endParaRPr lang="zh-CN" altLang="en-US" dirty="0"/>
                    </a:p>
                  </a:txBody>
                  <a:tcPr/>
                </a:tc>
                <a:extLst>
                  <a:ext uri="{0D108BD9-81ED-4DB2-BD59-A6C34878D82A}">
                    <a16:rowId xmlns:a16="http://schemas.microsoft.com/office/drawing/2014/main" val="775474657"/>
                  </a:ext>
                </a:extLst>
              </a:tr>
              <a:tr h="370840">
                <a:tc>
                  <a:txBody>
                    <a:bodyPr/>
                    <a:lstStyle/>
                    <a:p>
                      <a:r>
                        <a:rPr lang="zh-CN" altLang="en-US" dirty="0" smtClean="0"/>
                        <a:t>场景一</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dirty="0" smtClean="0">
                          <a:solidFill>
                            <a:schemeClr val="dk1"/>
                          </a:solidFill>
                          <a:effectLst/>
                          <a:latin typeface="+mn-lt"/>
                          <a:ea typeface="+mn-ea"/>
                          <a:cs typeface="+mn-cs"/>
                        </a:rPr>
                        <a:t>缓存功能</a:t>
                      </a:r>
                    </a:p>
                  </a:txBody>
                  <a:tcPr/>
                </a:tc>
                <a:tc>
                  <a:txBody>
                    <a:bodyPr/>
                    <a:lstStyle/>
                    <a:p>
                      <a:r>
                        <a:rPr lang="zh-CN" altLang="en-US" dirty="0" smtClean="0"/>
                        <a:t>缓存功能</a:t>
                      </a:r>
                      <a:endParaRPr lang="zh-CN" altLang="en-US" dirty="0"/>
                    </a:p>
                  </a:txBody>
                  <a:tcPr/>
                </a:tc>
                <a:tc>
                  <a:txBody>
                    <a:bodyPr/>
                    <a:lstStyle/>
                    <a:p>
                      <a:r>
                        <a:rPr lang="zh-CN" altLang="en-US" dirty="0" smtClean="0"/>
                        <a:t>缓存功能</a:t>
                      </a:r>
                      <a:endParaRPr lang="zh-CN" altLang="en-US" dirty="0"/>
                    </a:p>
                  </a:txBody>
                  <a:tcPr/>
                </a:tc>
                <a:tc>
                  <a:txBody>
                    <a:bodyPr/>
                    <a:lstStyle/>
                    <a:p>
                      <a:r>
                        <a:rPr lang="zh-CN" altLang="en-US" dirty="0" smtClean="0"/>
                        <a:t>缓存功能</a:t>
                      </a:r>
                      <a:endParaRPr lang="zh-CN" altLang="en-US" dirty="0"/>
                    </a:p>
                  </a:txBody>
                  <a:tcPr/>
                </a:tc>
                <a:tc>
                  <a:txBody>
                    <a:bodyPr/>
                    <a:lstStyle/>
                    <a:p>
                      <a:r>
                        <a:rPr lang="zh-CN" altLang="en-US" dirty="0" smtClean="0"/>
                        <a:t>延时队列</a:t>
                      </a:r>
                      <a:endParaRPr lang="zh-CN" altLang="en-US" dirty="0"/>
                    </a:p>
                  </a:txBody>
                  <a:tcPr/>
                </a:tc>
                <a:tc>
                  <a:txBody>
                    <a:bodyPr/>
                    <a:lstStyle/>
                    <a:p>
                      <a:r>
                        <a:rPr lang="zh-CN" altLang="en-US" dirty="0" smtClean="0"/>
                        <a:t>用户签到打卡</a:t>
                      </a:r>
                      <a:endParaRPr lang="zh-CN" altLang="en-US" dirty="0"/>
                    </a:p>
                  </a:txBody>
                  <a:tcPr/>
                </a:tc>
                <a:extLst>
                  <a:ext uri="{0D108BD9-81ED-4DB2-BD59-A6C34878D82A}">
                    <a16:rowId xmlns:a16="http://schemas.microsoft.com/office/drawing/2014/main" val="42436747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场景二</a:t>
                      </a:r>
                    </a:p>
                  </a:txBody>
                  <a:tcPr/>
                </a:tc>
                <a:tc>
                  <a:txBody>
                    <a:bodyPr/>
                    <a:lstStyle/>
                    <a:p>
                      <a:r>
                        <a:rPr lang="zh-CN" altLang="en-US" dirty="0" smtClean="0"/>
                        <a:t>计数</a:t>
                      </a:r>
                      <a:endParaRPr lang="zh-CN" altLang="en-US" dirty="0"/>
                    </a:p>
                  </a:txBody>
                  <a:tcPr/>
                </a:tc>
                <a:tc>
                  <a:txBody>
                    <a:bodyPr/>
                    <a:lstStyle/>
                    <a:p>
                      <a:r>
                        <a:rPr lang="zh-CN" altLang="en-US" dirty="0" smtClean="0"/>
                        <a:t>商品推荐</a:t>
                      </a:r>
                      <a:endParaRPr lang="zh-CN" altLang="en-US" dirty="0"/>
                    </a:p>
                  </a:txBody>
                  <a:tcPr/>
                </a:tc>
                <a:tc>
                  <a:txBody>
                    <a:bodyPr/>
                    <a:lstStyle/>
                    <a:p>
                      <a:r>
                        <a:rPr lang="zh-CN" altLang="en-US" dirty="0" smtClean="0"/>
                        <a:t>消息队列</a:t>
                      </a:r>
                      <a:endParaRPr lang="zh-CN" altLang="en-US" dirty="0"/>
                    </a:p>
                  </a:txBody>
                  <a:tcPr/>
                </a:tc>
                <a:tc>
                  <a:txBody>
                    <a:bodyPr/>
                    <a:lstStyle/>
                    <a:p>
                      <a:r>
                        <a:rPr lang="zh-CN" altLang="en-US" dirty="0" smtClean="0"/>
                        <a:t>去重</a:t>
                      </a:r>
                      <a:endParaRPr lang="zh-CN" altLang="en-US" dirty="0"/>
                    </a:p>
                  </a:txBody>
                  <a:tcPr/>
                </a:tc>
                <a:tc>
                  <a:txBody>
                    <a:bodyPr/>
                    <a:lstStyle/>
                    <a:p>
                      <a:r>
                        <a:rPr lang="zh-CN" altLang="en-US" dirty="0" smtClean="0"/>
                        <a:t>排行榜相关</a:t>
                      </a:r>
                      <a:endParaRPr lang="zh-CN" altLang="en-US" dirty="0"/>
                    </a:p>
                  </a:txBody>
                  <a:tcPr/>
                </a:tc>
                <a:tc>
                  <a:txBody>
                    <a:bodyPr/>
                    <a:lstStyle/>
                    <a:p>
                      <a:r>
                        <a:rPr lang="zh-CN" altLang="en-US" dirty="0" smtClean="0"/>
                        <a:t>布尔类型数据储存</a:t>
                      </a:r>
                      <a:endParaRPr lang="zh-CN" altLang="en-US" dirty="0"/>
                    </a:p>
                  </a:txBody>
                  <a:tcPr/>
                </a:tc>
                <a:extLst>
                  <a:ext uri="{0D108BD9-81ED-4DB2-BD59-A6C34878D82A}">
                    <a16:rowId xmlns:a16="http://schemas.microsoft.com/office/drawing/2014/main" val="255695704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场景三</a:t>
                      </a:r>
                    </a:p>
                  </a:txBody>
                  <a:tcPr/>
                </a:tc>
                <a:tc>
                  <a:txBody>
                    <a:bodyPr/>
                    <a:lstStyle/>
                    <a:p>
                      <a:r>
                        <a:rPr lang="zh-CN" altLang="en-US" dirty="0" smtClean="0"/>
                        <a:t>分布式锁</a:t>
                      </a:r>
                      <a:endParaRPr lang="zh-CN" altLang="en-US" dirty="0"/>
                    </a:p>
                  </a:txBody>
                  <a:tcPr/>
                </a:tc>
                <a:tc>
                  <a:txBody>
                    <a:bodyPr/>
                    <a:lstStyle/>
                    <a:p>
                      <a:r>
                        <a:rPr lang="zh-CN" altLang="en-US" dirty="0" smtClean="0"/>
                        <a:t>购物车缓存</a:t>
                      </a:r>
                      <a:endParaRPr lang="zh-CN" altLang="en-US" dirty="0"/>
                    </a:p>
                  </a:txBody>
                  <a:tcPr/>
                </a:tc>
                <a:tc>
                  <a:txBody>
                    <a:bodyPr/>
                    <a:lstStyle/>
                    <a:p>
                      <a:endParaRPr lang="zh-CN" altLang="en-US" dirty="0"/>
                    </a:p>
                  </a:txBody>
                  <a:tcPr/>
                </a:tc>
                <a:tc>
                  <a:txBody>
                    <a:bodyPr/>
                    <a:lstStyle/>
                    <a:p>
                      <a:r>
                        <a:rPr lang="zh-CN" altLang="en-US" dirty="0" smtClean="0"/>
                        <a:t>计算交集</a:t>
                      </a:r>
                      <a:r>
                        <a:rPr lang="en-US" altLang="zh-CN" dirty="0" smtClean="0"/>
                        <a:t>/</a:t>
                      </a:r>
                      <a:r>
                        <a:rPr lang="zh-CN" altLang="en-US" dirty="0" smtClean="0"/>
                        <a:t>并集</a:t>
                      </a:r>
                      <a:r>
                        <a:rPr lang="en-US" altLang="zh-CN" dirty="0" smtClean="0"/>
                        <a:t>/</a:t>
                      </a:r>
                      <a:r>
                        <a:rPr lang="zh-CN" altLang="en-US" dirty="0" smtClean="0"/>
                        <a:t>差集</a:t>
                      </a:r>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7021446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场景四</a:t>
                      </a:r>
                    </a:p>
                  </a:txBody>
                  <a:tcPr/>
                </a:tc>
                <a:tc>
                  <a:txBody>
                    <a:bodyPr/>
                    <a:lstStyle/>
                    <a:p>
                      <a:r>
                        <a:rPr lang="zh-CN" altLang="en-US" dirty="0" smtClean="0"/>
                        <a:t>限速</a:t>
                      </a:r>
                      <a:r>
                        <a:rPr lang="en-US" altLang="zh-CN" dirty="0" smtClean="0"/>
                        <a:t>(</a:t>
                      </a:r>
                      <a:r>
                        <a:rPr lang="zh-CN" altLang="en-US" dirty="0" smtClean="0"/>
                        <a:t>限次</a:t>
                      </a:r>
                      <a:r>
                        <a:rPr lang="en-US" altLang="zh-CN" dirty="0" smtClean="0"/>
                        <a:t>)</a:t>
                      </a:r>
                      <a:endParaRPr lang="zh-CN" altLang="en-US" dirty="0"/>
                    </a:p>
                  </a:txBody>
                  <a:tcPr/>
                </a:tc>
                <a:tc>
                  <a:txBody>
                    <a:bodyPr/>
                    <a:lstStyle/>
                    <a:p>
                      <a:endParaRPr lang="zh-CN" altLang="en-US"/>
                    </a:p>
                  </a:txBody>
                  <a:tcPr/>
                </a:tc>
                <a:tc>
                  <a:txBody>
                    <a:bodyPr/>
                    <a:lstStyle/>
                    <a:p>
                      <a:endParaRPr lang="zh-CN" altLang="en-US"/>
                    </a:p>
                  </a:txBody>
                  <a:tcPr/>
                </a:tc>
                <a:tc>
                  <a:txBody>
                    <a:bodyPr/>
                    <a:lstStyle/>
                    <a:p>
                      <a:r>
                        <a:rPr lang="zh-CN" altLang="en-US" dirty="0" smtClean="0"/>
                        <a:t>互相关注计算</a:t>
                      </a:r>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17002319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场景五</a:t>
                      </a:r>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extLst>
                  <a:ext uri="{0D108BD9-81ED-4DB2-BD59-A6C34878D82A}">
                    <a16:rowId xmlns:a16="http://schemas.microsoft.com/office/drawing/2014/main" val="24553506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场景六</a:t>
                      </a:r>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dirty="0"/>
                    </a:p>
                  </a:txBody>
                  <a:tcPr/>
                </a:tc>
                <a:extLst>
                  <a:ext uri="{0D108BD9-81ED-4DB2-BD59-A6C34878D82A}">
                    <a16:rowId xmlns:a16="http://schemas.microsoft.com/office/drawing/2014/main" val="1909223198"/>
                  </a:ext>
                </a:extLst>
              </a:tr>
            </a:tbl>
          </a:graphicData>
        </a:graphic>
      </p:graphicFrame>
      <p:sp>
        <p:nvSpPr>
          <p:cNvPr id="4" name="流程图: 排序 3">
            <a:hlinkClick r:id="rId2" action="ppaction://hlinksldjump"/>
          </p:cNvPr>
          <p:cNvSpPr/>
          <p:nvPr/>
        </p:nvSpPr>
        <p:spPr>
          <a:xfrm>
            <a:off x="11198268" y="4809995"/>
            <a:ext cx="488516" cy="815002"/>
          </a:xfrm>
          <a:prstGeom prst="flowChartSor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5997867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番外</a:t>
            </a:r>
            <a:r>
              <a:rPr lang="en-US" altLang="zh-CN" dirty="0"/>
              <a:t>2</a:t>
            </a:r>
            <a:r>
              <a:rPr lang="en-US" altLang="zh-CN" dirty="0" smtClean="0"/>
              <a:t>-</a:t>
            </a:r>
            <a:r>
              <a:rPr lang="zh-CN" altLang="en-US" dirty="0" smtClean="0"/>
              <a:t>布隆过滤器</a:t>
            </a:r>
            <a:endParaRPr lang="zh-CN" altLang="en-US" dirty="0"/>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14</a:t>
            </a:fld>
            <a:endParaRPr lang="zh-CN" altLang="en-US"/>
          </a:p>
        </p:txBody>
      </p:sp>
      <p:sp>
        <p:nvSpPr>
          <p:cNvPr id="4" name="文本框 3"/>
          <p:cNvSpPr txBox="1"/>
          <p:nvPr/>
        </p:nvSpPr>
        <p:spPr>
          <a:xfrm>
            <a:off x="1029386" y="1439333"/>
            <a:ext cx="9879628" cy="1200329"/>
          </a:xfrm>
          <a:prstGeom prst="rect">
            <a:avLst/>
          </a:prstGeom>
          <a:noFill/>
        </p:spPr>
        <p:txBody>
          <a:bodyPr wrap="none" rtlCol="0">
            <a:spAutoFit/>
          </a:bodyPr>
          <a:lstStyle/>
          <a:p>
            <a:r>
              <a:rPr lang="zh-CN" altLang="en-US" dirty="0"/>
              <a:t>布隆过滤器（</a:t>
            </a:r>
            <a:r>
              <a:rPr lang="en-US" altLang="zh-CN" dirty="0"/>
              <a:t>Bloom Filter</a:t>
            </a:r>
            <a:r>
              <a:rPr lang="zh-CN" altLang="en-US" dirty="0"/>
              <a:t>）是一种空间效率很高的概率型数据结构，它被广泛应用于需要快</a:t>
            </a:r>
            <a:r>
              <a:rPr lang="zh-CN" altLang="en-US" dirty="0" smtClean="0"/>
              <a:t>速</a:t>
            </a:r>
            <a:endParaRPr lang="en-US" altLang="zh-CN" dirty="0" smtClean="0"/>
          </a:p>
          <a:p>
            <a:r>
              <a:rPr lang="zh-CN" altLang="en-US" dirty="0" smtClean="0"/>
              <a:t>检</a:t>
            </a:r>
            <a:r>
              <a:rPr lang="zh-CN" altLang="en-US" dirty="0"/>
              <a:t>查数据是否存在于某个集合中的场景。布隆过滤器的主要特点是它可以在空间复杂度非常低</a:t>
            </a:r>
            <a:r>
              <a:rPr lang="zh-CN" altLang="en-US" dirty="0" smtClean="0"/>
              <a:t>的</a:t>
            </a:r>
            <a:endParaRPr lang="en-US" altLang="zh-CN" dirty="0" smtClean="0"/>
          </a:p>
          <a:p>
            <a:r>
              <a:rPr lang="zh-CN" altLang="en-US" dirty="0" smtClean="0"/>
              <a:t>情</a:t>
            </a:r>
            <a:r>
              <a:rPr lang="zh-CN" altLang="en-US" dirty="0"/>
              <a:t>况下，提供快速的查询操作，但它有一定的误报率，即可能会报告某个元素存在于集合中，</a:t>
            </a:r>
            <a:r>
              <a:rPr lang="zh-CN" altLang="en-US" dirty="0" smtClean="0"/>
              <a:t>但</a:t>
            </a:r>
            <a:endParaRPr lang="en-US" altLang="zh-CN" dirty="0" smtClean="0"/>
          </a:p>
          <a:p>
            <a:r>
              <a:rPr lang="zh-CN" altLang="en-US" dirty="0" smtClean="0"/>
              <a:t>实</a:t>
            </a:r>
            <a:r>
              <a:rPr lang="zh-CN" altLang="en-US" dirty="0"/>
              <a:t>际上并不存在。</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8553" y="2639662"/>
            <a:ext cx="4448175" cy="3371850"/>
          </a:xfrm>
          <a:prstGeom prst="rect">
            <a:avLst/>
          </a:prstGeom>
        </p:spPr>
      </p:pic>
    </p:spTree>
    <p:extLst>
      <p:ext uri="{BB962C8B-B14F-4D97-AF65-F5344CB8AC3E}">
        <p14:creationId xmlns:p14="http://schemas.microsoft.com/office/powerpoint/2010/main" val="146659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番</a:t>
            </a:r>
            <a:r>
              <a:rPr lang="zh-CN" altLang="en-US" dirty="0" smtClean="0"/>
              <a:t>外</a:t>
            </a:r>
            <a:r>
              <a:rPr lang="en-US" altLang="zh-CN" dirty="0"/>
              <a:t>2</a:t>
            </a:r>
            <a:r>
              <a:rPr lang="en-US" altLang="zh-CN" dirty="0" smtClean="0"/>
              <a:t>-</a:t>
            </a:r>
            <a:r>
              <a:rPr lang="zh-CN" altLang="en-US" dirty="0"/>
              <a:t>布隆过滤器</a:t>
            </a:r>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15</a:t>
            </a:fld>
            <a:endParaRPr lang="zh-CN" altLang="en-US"/>
          </a:p>
        </p:txBody>
      </p:sp>
      <p:sp>
        <p:nvSpPr>
          <p:cNvPr id="4" name="文本框 3"/>
          <p:cNvSpPr txBox="1"/>
          <p:nvPr/>
        </p:nvSpPr>
        <p:spPr>
          <a:xfrm>
            <a:off x="751562" y="1340285"/>
            <a:ext cx="10660291" cy="1477328"/>
          </a:xfrm>
          <a:prstGeom prst="rect">
            <a:avLst/>
          </a:prstGeom>
          <a:noFill/>
        </p:spPr>
        <p:txBody>
          <a:bodyPr wrap="none" rtlCol="0">
            <a:spAutoFit/>
          </a:bodyPr>
          <a:lstStyle/>
          <a:p>
            <a:r>
              <a:rPr lang="zh-CN" altLang="en-US" dirty="0"/>
              <a:t>布隆过滤器的工作原理基于多个哈希函数。当一个元素被添加到布隆过滤器中时，它会通过多个</a:t>
            </a:r>
            <a:r>
              <a:rPr lang="zh-CN" altLang="en-US" dirty="0" smtClean="0"/>
              <a:t>哈</a:t>
            </a:r>
            <a:endParaRPr lang="en-US" altLang="zh-CN" dirty="0" smtClean="0"/>
          </a:p>
          <a:p>
            <a:r>
              <a:rPr lang="zh-CN" altLang="en-US" dirty="0" smtClean="0"/>
              <a:t>希</a:t>
            </a:r>
            <a:r>
              <a:rPr lang="zh-CN" altLang="en-US" dirty="0"/>
              <a:t>函数对这个元素进行哈希处理，然后将得到的多个哈希值对应的位在布隆过滤器的位数组中设置为</a:t>
            </a:r>
            <a:r>
              <a:rPr lang="en-US" altLang="zh-CN" dirty="0"/>
              <a:t>1</a:t>
            </a:r>
            <a:r>
              <a:rPr lang="zh-CN" altLang="en-US" dirty="0" smtClean="0"/>
              <a:t>。</a:t>
            </a:r>
            <a:endParaRPr lang="en-US" altLang="zh-CN" dirty="0" smtClean="0"/>
          </a:p>
          <a:p>
            <a:r>
              <a:rPr lang="zh-CN" altLang="en-US" dirty="0" smtClean="0"/>
              <a:t>当</a:t>
            </a:r>
            <a:r>
              <a:rPr lang="zh-CN" altLang="en-US" dirty="0"/>
              <a:t>进行查询时，同样使用这些哈希函数对要查询的元素进行哈希处理，然后检查对应的位是否全为</a:t>
            </a:r>
            <a:r>
              <a:rPr lang="en-US" altLang="zh-CN" dirty="0"/>
              <a:t>1</a:t>
            </a:r>
            <a:r>
              <a:rPr lang="zh-CN" altLang="en-US" dirty="0" smtClean="0"/>
              <a:t>。</a:t>
            </a:r>
            <a:endParaRPr lang="en-US" altLang="zh-CN" dirty="0" smtClean="0"/>
          </a:p>
          <a:p>
            <a:r>
              <a:rPr lang="zh-CN" altLang="en-US" dirty="0" smtClean="0"/>
              <a:t>如</a:t>
            </a:r>
            <a:r>
              <a:rPr lang="zh-CN" altLang="en-US" dirty="0"/>
              <a:t>果有一位不为</a:t>
            </a:r>
            <a:r>
              <a:rPr lang="en-US" altLang="zh-CN" dirty="0"/>
              <a:t>1</a:t>
            </a:r>
            <a:r>
              <a:rPr lang="zh-CN" altLang="en-US" dirty="0"/>
              <a:t>，则该元素一定不在集合中；如果所有位都为</a:t>
            </a:r>
            <a:r>
              <a:rPr lang="en-US" altLang="zh-CN" dirty="0"/>
              <a:t>1</a:t>
            </a:r>
            <a:r>
              <a:rPr lang="zh-CN" altLang="en-US" dirty="0"/>
              <a:t>，则该元素可能存在于集合中，但</a:t>
            </a:r>
            <a:r>
              <a:rPr lang="zh-CN" altLang="en-US" dirty="0" smtClean="0"/>
              <a:t>不</a:t>
            </a:r>
            <a:endParaRPr lang="en-US" altLang="zh-CN" dirty="0" smtClean="0"/>
          </a:p>
          <a:p>
            <a:r>
              <a:rPr lang="zh-CN" altLang="en-US" dirty="0" smtClean="0"/>
              <a:t>能</a:t>
            </a:r>
            <a:r>
              <a:rPr lang="zh-CN" altLang="en-US" dirty="0"/>
              <a:t>保证一定存</a:t>
            </a:r>
            <a:r>
              <a:rPr lang="zh-CN" altLang="en-US" dirty="0" smtClean="0"/>
              <a:t>在</a:t>
            </a:r>
            <a:r>
              <a:rPr lang="zh-CN" altLang="en-US" dirty="0"/>
              <a:t>。</a:t>
            </a:r>
          </a:p>
        </p:txBody>
      </p:sp>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8694" y="2607401"/>
            <a:ext cx="5612746" cy="4014177"/>
          </a:xfrm>
          <a:prstGeom prst="rect">
            <a:avLst/>
          </a:prstGeom>
        </p:spPr>
      </p:pic>
      <p:sp>
        <p:nvSpPr>
          <p:cNvPr id="7" name="文本框 6"/>
          <p:cNvSpPr txBox="1"/>
          <p:nvPr/>
        </p:nvSpPr>
        <p:spPr>
          <a:xfrm>
            <a:off x="8231440" y="3176774"/>
            <a:ext cx="461665" cy="2839880"/>
          </a:xfrm>
          <a:prstGeom prst="rect">
            <a:avLst/>
          </a:prstGeom>
          <a:noFill/>
        </p:spPr>
        <p:txBody>
          <a:bodyPr vert="eaVert" wrap="none" rtlCol="0">
            <a:spAutoFit/>
          </a:bodyPr>
          <a:lstStyle/>
          <a:p>
            <a:r>
              <a:rPr lang="zh-CN" altLang="en-US" dirty="0" smtClean="0"/>
              <a:t>存储</a:t>
            </a:r>
            <a:r>
              <a:rPr lang="en-US" altLang="zh-CN" dirty="0" smtClean="0"/>
              <a:t>10W</a:t>
            </a:r>
            <a:r>
              <a:rPr lang="zh-CN" altLang="en-US" dirty="0" smtClean="0"/>
              <a:t>数据占用内存大小</a:t>
            </a:r>
            <a:endParaRPr lang="zh-CN" altLang="en-US" dirty="0"/>
          </a:p>
        </p:txBody>
      </p:sp>
    </p:spTree>
    <p:extLst>
      <p:ext uri="{BB962C8B-B14F-4D97-AF65-F5344CB8AC3E}">
        <p14:creationId xmlns:p14="http://schemas.microsoft.com/office/powerpoint/2010/main" val="23841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番外</a:t>
            </a:r>
            <a:r>
              <a:rPr lang="en-US" altLang="zh-CN" dirty="0"/>
              <a:t>3</a:t>
            </a:r>
            <a:r>
              <a:rPr lang="en-US" altLang="zh-CN" dirty="0" smtClean="0"/>
              <a:t>-</a:t>
            </a:r>
            <a:r>
              <a:rPr lang="zh-CN" altLang="en-US" dirty="0" smtClean="0"/>
              <a:t>缓存常见的业务应用场景</a:t>
            </a:r>
            <a:endParaRPr lang="zh-CN" altLang="en-US" dirty="0"/>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16</a:t>
            </a:fld>
            <a:endParaRPr lang="zh-CN" altLang="en-US"/>
          </a:p>
        </p:txBody>
      </p:sp>
      <p:sp>
        <p:nvSpPr>
          <p:cNvPr id="4" name="文本框 3"/>
          <p:cNvSpPr txBox="1"/>
          <p:nvPr/>
        </p:nvSpPr>
        <p:spPr>
          <a:xfrm>
            <a:off x="605633" y="1119147"/>
            <a:ext cx="10802957" cy="5632311"/>
          </a:xfrm>
          <a:prstGeom prst="rect">
            <a:avLst/>
          </a:prstGeom>
          <a:noFill/>
        </p:spPr>
        <p:txBody>
          <a:bodyPr wrap="none" rtlCol="0">
            <a:spAutoFit/>
          </a:bodyPr>
          <a:lstStyle/>
          <a:p>
            <a:r>
              <a:rPr lang="zh-CN" altLang="en-US" b="1" dirty="0"/>
              <a:t>电商平台的商品信息缓存</a:t>
            </a:r>
            <a:r>
              <a:rPr lang="zh-CN" altLang="en-US" dirty="0"/>
              <a:t>：电商平台需要频繁地显示商品信息，包括价格、库存、促销活动等。这</a:t>
            </a:r>
            <a:r>
              <a:rPr lang="zh-CN" altLang="en-US" dirty="0" smtClean="0"/>
              <a:t>些</a:t>
            </a:r>
            <a:endParaRPr lang="en-US" altLang="zh-CN" dirty="0" smtClean="0"/>
          </a:p>
          <a:p>
            <a:r>
              <a:rPr lang="zh-CN" altLang="en-US" dirty="0" smtClean="0"/>
              <a:t>信</a:t>
            </a:r>
            <a:r>
              <a:rPr lang="zh-CN" altLang="en-US" dirty="0"/>
              <a:t>息可以通过缓存技术存储在内存中，当用户浏览商品详情时，可以直接从缓存中读取，大大提升</a:t>
            </a:r>
            <a:r>
              <a:rPr lang="zh-CN" altLang="en-US" dirty="0" smtClean="0"/>
              <a:t>了</a:t>
            </a:r>
            <a:endParaRPr lang="en-US" altLang="zh-CN" dirty="0" smtClean="0"/>
          </a:p>
          <a:p>
            <a:r>
              <a:rPr lang="zh-CN" altLang="en-US" dirty="0" smtClean="0"/>
              <a:t>页</a:t>
            </a:r>
            <a:r>
              <a:rPr lang="zh-CN" altLang="en-US" dirty="0"/>
              <a:t>面加载速度和用户体</a:t>
            </a:r>
            <a:r>
              <a:rPr lang="zh-CN" altLang="en-US" dirty="0" smtClean="0"/>
              <a:t>验。</a:t>
            </a:r>
            <a:endParaRPr lang="en-US" altLang="zh-CN" dirty="0" smtClean="0"/>
          </a:p>
          <a:p>
            <a:endParaRPr lang="zh-CN" altLang="en-US" dirty="0"/>
          </a:p>
          <a:p>
            <a:r>
              <a:rPr lang="zh-CN" altLang="en-US" b="1" dirty="0"/>
              <a:t>社交媒体的用户画像缓存</a:t>
            </a:r>
            <a:r>
              <a:rPr lang="zh-CN" altLang="en-US" dirty="0"/>
              <a:t>：社交媒体平台需要为每个用户生成个性化的推荐信息流。这些推荐信息</a:t>
            </a:r>
            <a:r>
              <a:rPr lang="zh-CN" altLang="en-US" dirty="0" smtClean="0"/>
              <a:t>流</a:t>
            </a:r>
            <a:endParaRPr lang="en-US" altLang="zh-CN" dirty="0" smtClean="0"/>
          </a:p>
          <a:p>
            <a:r>
              <a:rPr lang="zh-CN" altLang="en-US" dirty="0" smtClean="0"/>
              <a:t>往</a:t>
            </a:r>
            <a:r>
              <a:rPr lang="zh-CN" altLang="en-US" dirty="0"/>
              <a:t>往依赖于用户的行为画像，包括兴趣爱好、好友关系等。通过缓存技术，可以在用户访问时迅速</a:t>
            </a:r>
            <a:r>
              <a:rPr lang="zh-CN" altLang="en-US" dirty="0" smtClean="0"/>
              <a:t>获</a:t>
            </a:r>
            <a:endParaRPr lang="en-US" altLang="zh-CN" dirty="0" smtClean="0"/>
          </a:p>
          <a:p>
            <a:r>
              <a:rPr lang="zh-CN" altLang="en-US" dirty="0" smtClean="0"/>
              <a:t>取</a:t>
            </a:r>
            <a:r>
              <a:rPr lang="zh-CN" altLang="en-US" dirty="0"/>
              <a:t>并展示个性化的信息流，提高了系统的响应速度和用户体</a:t>
            </a:r>
            <a:r>
              <a:rPr lang="zh-CN" altLang="en-US" dirty="0" smtClean="0"/>
              <a:t>验。</a:t>
            </a:r>
            <a:endParaRPr lang="en-US" altLang="zh-CN" dirty="0" smtClean="0"/>
          </a:p>
          <a:p>
            <a:endParaRPr lang="zh-CN" altLang="en-US" dirty="0"/>
          </a:p>
          <a:p>
            <a:r>
              <a:rPr lang="zh-CN" altLang="en-US" b="1" dirty="0"/>
              <a:t>在线游戏的玩家状态缓存</a:t>
            </a:r>
            <a:r>
              <a:rPr lang="zh-CN" altLang="en-US" dirty="0"/>
              <a:t>：在线游戏需要实时同步玩家的游戏状态，包括位置、生命值、装备等信息</a:t>
            </a:r>
            <a:r>
              <a:rPr lang="zh-CN" altLang="en-US" dirty="0" smtClean="0"/>
              <a:t>。</a:t>
            </a:r>
            <a:endParaRPr lang="en-US" altLang="zh-CN" dirty="0" smtClean="0"/>
          </a:p>
          <a:p>
            <a:r>
              <a:rPr lang="zh-CN" altLang="en-US" dirty="0" smtClean="0"/>
              <a:t>通</a:t>
            </a:r>
            <a:r>
              <a:rPr lang="zh-CN" altLang="en-US" dirty="0"/>
              <a:t>过缓存技术，可以在玩家切换地图或角色时，快速获取最新的游戏状态，保证了游戏的流畅性和</a:t>
            </a:r>
            <a:r>
              <a:rPr lang="zh-CN" altLang="en-US" dirty="0" smtClean="0"/>
              <a:t>公</a:t>
            </a:r>
            <a:endParaRPr lang="en-US" altLang="zh-CN" dirty="0" smtClean="0"/>
          </a:p>
          <a:p>
            <a:r>
              <a:rPr lang="zh-CN" altLang="en-US" dirty="0" smtClean="0"/>
              <a:t>平性。</a:t>
            </a:r>
            <a:endParaRPr lang="en-US" altLang="zh-CN" dirty="0" smtClean="0"/>
          </a:p>
          <a:p>
            <a:endParaRPr lang="zh-CN" altLang="en-US" dirty="0"/>
          </a:p>
          <a:p>
            <a:r>
              <a:rPr lang="zh-CN" altLang="en-US" b="1" dirty="0"/>
              <a:t>金融服务的交易数据缓存</a:t>
            </a:r>
            <a:r>
              <a:rPr lang="zh-CN" altLang="en-US" dirty="0"/>
              <a:t>：金融服务需要处理大量的交易数据，包括股票行情、汇率变动、账户余额等</a:t>
            </a:r>
            <a:r>
              <a:rPr lang="zh-CN" altLang="en-US" dirty="0" smtClean="0"/>
              <a:t>。</a:t>
            </a:r>
            <a:endParaRPr lang="en-US" altLang="zh-CN" dirty="0" smtClean="0"/>
          </a:p>
          <a:p>
            <a:r>
              <a:rPr lang="zh-CN" altLang="en-US" dirty="0" smtClean="0"/>
              <a:t>通</a:t>
            </a:r>
            <a:r>
              <a:rPr lang="zh-CN" altLang="en-US" dirty="0"/>
              <a:t>过缓存技术，可以在用户查询交易数据时，快速获取最新的交易数据，保证了金融服务的准确性和</a:t>
            </a:r>
            <a:r>
              <a:rPr lang="zh-CN" altLang="en-US" dirty="0" smtClean="0"/>
              <a:t>及</a:t>
            </a:r>
            <a:endParaRPr lang="en-US" altLang="zh-CN" dirty="0" smtClean="0"/>
          </a:p>
          <a:p>
            <a:r>
              <a:rPr lang="zh-CN" altLang="en-US" dirty="0" smtClean="0"/>
              <a:t>时性。</a:t>
            </a:r>
            <a:endParaRPr lang="en-US" altLang="zh-CN" dirty="0" smtClean="0"/>
          </a:p>
          <a:p>
            <a:endParaRPr lang="zh-CN" altLang="en-US" dirty="0"/>
          </a:p>
          <a:p>
            <a:r>
              <a:rPr lang="zh-CN" altLang="en-US" b="1" dirty="0"/>
              <a:t>物联网设备的传感器数据缓存</a:t>
            </a:r>
            <a:r>
              <a:rPr lang="zh-CN" altLang="en-US" dirty="0"/>
              <a:t>：物联网设备需要处理大量的传感器数据，包括温度、湿度、光照强度等</a:t>
            </a:r>
            <a:r>
              <a:rPr lang="zh-CN" altLang="en-US" dirty="0" smtClean="0"/>
              <a:t>。</a:t>
            </a:r>
            <a:endParaRPr lang="en-US" altLang="zh-CN" dirty="0" smtClean="0"/>
          </a:p>
          <a:p>
            <a:r>
              <a:rPr lang="zh-CN" altLang="en-US" dirty="0" smtClean="0"/>
              <a:t>通</a:t>
            </a:r>
            <a:r>
              <a:rPr lang="zh-CN" altLang="en-US" dirty="0"/>
              <a:t>过缓存技术，可以在设备上报数据时，快速获取最新的传感器数据，保证了物联网设备的准确性和</a:t>
            </a:r>
            <a:r>
              <a:rPr lang="zh-CN" altLang="en-US" dirty="0" smtClean="0"/>
              <a:t>稳</a:t>
            </a:r>
            <a:endParaRPr lang="en-US" altLang="zh-CN" dirty="0" smtClean="0"/>
          </a:p>
          <a:p>
            <a:r>
              <a:rPr lang="zh-CN" altLang="en-US" dirty="0" smtClean="0"/>
              <a:t>定性。</a:t>
            </a:r>
            <a:endParaRPr lang="zh-CN" altLang="en-US" dirty="0"/>
          </a:p>
          <a:p>
            <a:endParaRPr lang="zh-CN" altLang="en-US" dirty="0"/>
          </a:p>
        </p:txBody>
      </p:sp>
    </p:spTree>
    <p:extLst>
      <p:ext uri="{BB962C8B-B14F-4D97-AF65-F5344CB8AC3E}">
        <p14:creationId xmlns:p14="http://schemas.microsoft.com/office/powerpoint/2010/main" val="109198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番</a:t>
            </a:r>
            <a:r>
              <a:rPr lang="zh-CN" altLang="en-US" dirty="0" smtClean="0"/>
              <a:t>外</a:t>
            </a:r>
            <a:r>
              <a:rPr lang="en-US" altLang="zh-CN" dirty="0"/>
              <a:t>3</a:t>
            </a:r>
            <a:r>
              <a:rPr lang="en-US" altLang="zh-CN" dirty="0" smtClean="0"/>
              <a:t>-</a:t>
            </a:r>
            <a:r>
              <a:rPr lang="zh-CN" altLang="en-US" dirty="0"/>
              <a:t>缓存常</a:t>
            </a:r>
            <a:r>
              <a:rPr lang="zh-CN" altLang="en-US" dirty="0" smtClean="0"/>
              <a:t>见业务应</a:t>
            </a:r>
            <a:r>
              <a:rPr lang="zh-CN" altLang="en-US" dirty="0"/>
              <a:t>用场景</a:t>
            </a:r>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17</a:t>
            </a:fld>
            <a:endParaRPr lang="zh-CN" altLang="en-US"/>
          </a:p>
        </p:txBody>
      </p:sp>
      <p:sp>
        <p:nvSpPr>
          <p:cNvPr id="4" name="文本框 3"/>
          <p:cNvSpPr txBox="1"/>
          <p:nvPr/>
        </p:nvSpPr>
        <p:spPr>
          <a:xfrm>
            <a:off x="723331" y="1446663"/>
            <a:ext cx="10341293" cy="3970318"/>
          </a:xfrm>
          <a:prstGeom prst="rect">
            <a:avLst/>
          </a:prstGeom>
          <a:noFill/>
        </p:spPr>
        <p:txBody>
          <a:bodyPr wrap="none" rtlCol="0">
            <a:spAutoFit/>
          </a:bodyPr>
          <a:lstStyle/>
          <a:p>
            <a:r>
              <a:rPr lang="zh-CN" altLang="en-US" b="1" dirty="0"/>
              <a:t>电子商务平台的商品推荐</a:t>
            </a:r>
            <a:r>
              <a:rPr lang="zh-CN" altLang="en-US" dirty="0"/>
              <a:t>：电商平台需要根据用户的购买历史和浏览行为进行个性化推荐。这些推</a:t>
            </a:r>
            <a:r>
              <a:rPr lang="zh-CN" altLang="en-US" dirty="0" smtClean="0"/>
              <a:t>荐</a:t>
            </a:r>
            <a:endParaRPr lang="en-US" altLang="zh-CN" dirty="0" smtClean="0"/>
          </a:p>
          <a:p>
            <a:r>
              <a:rPr lang="zh-CN" altLang="en-US" dirty="0" smtClean="0"/>
              <a:t>信</a:t>
            </a:r>
            <a:r>
              <a:rPr lang="zh-CN" altLang="en-US" dirty="0"/>
              <a:t>息可以通过缓存技术存储在内存中，当用户浏览商品时，可以直接从缓存中读取，大大提升了页</a:t>
            </a:r>
            <a:r>
              <a:rPr lang="zh-CN" altLang="en-US" dirty="0" smtClean="0"/>
              <a:t>面</a:t>
            </a:r>
            <a:endParaRPr lang="en-US" altLang="zh-CN" dirty="0" smtClean="0"/>
          </a:p>
          <a:p>
            <a:r>
              <a:rPr lang="zh-CN" altLang="en-US" dirty="0" smtClean="0"/>
              <a:t>加</a:t>
            </a:r>
            <a:r>
              <a:rPr lang="zh-CN" altLang="en-US" dirty="0"/>
              <a:t>载速度和用户体</a:t>
            </a:r>
            <a:r>
              <a:rPr lang="zh-CN" altLang="en-US" dirty="0" smtClean="0"/>
              <a:t>验。</a:t>
            </a:r>
            <a:endParaRPr lang="en-US" altLang="zh-CN" dirty="0" smtClean="0"/>
          </a:p>
          <a:p>
            <a:endParaRPr lang="zh-CN" altLang="en-US" dirty="0"/>
          </a:p>
          <a:p>
            <a:r>
              <a:rPr lang="zh-CN" altLang="en-US" b="1" dirty="0"/>
              <a:t>在线旅游服务的酒店预订</a:t>
            </a:r>
            <a:r>
              <a:rPr lang="zh-CN" altLang="en-US" dirty="0"/>
              <a:t>：在线旅游服务平台需要处理大量的酒店预订信息，包括房价、房型、入</a:t>
            </a:r>
            <a:r>
              <a:rPr lang="zh-CN" altLang="en-US" dirty="0" smtClean="0"/>
              <a:t>住</a:t>
            </a:r>
            <a:endParaRPr lang="en-US" altLang="zh-CN" dirty="0" smtClean="0"/>
          </a:p>
          <a:p>
            <a:r>
              <a:rPr lang="zh-CN" altLang="en-US" dirty="0" smtClean="0"/>
              <a:t>日</a:t>
            </a:r>
            <a:r>
              <a:rPr lang="zh-CN" altLang="en-US" dirty="0"/>
              <a:t>期等。通过缓存技术，可以在用户查看酒店信息或进行预订时，快速获取最新的酒店信息，保证</a:t>
            </a:r>
            <a:r>
              <a:rPr lang="zh-CN" altLang="en-US" dirty="0" smtClean="0"/>
              <a:t>了</a:t>
            </a:r>
            <a:endParaRPr lang="en-US" altLang="zh-CN" dirty="0" smtClean="0"/>
          </a:p>
          <a:p>
            <a:r>
              <a:rPr lang="zh-CN" altLang="en-US" dirty="0" smtClean="0"/>
              <a:t>服</a:t>
            </a:r>
            <a:r>
              <a:rPr lang="zh-CN" altLang="en-US" dirty="0"/>
              <a:t>务的准确性和及时</a:t>
            </a:r>
            <a:r>
              <a:rPr lang="zh-CN" altLang="en-US" dirty="0" smtClean="0"/>
              <a:t>性。</a:t>
            </a:r>
            <a:endParaRPr lang="en-US" altLang="zh-CN" dirty="0" smtClean="0"/>
          </a:p>
          <a:p>
            <a:endParaRPr lang="zh-CN" altLang="en-US" dirty="0"/>
          </a:p>
          <a:p>
            <a:r>
              <a:rPr lang="zh-CN" altLang="en-US" b="1" dirty="0"/>
              <a:t>即时通讯软件的消息推送</a:t>
            </a:r>
            <a:r>
              <a:rPr lang="zh-CN" altLang="en-US" dirty="0"/>
              <a:t>：即时通讯软件需要处理大量的消息推送，包括文字、图片、语音等。通</a:t>
            </a:r>
            <a:r>
              <a:rPr lang="zh-CN" altLang="en-US" dirty="0" smtClean="0"/>
              <a:t>过</a:t>
            </a:r>
            <a:endParaRPr lang="en-US" altLang="zh-CN" dirty="0" smtClean="0"/>
          </a:p>
          <a:p>
            <a:r>
              <a:rPr lang="zh-CN" altLang="en-US" dirty="0" smtClean="0"/>
              <a:t>缓</a:t>
            </a:r>
            <a:r>
              <a:rPr lang="zh-CN" altLang="en-US" dirty="0"/>
              <a:t>存技术，可以在用户接收消息时，快速获取最新的消息内容，保证了通讯的流畅性和准确</a:t>
            </a:r>
            <a:r>
              <a:rPr lang="zh-CN" altLang="en-US" dirty="0" smtClean="0"/>
              <a:t>性。</a:t>
            </a:r>
            <a:endParaRPr lang="en-US" altLang="zh-CN" dirty="0" smtClean="0"/>
          </a:p>
          <a:p>
            <a:endParaRPr lang="zh-CN" altLang="en-US" dirty="0"/>
          </a:p>
          <a:p>
            <a:r>
              <a:rPr lang="zh-CN" altLang="en-US" b="1" dirty="0"/>
              <a:t>企业级应用的报表生成</a:t>
            </a:r>
            <a:r>
              <a:rPr lang="zh-CN" altLang="en-US" dirty="0"/>
              <a:t>：企业级应用需要处理大量的报表生成，包括销售数据、财务数据等。通过</a:t>
            </a:r>
            <a:r>
              <a:rPr lang="zh-CN" altLang="en-US" dirty="0" smtClean="0"/>
              <a:t>缓</a:t>
            </a:r>
            <a:endParaRPr lang="en-US" altLang="zh-CN" dirty="0" smtClean="0"/>
          </a:p>
          <a:p>
            <a:r>
              <a:rPr lang="zh-CN" altLang="en-US" dirty="0" smtClean="0"/>
              <a:t>存</a:t>
            </a:r>
            <a:r>
              <a:rPr lang="zh-CN" altLang="en-US" dirty="0"/>
              <a:t>技术，可以在用户查看报表时，快速获取最新的报表数据，保证了报表的准确性和及时</a:t>
            </a:r>
            <a:r>
              <a:rPr lang="zh-CN" altLang="en-US" dirty="0" smtClean="0"/>
              <a:t>性。</a:t>
            </a:r>
            <a:endParaRPr lang="zh-CN" altLang="en-US" dirty="0"/>
          </a:p>
          <a:p>
            <a:endParaRPr lang="zh-CN" altLang="en-US" dirty="0"/>
          </a:p>
        </p:txBody>
      </p:sp>
    </p:spTree>
    <p:extLst>
      <p:ext uri="{BB962C8B-B14F-4D97-AF65-F5344CB8AC3E}">
        <p14:creationId xmlns:p14="http://schemas.microsoft.com/office/powerpoint/2010/main" val="1406522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组合 67">
            <a:extLst>
              <a:ext uri="{FF2B5EF4-FFF2-40B4-BE49-F238E27FC236}">
                <a16:creationId xmlns:a16="http://schemas.microsoft.com/office/drawing/2014/main" id="{25689A9B-CF39-4DE9-AFFA-4A1B9269223E}"/>
              </a:ext>
            </a:extLst>
          </p:cNvPr>
          <p:cNvGrpSpPr/>
          <p:nvPr/>
        </p:nvGrpSpPr>
        <p:grpSpPr>
          <a:xfrm>
            <a:off x="2966536" y="1257640"/>
            <a:ext cx="4311085" cy="758360"/>
            <a:chOff x="3990961" y="1133499"/>
            <a:chExt cx="3455628" cy="629279"/>
          </a:xfrm>
        </p:grpSpPr>
        <p:grpSp>
          <p:nvGrpSpPr>
            <p:cNvPr id="31" name="组合 30">
              <a:extLst>
                <a:ext uri="{FF2B5EF4-FFF2-40B4-BE49-F238E27FC236}">
                  <a16:creationId xmlns:a16="http://schemas.microsoft.com/office/drawing/2014/main" id="{B23E2B76-4AF2-4176-B60A-853B570EC84B}"/>
                </a:ext>
              </a:extLst>
            </p:cNvPr>
            <p:cNvGrpSpPr/>
            <p:nvPr/>
          </p:nvGrpSpPr>
          <p:grpSpPr>
            <a:xfrm>
              <a:off x="4464314" y="1133499"/>
              <a:ext cx="2982275" cy="615873"/>
              <a:chOff x="5522243" y="1045166"/>
              <a:chExt cx="2982275" cy="615873"/>
            </a:xfrm>
          </p:grpSpPr>
          <p:sp>
            <p:nvSpPr>
              <p:cNvPr id="33" name="文本框 32">
                <a:extLst>
                  <a:ext uri="{FF2B5EF4-FFF2-40B4-BE49-F238E27FC236}">
                    <a16:creationId xmlns:a16="http://schemas.microsoft.com/office/drawing/2014/main" id="{CCE818DC-93D5-497A-932E-11FCC2BE1821}"/>
                  </a:ext>
                </a:extLst>
              </p:cNvPr>
              <p:cNvSpPr txBox="1"/>
              <p:nvPr/>
            </p:nvSpPr>
            <p:spPr>
              <a:xfrm>
                <a:off x="5522243" y="1277954"/>
                <a:ext cx="2982275" cy="383085"/>
              </a:xfrm>
              <a:prstGeom prst="rect">
                <a:avLst/>
              </a:prstGeom>
              <a:noFill/>
            </p:spPr>
            <p:txBody>
              <a:bodyPr wrap="square">
                <a:spAutoFit/>
              </a:bodyPr>
              <a:lstStyle/>
              <a:p>
                <a:r>
                  <a:rPr lang="zh-CN" altLang="en-US" sz="2400" b="1" dirty="0" smtClean="0">
                    <a:latin typeface="+mj-ea"/>
                    <a:ea typeface="+mj-ea"/>
                  </a:rPr>
                  <a:t>缓存穿透</a:t>
                </a:r>
                <a:r>
                  <a:rPr lang="zh-CN" altLang="en-US" sz="2000" b="1" dirty="0" smtClean="0">
                    <a:latin typeface="+mj-ea"/>
                    <a:ea typeface="+mj-ea"/>
                  </a:rPr>
                  <a:t>名词解释</a:t>
                </a:r>
                <a:r>
                  <a:rPr lang="zh-CN" altLang="en-US" sz="2000" b="1" dirty="0">
                    <a:latin typeface="+mj-ea"/>
                    <a:ea typeface="+mj-ea"/>
                  </a:rPr>
                  <a:t>和</a:t>
                </a:r>
                <a:r>
                  <a:rPr lang="zh-CN" altLang="en-US" sz="2000" b="1" dirty="0" smtClean="0">
                    <a:latin typeface="+mj-ea"/>
                    <a:ea typeface="+mj-ea"/>
                  </a:rPr>
                  <a:t>优化</a:t>
                </a:r>
                <a:endParaRPr lang="zh-CN" altLang="en-US" sz="2400" b="1" dirty="0">
                  <a:latin typeface="+mj-ea"/>
                  <a:ea typeface="+mj-ea"/>
                </a:endParaRPr>
              </a:p>
            </p:txBody>
          </p:sp>
          <p:sp>
            <p:nvSpPr>
              <p:cNvPr id="34" name="文本框 33">
                <a:extLst>
                  <a:ext uri="{FF2B5EF4-FFF2-40B4-BE49-F238E27FC236}">
                    <a16:creationId xmlns:a16="http://schemas.microsoft.com/office/drawing/2014/main" id="{8687C0A4-F5CA-405D-B3C2-20FCF50047B3}"/>
                  </a:ext>
                </a:extLst>
              </p:cNvPr>
              <p:cNvSpPr txBox="1"/>
              <p:nvPr/>
            </p:nvSpPr>
            <p:spPr>
              <a:xfrm>
                <a:off x="5522243" y="1045166"/>
                <a:ext cx="2523491" cy="276999"/>
              </a:xfrm>
              <a:prstGeom prst="rect">
                <a:avLst/>
              </a:prstGeom>
              <a:noFill/>
            </p:spPr>
            <p:txBody>
              <a:bodyPr wrap="square">
                <a:spAutoFit/>
              </a:bodyPr>
              <a:lstStyle/>
              <a:p>
                <a:r>
                  <a:rPr lang="en-US" altLang="zh-CN" sz="1200">
                    <a:solidFill>
                      <a:schemeClr val="bg1">
                        <a:lumMod val="65000"/>
                      </a:schemeClr>
                    </a:solidFill>
                  </a:rPr>
                  <a:t>CHAPTERS 01</a:t>
                </a:r>
                <a:endParaRPr lang="zh-CN" altLang="en-US" sz="1200">
                  <a:solidFill>
                    <a:schemeClr val="bg1">
                      <a:lumMod val="65000"/>
                    </a:schemeClr>
                  </a:solidFill>
                </a:endParaRPr>
              </a:p>
            </p:txBody>
          </p:sp>
        </p:grpSp>
        <p:sp>
          <p:nvSpPr>
            <p:cNvPr id="67" name="椭圆 66">
              <a:extLst>
                <a:ext uri="{FF2B5EF4-FFF2-40B4-BE49-F238E27FC236}">
                  <a16:creationId xmlns:a16="http://schemas.microsoft.com/office/drawing/2014/main" id="{4CB84C6D-CFA5-4ED8-99D6-CE6FB788F806}"/>
                </a:ext>
              </a:extLst>
            </p:cNvPr>
            <p:cNvSpPr/>
            <p:nvPr/>
          </p:nvSpPr>
          <p:spPr>
            <a:xfrm>
              <a:off x="3990961" y="1431460"/>
              <a:ext cx="331319" cy="331318"/>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4" name="组合 23">
            <a:extLst>
              <a:ext uri="{FF2B5EF4-FFF2-40B4-BE49-F238E27FC236}">
                <a16:creationId xmlns:a16="http://schemas.microsoft.com/office/drawing/2014/main" id="{25689A9B-CF39-4DE9-AFFA-4A1B9269223E}"/>
              </a:ext>
            </a:extLst>
          </p:cNvPr>
          <p:cNvGrpSpPr/>
          <p:nvPr/>
        </p:nvGrpSpPr>
        <p:grpSpPr>
          <a:xfrm>
            <a:off x="2976910" y="2094543"/>
            <a:ext cx="4311085" cy="758360"/>
            <a:chOff x="3990961" y="1133499"/>
            <a:chExt cx="3455628" cy="629279"/>
          </a:xfrm>
        </p:grpSpPr>
        <p:grpSp>
          <p:nvGrpSpPr>
            <p:cNvPr id="25" name="组合 24">
              <a:extLst>
                <a:ext uri="{FF2B5EF4-FFF2-40B4-BE49-F238E27FC236}">
                  <a16:creationId xmlns:a16="http://schemas.microsoft.com/office/drawing/2014/main" id="{B23E2B76-4AF2-4176-B60A-853B570EC84B}"/>
                </a:ext>
              </a:extLst>
            </p:cNvPr>
            <p:cNvGrpSpPr/>
            <p:nvPr/>
          </p:nvGrpSpPr>
          <p:grpSpPr>
            <a:xfrm>
              <a:off x="4464314" y="1133499"/>
              <a:ext cx="2982275" cy="615873"/>
              <a:chOff x="5522243" y="1045166"/>
              <a:chExt cx="2982275" cy="615873"/>
            </a:xfrm>
          </p:grpSpPr>
          <p:sp>
            <p:nvSpPr>
              <p:cNvPr id="27" name="文本框 26">
                <a:extLst>
                  <a:ext uri="{FF2B5EF4-FFF2-40B4-BE49-F238E27FC236}">
                    <a16:creationId xmlns:a16="http://schemas.microsoft.com/office/drawing/2014/main" id="{CCE818DC-93D5-497A-932E-11FCC2BE1821}"/>
                  </a:ext>
                </a:extLst>
              </p:cNvPr>
              <p:cNvSpPr txBox="1"/>
              <p:nvPr/>
            </p:nvSpPr>
            <p:spPr>
              <a:xfrm>
                <a:off x="5522243" y="1277954"/>
                <a:ext cx="2982275" cy="383085"/>
              </a:xfrm>
              <a:prstGeom prst="rect">
                <a:avLst/>
              </a:prstGeom>
              <a:noFill/>
            </p:spPr>
            <p:txBody>
              <a:bodyPr wrap="square">
                <a:spAutoFit/>
              </a:bodyPr>
              <a:lstStyle/>
              <a:p>
                <a:r>
                  <a:rPr lang="zh-CN" altLang="en-US" sz="2400" b="1" dirty="0" smtClean="0">
                    <a:latin typeface="+mj-ea"/>
                    <a:ea typeface="+mj-ea"/>
                  </a:rPr>
                  <a:t>缓存击穿</a:t>
                </a:r>
                <a:r>
                  <a:rPr lang="zh-CN" altLang="en-US" sz="2000" b="1" dirty="0" smtClean="0">
                    <a:latin typeface="+mj-ea"/>
                    <a:ea typeface="+mj-ea"/>
                  </a:rPr>
                  <a:t>名词解释</a:t>
                </a:r>
                <a:r>
                  <a:rPr lang="zh-CN" altLang="en-US" sz="2000" b="1" dirty="0">
                    <a:latin typeface="+mj-ea"/>
                    <a:ea typeface="+mj-ea"/>
                  </a:rPr>
                  <a:t>和</a:t>
                </a:r>
                <a:r>
                  <a:rPr lang="zh-CN" altLang="en-US" sz="2000" b="1" dirty="0" smtClean="0">
                    <a:latin typeface="+mj-ea"/>
                    <a:ea typeface="+mj-ea"/>
                  </a:rPr>
                  <a:t>优化</a:t>
                </a:r>
                <a:endParaRPr lang="zh-CN" altLang="en-US" sz="2400" b="1" dirty="0">
                  <a:latin typeface="+mj-ea"/>
                  <a:ea typeface="+mj-ea"/>
                </a:endParaRPr>
              </a:p>
            </p:txBody>
          </p:sp>
          <p:sp>
            <p:nvSpPr>
              <p:cNvPr id="28" name="文本框 27">
                <a:extLst>
                  <a:ext uri="{FF2B5EF4-FFF2-40B4-BE49-F238E27FC236}">
                    <a16:creationId xmlns:a16="http://schemas.microsoft.com/office/drawing/2014/main" id="{8687C0A4-F5CA-405D-B3C2-20FCF50047B3}"/>
                  </a:ext>
                </a:extLst>
              </p:cNvPr>
              <p:cNvSpPr txBox="1"/>
              <p:nvPr/>
            </p:nvSpPr>
            <p:spPr>
              <a:xfrm>
                <a:off x="5522243" y="1045166"/>
                <a:ext cx="2523491" cy="229851"/>
              </a:xfrm>
              <a:prstGeom prst="rect">
                <a:avLst/>
              </a:prstGeom>
              <a:noFill/>
            </p:spPr>
            <p:txBody>
              <a:bodyPr wrap="square">
                <a:spAutoFit/>
              </a:bodyPr>
              <a:lstStyle/>
              <a:p>
                <a:r>
                  <a:rPr lang="en-US" altLang="zh-CN" sz="1200" dirty="0">
                    <a:solidFill>
                      <a:schemeClr val="bg1">
                        <a:lumMod val="65000"/>
                      </a:schemeClr>
                    </a:solidFill>
                  </a:rPr>
                  <a:t>CHAPTERS </a:t>
                </a:r>
                <a:r>
                  <a:rPr lang="en-US" altLang="zh-CN" sz="1200" dirty="0" smtClean="0">
                    <a:solidFill>
                      <a:schemeClr val="bg1">
                        <a:lumMod val="65000"/>
                      </a:schemeClr>
                    </a:solidFill>
                  </a:rPr>
                  <a:t>02</a:t>
                </a:r>
                <a:endParaRPr lang="zh-CN" altLang="en-US" sz="1200" dirty="0">
                  <a:solidFill>
                    <a:schemeClr val="bg1">
                      <a:lumMod val="65000"/>
                    </a:schemeClr>
                  </a:solidFill>
                </a:endParaRPr>
              </a:p>
            </p:txBody>
          </p:sp>
        </p:grpSp>
        <p:sp>
          <p:nvSpPr>
            <p:cNvPr id="26" name="椭圆 25">
              <a:extLst>
                <a:ext uri="{FF2B5EF4-FFF2-40B4-BE49-F238E27FC236}">
                  <a16:creationId xmlns:a16="http://schemas.microsoft.com/office/drawing/2014/main" id="{4CB84C6D-CFA5-4ED8-99D6-CE6FB788F806}"/>
                </a:ext>
              </a:extLst>
            </p:cNvPr>
            <p:cNvSpPr/>
            <p:nvPr/>
          </p:nvSpPr>
          <p:spPr>
            <a:xfrm>
              <a:off x="3990961" y="1431460"/>
              <a:ext cx="331319" cy="331318"/>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29" name="组合 28">
            <a:extLst>
              <a:ext uri="{FF2B5EF4-FFF2-40B4-BE49-F238E27FC236}">
                <a16:creationId xmlns:a16="http://schemas.microsoft.com/office/drawing/2014/main" id="{25689A9B-CF39-4DE9-AFFA-4A1B9269223E}"/>
              </a:ext>
            </a:extLst>
          </p:cNvPr>
          <p:cNvGrpSpPr/>
          <p:nvPr/>
        </p:nvGrpSpPr>
        <p:grpSpPr>
          <a:xfrm>
            <a:off x="2985997" y="2992016"/>
            <a:ext cx="4311085" cy="758360"/>
            <a:chOff x="3990961" y="1133499"/>
            <a:chExt cx="3455628" cy="629279"/>
          </a:xfrm>
        </p:grpSpPr>
        <p:grpSp>
          <p:nvGrpSpPr>
            <p:cNvPr id="30" name="组合 29">
              <a:extLst>
                <a:ext uri="{FF2B5EF4-FFF2-40B4-BE49-F238E27FC236}">
                  <a16:creationId xmlns:a16="http://schemas.microsoft.com/office/drawing/2014/main" id="{B23E2B76-4AF2-4176-B60A-853B570EC84B}"/>
                </a:ext>
              </a:extLst>
            </p:cNvPr>
            <p:cNvGrpSpPr/>
            <p:nvPr/>
          </p:nvGrpSpPr>
          <p:grpSpPr>
            <a:xfrm>
              <a:off x="4464314" y="1133499"/>
              <a:ext cx="2982275" cy="615873"/>
              <a:chOff x="5522243" y="1045166"/>
              <a:chExt cx="2982275" cy="615873"/>
            </a:xfrm>
          </p:grpSpPr>
          <p:sp>
            <p:nvSpPr>
              <p:cNvPr id="35" name="文本框 34">
                <a:extLst>
                  <a:ext uri="{FF2B5EF4-FFF2-40B4-BE49-F238E27FC236}">
                    <a16:creationId xmlns:a16="http://schemas.microsoft.com/office/drawing/2014/main" id="{CCE818DC-93D5-497A-932E-11FCC2BE1821}"/>
                  </a:ext>
                </a:extLst>
              </p:cNvPr>
              <p:cNvSpPr txBox="1"/>
              <p:nvPr/>
            </p:nvSpPr>
            <p:spPr>
              <a:xfrm>
                <a:off x="5522243" y="1277954"/>
                <a:ext cx="2982275" cy="383085"/>
              </a:xfrm>
              <a:prstGeom prst="rect">
                <a:avLst/>
              </a:prstGeom>
              <a:noFill/>
            </p:spPr>
            <p:txBody>
              <a:bodyPr wrap="square">
                <a:spAutoFit/>
              </a:bodyPr>
              <a:lstStyle/>
              <a:p>
                <a:r>
                  <a:rPr lang="zh-CN" altLang="en-US" sz="2400" b="1" dirty="0" smtClean="0">
                    <a:latin typeface="+mj-ea"/>
                    <a:ea typeface="+mj-ea"/>
                  </a:rPr>
                  <a:t>缓存雪崩</a:t>
                </a:r>
                <a:r>
                  <a:rPr lang="zh-CN" altLang="en-US" sz="2000" b="1" dirty="0" smtClean="0">
                    <a:latin typeface="+mj-ea"/>
                    <a:ea typeface="+mj-ea"/>
                  </a:rPr>
                  <a:t>名词解释</a:t>
                </a:r>
                <a:r>
                  <a:rPr lang="zh-CN" altLang="en-US" sz="2000" b="1" dirty="0">
                    <a:latin typeface="+mj-ea"/>
                    <a:ea typeface="+mj-ea"/>
                  </a:rPr>
                  <a:t>和</a:t>
                </a:r>
                <a:r>
                  <a:rPr lang="zh-CN" altLang="en-US" sz="2000" b="1" dirty="0" smtClean="0">
                    <a:latin typeface="+mj-ea"/>
                    <a:ea typeface="+mj-ea"/>
                  </a:rPr>
                  <a:t>优化</a:t>
                </a:r>
                <a:endParaRPr lang="zh-CN" altLang="en-US" sz="2400" b="1" dirty="0">
                  <a:latin typeface="+mj-ea"/>
                  <a:ea typeface="+mj-ea"/>
                </a:endParaRPr>
              </a:p>
            </p:txBody>
          </p:sp>
          <p:sp>
            <p:nvSpPr>
              <p:cNvPr id="36" name="文本框 35">
                <a:extLst>
                  <a:ext uri="{FF2B5EF4-FFF2-40B4-BE49-F238E27FC236}">
                    <a16:creationId xmlns:a16="http://schemas.microsoft.com/office/drawing/2014/main" id="{8687C0A4-F5CA-405D-B3C2-20FCF50047B3}"/>
                  </a:ext>
                </a:extLst>
              </p:cNvPr>
              <p:cNvSpPr txBox="1"/>
              <p:nvPr/>
            </p:nvSpPr>
            <p:spPr>
              <a:xfrm>
                <a:off x="5522243" y="1045166"/>
                <a:ext cx="2523491" cy="229851"/>
              </a:xfrm>
              <a:prstGeom prst="rect">
                <a:avLst/>
              </a:prstGeom>
              <a:noFill/>
            </p:spPr>
            <p:txBody>
              <a:bodyPr wrap="square">
                <a:spAutoFit/>
              </a:bodyPr>
              <a:lstStyle/>
              <a:p>
                <a:r>
                  <a:rPr lang="en-US" altLang="zh-CN" sz="1200" dirty="0">
                    <a:solidFill>
                      <a:schemeClr val="bg1">
                        <a:lumMod val="65000"/>
                      </a:schemeClr>
                    </a:solidFill>
                  </a:rPr>
                  <a:t>CHAPTERS </a:t>
                </a:r>
                <a:r>
                  <a:rPr lang="en-US" altLang="zh-CN" sz="1200" dirty="0" smtClean="0">
                    <a:solidFill>
                      <a:schemeClr val="bg1">
                        <a:lumMod val="65000"/>
                      </a:schemeClr>
                    </a:solidFill>
                  </a:rPr>
                  <a:t>03</a:t>
                </a:r>
                <a:endParaRPr lang="zh-CN" altLang="en-US" sz="1200" dirty="0">
                  <a:solidFill>
                    <a:schemeClr val="bg1">
                      <a:lumMod val="65000"/>
                    </a:schemeClr>
                  </a:solidFill>
                </a:endParaRPr>
              </a:p>
            </p:txBody>
          </p:sp>
        </p:grpSp>
        <p:sp>
          <p:nvSpPr>
            <p:cNvPr id="32" name="椭圆 31">
              <a:extLst>
                <a:ext uri="{FF2B5EF4-FFF2-40B4-BE49-F238E27FC236}">
                  <a16:creationId xmlns:a16="http://schemas.microsoft.com/office/drawing/2014/main" id="{4CB84C6D-CFA5-4ED8-99D6-CE6FB788F806}"/>
                </a:ext>
              </a:extLst>
            </p:cNvPr>
            <p:cNvSpPr/>
            <p:nvPr/>
          </p:nvSpPr>
          <p:spPr>
            <a:xfrm>
              <a:off x="3990961" y="1431460"/>
              <a:ext cx="331319" cy="331318"/>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grpSp>
        <p:nvGrpSpPr>
          <p:cNvPr id="37" name="组合 36">
            <a:extLst>
              <a:ext uri="{FF2B5EF4-FFF2-40B4-BE49-F238E27FC236}">
                <a16:creationId xmlns:a16="http://schemas.microsoft.com/office/drawing/2014/main" id="{25689A9B-CF39-4DE9-AFFA-4A1B9269223E}"/>
              </a:ext>
            </a:extLst>
          </p:cNvPr>
          <p:cNvGrpSpPr/>
          <p:nvPr/>
        </p:nvGrpSpPr>
        <p:grpSpPr>
          <a:xfrm>
            <a:off x="2995084" y="3908660"/>
            <a:ext cx="4311085" cy="758360"/>
            <a:chOff x="3990961" y="1133499"/>
            <a:chExt cx="3455628" cy="629279"/>
          </a:xfrm>
        </p:grpSpPr>
        <p:grpSp>
          <p:nvGrpSpPr>
            <p:cNvPr id="38" name="组合 37">
              <a:extLst>
                <a:ext uri="{FF2B5EF4-FFF2-40B4-BE49-F238E27FC236}">
                  <a16:creationId xmlns:a16="http://schemas.microsoft.com/office/drawing/2014/main" id="{B23E2B76-4AF2-4176-B60A-853B570EC84B}"/>
                </a:ext>
              </a:extLst>
            </p:cNvPr>
            <p:cNvGrpSpPr/>
            <p:nvPr/>
          </p:nvGrpSpPr>
          <p:grpSpPr>
            <a:xfrm>
              <a:off x="4464314" y="1133499"/>
              <a:ext cx="2982275" cy="615873"/>
              <a:chOff x="5522243" y="1045166"/>
              <a:chExt cx="2982275" cy="615873"/>
            </a:xfrm>
          </p:grpSpPr>
          <p:sp>
            <p:nvSpPr>
              <p:cNvPr id="40" name="文本框 39">
                <a:extLst>
                  <a:ext uri="{FF2B5EF4-FFF2-40B4-BE49-F238E27FC236}">
                    <a16:creationId xmlns:a16="http://schemas.microsoft.com/office/drawing/2014/main" id="{CCE818DC-93D5-497A-932E-11FCC2BE1821}"/>
                  </a:ext>
                </a:extLst>
              </p:cNvPr>
              <p:cNvSpPr txBox="1"/>
              <p:nvPr/>
            </p:nvSpPr>
            <p:spPr>
              <a:xfrm>
                <a:off x="5522243" y="1277954"/>
                <a:ext cx="2982275" cy="383085"/>
              </a:xfrm>
              <a:prstGeom prst="rect">
                <a:avLst/>
              </a:prstGeom>
              <a:noFill/>
            </p:spPr>
            <p:txBody>
              <a:bodyPr wrap="square">
                <a:spAutoFit/>
              </a:bodyPr>
              <a:lstStyle/>
              <a:p>
                <a:r>
                  <a:rPr lang="zh-CN" altLang="en-US" sz="2400" b="1" dirty="0" smtClean="0">
                    <a:latin typeface="+mj-ea"/>
                    <a:ea typeface="+mj-ea"/>
                  </a:rPr>
                  <a:t>缓存</a:t>
                </a:r>
                <a:r>
                  <a:rPr lang="zh-CN" altLang="en-US" sz="2000" b="1" dirty="0" smtClean="0">
                    <a:latin typeface="+mj-ea"/>
                    <a:ea typeface="+mj-ea"/>
                  </a:rPr>
                  <a:t>其他</a:t>
                </a:r>
                <a:r>
                  <a:rPr lang="zh-CN" altLang="en-US" sz="2000" b="1" dirty="0">
                    <a:latin typeface="+mj-ea"/>
                    <a:ea typeface="+mj-ea"/>
                  </a:rPr>
                  <a:t>常</a:t>
                </a:r>
                <a:r>
                  <a:rPr lang="zh-CN" altLang="en-US" sz="2000" b="1" dirty="0" smtClean="0">
                    <a:latin typeface="+mj-ea"/>
                    <a:ea typeface="+mj-ea"/>
                  </a:rPr>
                  <a:t>见应用场景</a:t>
                </a:r>
                <a:endParaRPr lang="zh-CN" altLang="en-US" sz="2400" b="1" dirty="0">
                  <a:latin typeface="+mj-ea"/>
                  <a:ea typeface="+mj-ea"/>
                </a:endParaRPr>
              </a:p>
            </p:txBody>
          </p:sp>
          <p:sp>
            <p:nvSpPr>
              <p:cNvPr id="41" name="文本框 40">
                <a:extLst>
                  <a:ext uri="{FF2B5EF4-FFF2-40B4-BE49-F238E27FC236}">
                    <a16:creationId xmlns:a16="http://schemas.microsoft.com/office/drawing/2014/main" id="{8687C0A4-F5CA-405D-B3C2-20FCF50047B3}"/>
                  </a:ext>
                </a:extLst>
              </p:cNvPr>
              <p:cNvSpPr txBox="1"/>
              <p:nvPr/>
            </p:nvSpPr>
            <p:spPr>
              <a:xfrm>
                <a:off x="5522243" y="1045166"/>
                <a:ext cx="2523491" cy="229851"/>
              </a:xfrm>
              <a:prstGeom prst="rect">
                <a:avLst/>
              </a:prstGeom>
              <a:noFill/>
            </p:spPr>
            <p:txBody>
              <a:bodyPr wrap="square">
                <a:spAutoFit/>
              </a:bodyPr>
              <a:lstStyle/>
              <a:p>
                <a:r>
                  <a:rPr lang="en-US" altLang="zh-CN" sz="1200" dirty="0">
                    <a:solidFill>
                      <a:schemeClr val="bg1">
                        <a:lumMod val="65000"/>
                      </a:schemeClr>
                    </a:solidFill>
                  </a:rPr>
                  <a:t>CHAPTERS </a:t>
                </a:r>
                <a:r>
                  <a:rPr lang="en-US" altLang="zh-CN" sz="1200" dirty="0" smtClean="0">
                    <a:solidFill>
                      <a:schemeClr val="bg1">
                        <a:lumMod val="65000"/>
                      </a:schemeClr>
                    </a:solidFill>
                  </a:rPr>
                  <a:t>04</a:t>
                </a:r>
                <a:endParaRPr lang="zh-CN" altLang="en-US" sz="1200" dirty="0">
                  <a:solidFill>
                    <a:schemeClr val="bg1">
                      <a:lumMod val="65000"/>
                    </a:schemeClr>
                  </a:solidFill>
                </a:endParaRPr>
              </a:p>
            </p:txBody>
          </p:sp>
        </p:grpSp>
        <p:sp>
          <p:nvSpPr>
            <p:cNvPr id="39" name="椭圆 38">
              <a:extLst>
                <a:ext uri="{FF2B5EF4-FFF2-40B4-BE49-F238E27FC236}">
                  <a16:creationId xmlns:a16="http://schemas.microsoft.com/office/drawing/2014/main" id="{4CB84C6D-CFA5-4ED8-99D6-CE6FB788F806}"/>
                </a:ext>
              </a:extLst>
            </p:cNvPr>
            <p:cNvSpPr/>
            <p:nvPr/>
          </p:nvSpPr>
          <p:spPr>
            <a:xfrm>
              <a:off x="3990961" y="1431460"/>
              <a:ext cx="331319" cy="331318"/>
            </a:xfrm>
            <a:prstGeom prst="ellipse">
              <a:avLst/>
            </a:prstGeom>
            <a:solidFill>
              <a:schemeClr val="accent1"/>
            </a:solidFill>
            <a:ln w="12700" cap="rnd">
              <a:noFill/>
              <a:prstDash val="solid"/>
              <a:round/>
              <a:headEnd/>
              <a:tailEnd/>
            </a:ln>
            <a:effectLst>
              <a:outerShdw blurRad="254000" dist="127000" algn="ctr" rotWithShape="0">
                <a:schemeClr val="accent1">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Tree>
    <p:extLst>
      <p:ext uri="{BB962C8B-B14F-4D97-AF65-F5344CB8AC3E}">
        <p14:creationId xmlns:p14="http://schemas.microsoft.com/office/powerpoint/2010/main" val="11254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前言</a:t>
            </a:r>
            <a:endParaRPr lang="zh-CN" altLang="en-US" dirty="0"/>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2</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8409" y="2968594"/>
            <a:ext cx="6515100" cy="3124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文本框 4"/>
          <p:cNvSpPr txBox="1"/>
          <p:nvPr/>
        </p:nvSpPr>
        <p:spPr>
          <a:xfrm>
            <a:off x="1277655" y="1315233"/>
            <a:ext cx="10110460" cy="1200329"/>
          </a:xfrm>
          <a:prstGeom prst="rect">
            <a:avLst/>
          </a:prstGeom>
          <a:noFill/>
        </p:spPr>
        <p:txBody>
          <a:bodyPr wrap="none" rtlCol="0">
            <a:spAutoFit/>
          </a:bodyPr>
          <a:lstStyle/>
          <a:p>
            <a:r>
              <a:rPr lang="zh-CN" altLang="en-US" dirty="0"/>
              <a:t>当我们使</a:t>
            </a:r>
            <a:r>
              <a:rPr lang="zh-CN" altLang="en-US" dirty="0" smtClean="0"/>
              <a:t>用</a:t>
            </a:r>
            <a:r>
              <a:rPr lang="zh-CN" altLang="en-US" dirty="0"/>
              <a:t>缓存</a:t>
            </a:r>
            <a:r>
              <a:rPr lang="zh-CN" altLang="en-US" dirty="0" smtClean="0"/>
              <a:t>时</a:t>
            </a:r>
            <a:r>
              <a:rPr lang="zh-CN" altLang="en-US" dirty="0"/>
              <a:t>，目标通常有两个</a:t>
            </a:r>
            <a:r>
              <a:rPr lang="zh-CN" altLang="en-US" dirty="0" smtClean="0"/>
              <a:t>：提</a:t>
            </a:r>
            <a:r>
              <a:rPr lang="zh-CN" altLang="en-US" dirty="0"/>
              <a:t>升响应效率和并发量</a:t>
            </a:r>
            <a:r>
              <a:rPr lang="zh-CN" altLang="en-US" dirty="0" smtClean="0"/>
              <a:t>；减</a:t>
            </a:r>
            <a:r>
              <a:rPr lang="zh-CN" altLang="en-US" dirty="0"/>
              <a:t>轻数据库的压力</a:t>
            </a:r>
            <a:r>
              <a:rPr lang="zh-CN" altLang="en-US" dirty="0" smtClean="0"/>
              <a:t>。</a:t>
            </a:r>
            <a:endParaRPr lang="en-US" altLang="zh-CN" dirty="0" smtClean="0"/>
          </a:p>
          <a:p>
            <a:r>
              <a:rPr lang="zh-CN" altLang="en-US" dirty="0" smtClean="0"/>
              <a:t>而</a:t>
            </a:r>
            <a:r>
              <a:rPr lang="zh-CN" altLang="en-US" dirty="0" smtClean="0">
                <a:solidFill>
                  <a:srgbClr val="FF0000"/>
                </a:solidFill>
              </a:rPr>
              <a:t>缓</a:t>
            </a:r>
            <a:r>
              <a:rPr lang="zh-CN" altLang="en-US" dirty="0">
                <a:solidFill>
                  <a:srgbClr val="FF0000"/>
                </a:solidFill>
              </a:rPr>
              <a:t>存穿透、缓存雪崩和缓存击</a:t>
            </a:r>
            <a:r>
              <a:rPr lang="zh-CN" altLang="en-US" dirty="0" smtClean="0">
                <a:solidFill>
                  <a:srgbClr val="FF0000"/>
                </a:solidFill>
              </a:rPr>
              <a:t>穿</a:t>
            </a:r>
            <a:r>
              <a:rPr lang="zh-CN" altLang="en-US" dirty="0" smtClean="0"/>
              <a:t>都</a:t>
            </a:r>
            <a:r>
              <a:rPr lang="zh-CN" altLang="en-US" dirty="0"/>
              <a:t>是因为在某些特殊情况下，</a:t>
            </a:r>
            <a:r>
              <a:rPr lang="zh-CN" altLang="en-US" dirty="0">
                <a:solidFill>
                  <a:srgbClr val="FF0000"/>
                </a:solidFill>
              </a:rPr>
              <a:t>缓存失去了预期的功能所致</a:t>
            </a:r>
            <a:r>
              <a:rPr lang="zh-CN" altLang="en-US" dirty="0" smtClean="0"/>
              <a:t>。当</a:t>
            </a:r>
            <a:endParaRPr lang="en-US" altLang="zh-CN" dirty="0" smtClean="0"/>
          </a:p>
          <a:p>
            <a:r>
              <a:rPr lang="zh-CN" altLang="en-US" dirty="0" smtClean="0"/>
              <a:t>缓</a:t>
            </a:r>
            <a:r>
              <a:rPr lang="zh-CN" altLang="en-US" dirty="0"/>
              <a:t>存失效或没有抵挡住流量，流量直接涌入到数据库，在高并发的情况下，可能直接击垮数据库</a:t>
            </a:r>
            <a:r>
              <a:rPr lang="zh-CN" altLang="en-US" dirty="0" smtClean="0"/>
              <a:t>，</a:t>
            </a:r>
            <a:endParaRPr lang="en-US" altLang="zh-CN" dirty="0" smtClean="0"/>
          </a:p>
          <a:p>
            <a:r>
              <a:rPr lang="zh-CN" altLang="en-US" dirty="0" smtClean="0"/>
              <a:t>导</a:t>
            </a:r>
            <a:r>
              <a:rPr lang="zh-CN" altLang="en-US" dirty="0"/>
              <a:t>致整个系统崩溃</a:t>
            </a:r>
            <a:r>
              <a:rPr lang="zh-CN" altLang="en-US" dirty="0" smtClean="0"/>
              <a:t>。</a:t>
            </a:r>
            <a:endParaRPr lang="zh-CN" altLang="en-US" dirty="0"/>
          </a:p>
        </p:txBody>
      </p:sp>
    </p:spTree>
    <p:extLst>
      <p:ext uri="{BB962C8B-B14F-4D97-AF65-F5344CB8AC3E}">
        <p14:creationId xmlns:p14="http://schemas.microsoft.com/office/powerpoint/2010/main" val="4133163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4621E4D2-D68E-4BEE-B36A-BB7A3100D259}"/>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5" name="标题 4">
            <a:extLst>
              <a:ext uri="{FF2B5EF4-FFF2-40B4-BE49-F238E27FC236}">
                <a16:creationId xmlns:a16="http://schemas.microsoft.com/office/drawing/2014/main" id="{5FCEC39C-E2D6-4C7A-9319-1AFE881AF44B}"/>
              </a:ext>
            </a:extLst>
          </p:cNvPr>
          <p:cNvSpPr>
            <a:spLocks noGrp="1"/>
          </p:cNvSpPr>
          <p:nvPr>
            <p:ph type="title"/>
          </p:nvPr>
        </p:nvSpPr>
        <p:spPr/>
        <p:txBody>
          <a:bodyPr/>
          <a:lstStyle/>
          <a:p>
            <a:r>
              <a:rPr lang="zh-CN" altLang="en-US" dirty="0" smtClean="0"/>
              <a:t>缓存</a:t>
            </a:r>
            <a:r>
              <a:rPr lang="zh-CN" altLang="en-US" dirty="0"/>
              <a:t>穿</a:t>
            </a:r>
            <a:r>
              <a:rPr lang="zh-CN" altLang="en-US" dirty="0" smtClean="0"/>
              <a:t>透</a:t>
            </a:r>
            <a:r>
              <a:rPr lang="en-US" altLang="zh-CN" dirty="0" smtClean="0"/>
              <a:t>-</a:t>
            </a:r>
            <a:r>
              <a:rPr lang="zh-CN" altLang="en-US" dirty="0" smtClean="0"/>
              <a:t>解释</a:t>
            </a:r>
            <a:endParaRPr lang="zh-CN" altLang="en-US" dirty="0"/>
          </a:p>
        </p:txBody>
      </p:sp>
      <p:sp>
        <p:nvSpPr>
          <p:cNvPr id="4" name="灯片编号占位符 3">
            <a:extLst>
              <a:ext uri="{FF2B5EF4-FFF2-40B4-BE49-F238E27FC236}">
                <a16:creationId xmlns:a16="http://schemas.microsoft.com/office/drawing/2014/main" id="{001D527D-AC51-4AA1-B55B-1AB91AA30234}"/>
              </a:ext>
            </a:extLst>
          </p:cNvPr>
          <p:cNvSpPr>
            <a:spLocks noGrp="1"/>
          </p:cNvSpPr>
          <p:nvPr>
            <p:ph type="sldNum" sz="quarter" idx="12"/>
          </p:nvPr>
        </p:nvSpPr>
        <p:spPr/>
        <p:txBody>
          <a:bodyPr/>
          <a:lstStyle/>
          <a:p>
            <a:fld id="{23827C11-0337-4590-B17C-5FF2A19AAEB3}" type="slidenum">
              <a:rPr lang="zh-CN" altLang="en-US" smtClean="0"/>
              <a:t>3</a:t>
            </a:fld>
            <a:endParaRPr lang="zh-CN" altLang="en-US"/>
          </a:p>
        </p:txBody>
      </p:sp>
      <p:sp>
        <p:nvSpPr>
          <p:cNvPr id="3" name="文本框 2"/>
          <p:cNvSpPr txBox="1"/>
          <p:nvPr/>
        </p:nvSpPr>
        <p:spPr>
          <a:xfrm>
            <a:off x="1029386" y="1340285"/>
            <a:ext cx="10110460" cy="923330"/>
          </a:xfrm>
          <a:prstGeom prst="rect">
            <a:avLst/>
          </a:prstGeom>
          <a:noFill/>
        </p:spPr>
        <p:txBody>
          <a:bodyPr wrap="none" rtlCol="0">
            <a:spAutoFit/>
          </a:bodyPr>
          <a:lstStyle/>
          <a:p>
            <a:r>
              <a:rPr lang="zh-CN" altLang="en-US" b="1" dirty="0"/>
              <a:t>名</a:t>
            </a:r>
            <a:r>
              <a:rPr lang="zh-CN" altLang="en-US" b="1" dirty="0" smtClean="0"/>
              <a:t>词解</a:t>
            </a:r>
            <a:r>
              <a:rPr lang="zh-CN" altLang="en-US" b="1" dirty="0"/>
              <a:t>释</a:t>
            </a:r>
            <a:r>
              <a:rPr lang="zh-CN" altLang="en-US" dirty="0"/>
              <a:t>：缓存穿透指的</a:t>
            </a:r>
            <a:r>
              <a:rPr lang="zh-CN" altLang="en-US" dirty="0" smtClean="0"/>
              <a:t>是</a:t>
            </a:r>
            <a:r>
              <a:rPr lang="en-US" altLang="zh-CN" dirty="0" smtClean="0"/>
              <a:t>BUG</a:t>
            </a:r>
            <a:r>
              <a:rPr lang="zh-CN" altLang="en-US" dirty="0" smtClean="0"/>
              <a:t>或者恶</a:t>
            </a:r>
            <a:r>
              <a:rPr lang="zh-CN" altLang="en-US" dirty="0"/>
              <a:t>意用户或攻击者通过请</a:t>
            </a:r>
            <a:r>
              <a:rPr lang="zh-CN" altLang="en-US" dirty="0" smtClean="0"/>
              <a:t>求既不存</a:t>
            </a:r>
            <a:r>
              <a:rPr lang="zh-CN" altLang="en-US" dirty="0"/>
              <a:t>在</a:t>
            </a:r>
            <a:r>
              <a:rPr lang="zh-CN" altLang="en-US" dirty="0" smtClean="0"/>
              <a:t>于缓存，也不存在于后</a:t>
            </a:r>
            <a:endParaRPr lang="en-US" altLang="zh-CN" dirty="0" smtClean="0"/>
          </a:p>
          <a:p>
            <a:r>
              <a:rPr lang="zh-CN" altLang="en-US" dirty="0" smtClean="0"/>
              <a:t>端数据库中的记录，导致缓存无法查询到，使</a:t>
            </a:r>
            <a:r>
              <a:rPr lang="zh-CN" altLang="en-US" dirty="0"/>
              <a:t>得所有请求都落</a:t>
            </a:r>
            <a:r>
              <a:rPr lang="zh-CN" altLang="en-US" dirty="0" smtClean="0"/>
              <a:t>到</a:t>
            </a:r>
            <a:r>
              <a:rPr lang="zh-CN" altLang="en-US" dirty="0"/>
              <a:t>数据库上，导致数据库压力增大</a:t>
            </a:r>
            <a:r>
              <a:rPr lang="zh-CN" altLang="en-US" dirty="0" smtClean="0"/>
              <a:t>，</a:t>
            </a:r>
            <a:endParaRPr lang="en-US" altLang="zh-CN" dirty="0" smtClean="0"/>
          </a:p>
          <a:p>
            <a:r>
              <a:rPr lang="zh-CN" altLang="en-US" dirty="0" smtClean="0"/>
              <a:t>可</a:t>
            </a:r>
            <a:r>
              <a:rPr lang="zh-CN" altLang="en-US" dirty="0"/>
              <a:t>能会引发数据库服务器的宕机。</a:t>
            </a:r>
          </a:p>
        </p:txBody>
      </p:sp>
      <p:sp>
        <p:nvSpPr>
          <p:cNvPr id="6" name="文本框 5"/>
          <p:cNvSpPr txBox="1"/>
          <p:nvPr/>
        </p:nvSpPr>
        <p:spPr>
          <a:xfrm>
            <a:off x="1029386" y="2580287"/>
            <a:ext cx="9852377" cy="1477328"/>
          </a:xfrm>
          <a:prstGeom prst="rect">
            <a:avLst/>
          </a:prstGeom>
          <a:noFill/>
        </p:spPr>
        <p:txBody>
          <a:bodyPr wrap="none" rtlCol="0">
            <a:spAutoFit/>
          </a:bodyPr>
          <a:lstStyle/>
          <a:p>
            <a:r>
              <a:rPr lang="zh-CN" altLang="en-US" dirty="0" smtClean="0">
                <a:solidFill>
                  <a:schemeClr val="accent6">
                    <a:lumMod val="50000"/>
                  </a:schemeClr>
                </a:solidFill>
              </a:rPr>
              <a:t>       通俗来说就是是</a:t>
            </a:r>
            <a:r>
              <a:rPr lang="zh-CN" altLang="en-US" dirty="0">
                <a:solidFill>
                  <a:schemeClr val="accent6">
                    <a:lumMod val="50000"/>
                  </a:schemeClr>
                </a:solidFill>
              </a:rPr>
              <a:t>指当用户查询某个数据时，</a:t>
            </a:r>
            <a:r>
              <a:rPr lang="en-US" altLang="zh-CN" dirty="0">
                <a:solidFill>
                  <a:schemeClr val="accent6">
                    <a:lumMod val="50000"/>
                  </a:schemeClr>
                </a:solidFill>
              </a:rPr>
              <a:t>Redis </a:t>
            </a:r>
            <a:r>
              <a:rPr lang="zh-CN" altLang="en-US" dirty="0">
                <a:solidFill>
                  <a:schemeClr val="accent6">
                    <a:lumMod val="50000"/>
                  </a:schemeClr>
                </a:solidFill>
              </a:rPr>
              <a:t>中不存在该数据，也就是缓存没有命中</a:t>
            </a:r>
            <a:r>
              <a:rPr lang="zh-CN" altLang="en-US" dirty="0" smtClean="0">
                <a:solidFill>
                  <a:schemeClr val="accent6">
                    <a:lumMod val="50000"/>
                  </a:schemeClr>
                </a:solidFill>
              </a:rPr>
              <a:t>，</a:t>
            </a:r>
            <a:endParaRPr lang="en-US" altLang="zh-CN" dirty="0" smtClean="0">
              <a:solidFill>
                <a:schemeClr val="accent6">
                  <a:lumMod val="50000"/>
                </a:schemeClr>
              </a:solidFill>
            </a:endParaRPr>
          </a:p>
          <a:p>
            <a:r>
              <a:rPr lang="zh-CN" altLang="en-US" dirty="0" smtClean="0">
                <a:solidFill>
                  <a:schemeClr val="accent6">
                    <a:lumMod val="50000"/>
                  </a:schemeClr>
                </a:solidFill>
              </a:rPr>
              <a:t>此时查询</a:t>
            </a:r>
            <a:r>
              <a:rPr lang="zh-CN" altLang="en-US" dirty="0">
                <a:solidFill>
                  <a:schemeClr val="accent6">
                    <a:lumMod val="50000"/>
                  </a:schemeClr>
                </a:solidFill>
              </a:rPr>
              <a:t>请求就会转向持久层数据库 </a:t>
            </a:r>
            <a:r>
              <a:rPr lang="en-US" altLang="zh-CN" dirty="0">
                <a:solidFill>
                  <a:schemeClr val="accent6">
                    <a:lumMod val="50000"/>
                  </a:schemeClr>
                </a:solidFill>
              </a:rPr>
              <a:t>MySQL</a:t>
            </a:r>
            <a:r>
              <a:rPr lang="zh-CN" altLang="en-US" dirty="0">
                <a:solidFill>
                  <a:schemeClr val="accent6">
                    <a:lumMod val="50000"/>
                  </a:schemeClr>
                </a:solidFill>
              </a:rPr>
              <a:t>，结果发现 </a:t>
            </a:r>
            <a:r>
              <a:rPr lang="en-US" altLang="zh-CN" dirty="0">
                <a:solidFill>
                  <a:schemeClr val="accent6">
                    <a:lumMod val="50000"/>
                  </a:schemeClr>
                </a:solidFill>
              </a:rPr>
              <a:t>MySQL </a:t>
            </a:r>
            <a:r>
              <a:rPr lang="zh-CN" altLang="en-US" dirty="0">
                <a:solidFill>
                  <a:schemeClr val="accent6">
                    <a:lumMod val="50000"/>
                  </a:schemeClr>
                </a:solidFill>
              </a:rPr>
              <a:t>中也不存在该数据，</a:t>
            </a:r>
            <a:r>
              <a:rPr lang="en-US" altLang="zh-CN" dirty="0" smtClean="0">
                <a:solidFill>
                  <a:schemeClr val="accent6">
                    <a:lumMod val="50000"/>
                  </a:schemeClr>
                </a:solidFill>
              </a:rPr>
              <a:t>MySQL</a:t>
            </a:r>
            <a:r>
              <a:rPr lang="zh-CN" altLang="en-US" dirty="0" smtClean="0">
                <a:solidFill>
                  <a:schemeClr val="accent6">
                    <a:lumMod val="50000"/>
                  </a:schemeClr>
                </a:solidFill>
              </a:rPr>
              <a:t>只</a:t>
            </a:r>
            <a:endParaRPr lang="en-US" altLang="zh-CN" dirty="0" smtClean="0">
              <a:solidFill>
                <a:schemeClr val="accent6">
                  <a:lumMod val="50000"/>
                </a:schemeClr>
              </a:solidFill>
            </a:endParaRPr>
          </a:p>
          <a:p>
            <a:r>
              <a:rPr lang="zh-CN" altLang="en-US" dirty="0" smtClean="0">
                <a:solidFill>
                  <a:schemeClr val="accent6">
                    <a:lumMod val="50000"/>
                  </a:schemeClr>
                </a:solidFill>
              </a:rPr>
              <a:t>能返回</a:t>
            </a:r>
            <a:r>
              <a:rPr lang="zh-CN" altLang="en-US" dirty="0">
                <a:solidFill>
                  <a:schemeClr val="accent6">
                    <a:lumMod val="50000"/>
                  </a:schemeClr>
                </a:solidFill>
              </a:rPr>
              <a:t>一个空对象，代表此次查询失败</a:t>
            </a:r>
            <a:r>
              <a:rPr lang="zh-CN" altLang="en-US" dirty="0" smtClean="0">
                <a:solidFill>
                  <a:schemeClr val="accent6">
                    <a:lumMod val="50000"/>
                  </a:schemeClr>
                </a:solidFill>
              </a:rPr>
              <a:t>。而一般情况下，我们代码中判断查询为空也就不会进</a:t>
            </a:r>
            <a:endParaRPr lang="en-US" altLang="zh-CN" dirty="0" smtClean="0">
              <a:solidFill>
                <a:schemeClr val="accent6">
                  <a:lumMod val="50000"/>
                </a:schemeClr>
              </a:solidFill>
            </a:endParaRPr>
          </a:p>
          <a:p>
            <a:r>
              <a:rPr lang="zh-CN" altLang="en-US" dirty="0" smtClean="0">
                <a:solidFill>
                  <a:schemeClr val="accent6">
                    <a:lumMod val="50000"/>
                  </a:schemeClr>
                </a:solidFill>
              </a:rPr>
              <a:t>行写入</a:t>
            </a:r>
            <a:r>
              <a:rPr lang="en-US" altLang="zh-CN" dirty="0" smtClean="0">
                <a:solidFill>
                  <a:schemeClr val="accent6">
                    <a:lumMod val="50000"/>
                  </a:schemeClr>
                </a:solidFill>
              </a:rPr>
              <a:t>Redis</a:t>
            </a:r>
            <a:r>
              <a:rPr lang="zh-CN" altLang="en-US" dirty="0" smtClean="0">
                <a:solidFill>
                  <a:schemeClr val="accent6">
                    <a:lumMod val="50000"/>
                  </a:schemeClr>
                </a:solidFill>
              </a:rPr>
              <a:t>缓存操作，所以就会持续命中数据库。如</a:t>
            </a:r>
            <a:r>
              <a:rPr lang="zh-CN" altLang="en-US" dirty="0">
                <a:solidFill>
                  <a:schemeClr val="accent6">
                    <a:lumMod val="50000"/>
                  </a:schemeClr>
                </a:solidFill>
              </a:rPr>
              <a:t>果这种类请求非常多，或者用户利用这</a:t>
            </a:r>
            <a:r>
              <a:rPr lang="zh-CN" altLang="en-US" dirty="0" smtClean="0">
                <a:solidFill>
                  <a:schemeClr val="accent6">
                    <a:lumMod val="50000"/>
                  </a:schemeClr>
                </a:solidFill>
              </a:rPr>
              <a:t>种</a:t>
            </a:r>
            <a:endParaRPr lang="en-US" altLang="zh-CN" dirty="0" smtClean="0">
              <a:solidFill>
                <a:schemeClr val="accent6">
                  <a:lumMod val="50000"/>
                </a:schemeClr>
              </a:solidFill>
            </a:endParaRPr>
          </a:p>
          <a:p>
            <a:r>
              <a:rPr lang="zh-CN" altLang="en-US" dirty="0" smtClean="0">
                <a:solidFill>
                  <a:schemeClr val="accent6">
                    <a:lumMod val="50000"/>
                  </a:schemeClr>
                </a:solidFill>
              </a:rPr>
              <a:t>请</a:t>
            </a:r>
            <a:r>
              <a:rPr lang="zh-CN" altLang="en-US" dirty="0">
                <a:solidFill>
                  <a:schemeClr val="accent6">
                    <a:lumMod val="50000"/>
                  </a:schemeClr>
                </a:solidFill>
              </a:rPr>
              <a:t>求进</a:t>
            </a:r>
            <a:r>
              <a:rPr lang="zh-CN" altLang="en-US" dirty="0" smtClean="0">
                <a:solidFill>
                  <a:schemeClr val="accent6">
                    <a:lumMod val="50000"/>
                  </a:schemeClr>
                </a:solidFill>
              </a:rPr>
              <a:t>行恶意攻</a:t>
            </a:r>
            <a:r>
              <a:rPr lang="zh-CN" altLang="en-US" dirty="0">
                <a:solidFill>
                  <a:schemeClr val="accent6">
                    <a:lumMod val="50000"/>
                  </a:schemeClr>
                </a:solidFill>
              </a:rPr>
              <a:t>击，就会给 </a:t>
            </a:r>
            <a:r>
              <a:rPr lang="en-US" altLang="zh-CN" dirty="0">
                <a:solidFill>
                  <a:schemeClr val="accent6">
                    <a:lumMod val="50000"/>
                  </a:schemeClr>
                </a:solidFill>
              </a:rPr>
              <a:t>MySQL </a:t>
            </a:r>
            <a:r>
              <a:rPr lang="zh-CN" altLang="en-US" dirty="0">
                <a:solidFill>
                  <a:schemeClr val="accent6">
                    <a:lumMod val="50000"/>
                  </a:schemeClr>
                </a:solidFill>
              </a:rPr>
              <a:t>数据库造成很大压力，甚至于崩</a:t>
            </a:r>
            <a:r>
              <a:rPr lang="zh-CN" altLang="en-US" dirty="0" smtClean="0">
                <a:solidFill>
                  <a:schemeClr val="accent6">
                    <a:lumMod val="50000"/>
                  </a:schemeClr>
                </a:solidFill>
              </a:rPr>
              <a:t>溃。</a:t>
            </a:r>
            <a:endParaRPr lang="zh-CN" altLang="en-US" dirty="0">
              <a:solidFill>
                <a:schemeClr val="accent6">
                  <a:lumMod val="50000"/>
                </a:schemeClr>
              </a:solidFill>
            </a:endParaRPr>
          </a:p>
        </p:txBody>
      </p:sp>
      <p:sp>
        <p:nvSpPr>
          <p:cNvPr id="7" name="文本框 6"/>
          <p:cNvSpPr txBox="1"/>
          <p:nvPr/>
        </p:nvSpPr>
        <p:spPr>
          <a:xfrm>
            <a:off x="1029386" y="5260932"/>
            <a:ext cx="8209299" cy="584775"/>
          </a:xfrm>
          <a:prstGeom prst="rect">
            <a:avLst/>
          </a:prstGeom>
          <a:noFill/>
        </p:spPr>
        <p:txBody>
          <a:bodyPr wrap="none" rtlCol="0">
            <a:spAutoFit/>
          </a:bodyPr>
          <a:lstStyle/>
          <a:p>
            <a:r>
              <a:rPr lang="zh-CN" altLang="en-US" sz="1600" dirty="0"/>
              <a:t>注：虽然查询数据库为空，但是</a:t>
            </a:r>
            <a:r>
              <a:rPr lang="en-US" altLang="zh-CN" sz="1600" dirty="0"/>
              <a:t>sql</a:t>
            </a:r>
            <a:r>
              <a:rPr lang="zh-CN" altLang="en-US" sz="1600" dirty="0"/>
              <a:t>语句已经执行了，只要</a:t>
            </a:r>
            <a:r>
              <a:rPr lang="en-US" altLang="zh-CN" sz="1600" dirty="0"/>
              <a:t>sql</a:t>
            </a:r>
            <a:r>
              <a:rPr lang="zh-CN" altLang="en-US" sz="1600" dirty="0"/>
              <a:t>语句执行就会给</a:t>
            </a:r>
            <a:r>
              <a:rPr lang="en-US" altLang="zh-CN" sz="1600" dirty="0"/>
              <a:t>mysql</a:t>
            </a:r>
            <a:r>
              <a:rPr lang="zh-CN" altLang="en-US" sz="1600" dirty="0"/>
              <a:t>增压</a:t>
            </a:r>
            <a:r>
              <a:rPr lang="zh-CN" altLang="en-US" sz="1600" dirty="0" smtClean="0"/>
              <a:t>，</a:t>
            </a:r>
            <a:endParaRPr lang="en-US" altLang="zh-CN" sz="1600" dirty="0" smtClean="0"/>
          </a:p>
          <a:p>
            <a:r>
              <a:rPr lang="zh-CN" altLang="en-US" sz="1600" dirty="0" smtClean="0"/>
              <a:t>特</a:t>
            </a:r>
            <a:r>
              <a:rPr lang="zh-CN" altLang="en-US" sz="1600" dirty="0"/>
              <a:t>别是复杂的查询有时候会特别消耗</a:t>
            </a:r>
            <a:r>
              <a:rPr lang="en-US" altLang="zh-CN" sz="1600" dirty="0"/>
              <a:t>cpu</a:t>
            </a:r>
            <a:r>
              <a:rPr lang="zh-CN" altLang="en-US" sz="1600" dirty="0"/>
              <a:t>，</a:t>
            </a:r>
            <a:r>
              <a:rPr lang="en-US" altLang="zh-CN" sz="1600" dirty="0"/>
              <a:t>cpu</a:t>
            </a:r>
            <a:r>
              <a:rPr lang="zh-CN" altLang="en-US" sz="1600" dirty="0"/>
              <a:t>爆满直接就宕机了！</a:t>
            </a:r>
          </a:p>
        </p:txBody>
      </p:sp>
    </p:spTree>
    <p:custDataLst>
      <p:tags r:id="rId1"/>
    </p:custDataLst>
    <p:extLst>
      <p:ext uri="{BB962C8B-B14F-4D97-AF65-F5344CB8AC3E}">
        <p14:creationId xmlns:p14="http://schemas.microsoft.com/office/powerpoint/2010/main" val="326759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缓存穿透</a:t>
            </a:r>
            <a:r>
              <a:rPr lang="en-US" altLang="zh-CN" dirty="0" smtClean="0"/>
              <a:t>-</a:t>
            </a:r>
            <a:r>
              <a:rPr lang="zh-CN" altLang="en-US" dirty="0" smtClean="0"/>
              <a:t>事例</a:t>
            </a:r>
            <a:endParaRPr lang="zh-CN" altLang="en-US" dirty="0"/>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4</a:t>
            </a:fld>
            <a:endParaRPr lang="zh-CN" altLang="en-US"/>
          </a:p>
        </p:txBody>
      </p:sp>
      <p:sp>
        <p:nvSpPr>
          <p:cNvPr id="5" name="文本框 4"/>
          <p:cNvSpPr txBox="1"/>
          <p:nvPr/>
        </p:nvSpPr>
        <p:spPr>
          <a:xfrm>
            <a:off x="1202499" y="1766170"/>
            <a:ext cx="10190482" cy="1200329"/>
          </a:xfrm>
          <a:prstGeom prst="rect">
            <a:avLst/>
          </a:prstGeom>
          <a:noFill/>
        </p:spPr>
        <p:txBody>
          <a:bodyPr wrap="none" rtlCol="0">
            <a:spAutoFit/>
          </a:bodyPr>
          <a:lstStyle/>
          <a:p>
            <a:r>
              <a:rPr lang="en-US" altLang="zh-CN" b="1" dirty="0" smtClean="0"/>
              <a:t>CASE1</a:t>
            </a:r>
            <a:r>
              <a:rPr lang="zh-CN" altLang="en-US" dirty="0" smtClean="0"/>
              <a:t>：张三在做一个电商项目，推出活动今晚</a:t>
            </a:r>
            <a:r>
              <a:rPr lang="en-US" altLang="zh-CN" dirty="0" smtClean="0"/>
              <a:t>8</a:t>
            </a:r>
            <a:r>
              <a:rPr lang="zh-CN" altLang="en-US" dirty="0" smtClean="0"/>
              <a:t>点</a:t>
            </a:r>
            <a:r>
              <a:rPr lang="en-US" altLang="zh-CN" dirty="0" smtClean="0"/>
              <a:t>9.9</a:t>
            </a:r>
            <a:r>
              <a:rPr lang="zh-CN" altLang="en-US" dirty="0" smtClean="0"/>
              <a:t>元抢购</a:t>
            </a:r>
            <a:r>
              <a:rPr lang="en-US" altLang="zh-CN" dirty="0" smtClean="0"/>
              <a:t>SKU</a:t>
            </a:r>
            <a:r>
              <a:rPr lang="zh-CN" altLang="en-US" dirty="0" smtClean="0"/>
              <a:t>为</a:t>
            </a:r>
            <a:r>
              <a:rPr lang="en-US" altLang="zh-CN" dirty="0" smtClean="0"/>
              <a:t>XIAOMISU7</a:t>
            </a:r>
            <a:r>
              <a:rPr lang="zh-CN" altLang="en-US" dirty="0" smtClean="0"/>
              <a:t>的商品，用户</a:t>
            </a:r>
            <a:endParaRPr lang="en-US" altLang="zh-CN" dirty="0" smtClean="0"/>
          </a:p>
          <a:p>
            <a:r>
              <a:rPr lang="zh-CN" altLang="en-US" dirty="0" smtClean="0"/>
              <a:t>都在手机上打开详情页准备抢购，张三却手滑在</a:t>
            </a:r>
            <a:r>
              <a:rPr lang="en-US" altLang="zh-CN" dirty="0" smtClean="0"/>
              <a:t>7</a:t>
            </a:r>
            <a:r>
              <a:rPr lang="zh-CN" altLang="en-US" dirty="0" smtClean="0"/>
              <a:t>点</a:t>
            </a:r>
            <a:r>
              <a:rPr lang="en-US" altLang="zh-CN" dirty="0" smtClean="0"/>
              <a:t>59</a:t>
            </a:r>
            <a:r>
              <a:rPr lang="zh-CN" altLang="en-US" dirty="0" smtClean="0"/>
              <a:t>分把商品从数据库和缓存中物理删除了。</a:t>
            </a:r>
            <a:endParaRPr lang="en-US" altLang="zh-CN" dirty="0" smtClean="0"/>
          </a:p>
          <a:p>
            <a:r>
              <a:rPr lang="zh-CN" altLang="en-US" dirty="0" smtClean="0"/>
              <a:t>大量用户</a:t>
            </a:r>
            <a:r>
              <a:rPr lang="en-US" altLang="zh-CN" dirty="0" smtClean="0"/>
              <a:t>8</a:t>
            </a:r>
            <a:r>
              <a:rPr lang="zh-CN" altLang="en-US" dirty="0" smtClean="0"/>
              <a:t>点发起对</a:t>
            </a:r>
            <a:r>
              <a:rPr lang="en-US" altLang="zh-CN" dirty="0" smtClean="0"/>
              <a:t>SKU-</a:t>
            </a:r>
            <a:r>
              <a:rPr lang="en-US" altLang="zh-CN" dirty="0"/>
              <a:t> </a:t>
            </a:r>
            <a:r>
              <a:rPr lang="en-US" altLang="zh-CN" dirty="0" smtClean="0"/>
              <a:t>XIAOMISU7</a:t>
            </a:r>
            <a:r>
              <a:rPr lang="zh-CN" altLang="en-US" dirty="0" smtClean="0"/>
              <a:t>的抢购，大量请求透过缓存层，查询数据库，导致系统崩溃。</a:t>
            </a:r>
            <a:endParaRPr lang="en-US" altLang="zh-CN" dirty="0" smtClean="0"/>
          </a:p>
          <a:p>
            <a:r>
              <a:rPr lang="zh-CN" altLang="en-US" dirty="0"/>
              <a:t>张三</a:t>
            </a:r>
            <a:r>
              <a:rPr lang="zh-CN" altLang="en-US" dirty="0" smtClean="0"/>
              <a:t>连夜提</a:t>
            </a:r>
            <a:r>
              <a:rPr lang="zh-CN" altLang="en-US" dirty="0"/>
              <a:t>桶跑</a:t>
            </a:r>
            <a:r>
              <a:rPr lang="zh-CN" altLang="en-US" dirty="0" smtClean="0"/>
              <a:t>路。</a:t>
            </a:r>
            <a:endParaRPr lang="en-US" altLang="zh-CN" dirty="0" smtClean="0"/>
          </a:p>
        </p:txBody>
      </p:sp>
      <p:sp>
        <p:nvSpPr>
          <p:cNvPr id="6" name="文本框 5"/>
          <p:cNvSpPr txBox="1"/>
          <p:nvPr/>
        </p:nvSpPr>
        <p:spPr>
          <a:xfrm>
            <a:off x="1202499" y="3709056"/>
            <a:ext cx="10296408" cy="923330"/>
          </a:xfrm>
          <a:prstGeom prst="rect">
            <a:avLst/>
          </a:prstGeom>
          <a:noFill/>
        </p:spPr>
        <p:txBody>
          <a:bodyPr wrap="none" rtlCol="0">
            <a:spAutoFit/>
          </a:bodyPr>
          <a:lstStyle/>
          <a:p>
            <a:r>
              <a:rPr lang="en-US" altLang="zh-CN" b="1" dirty="0" smtClean="0"/>
              <a:t>CASE2</a:t>
            </a:r>
            <a:r>
              <a:rPr lang="zh-CN" altLang="en-US" dirty="0" smtClean="0"/>
              <a:t>：有了上次的经验，张三明白了缓存穿透的原理。他向某互联网公司负责人雷某索要财物，</a:t>
            </a:r>
            <a:endParaRPr lang="en-US" altLang="zh-CN" dirty="0" smtClean="0"/>
          </a:p>
          <a:p>
            <a:r>
              <a:rPr lang="zh-CN" altLang="en-US" dirty="0"/>
              <a:t>雷</a:t>
            </a:r>
            <a:r>
              <a:rPr lang="zh-CN" altLang="en-US" dirty="0" smtClean="0"/>
              <a:t>某不从。张三便利用之前项目没做防范的空子。利用本就不存在的商品</a:t>
            </a:r>
            <a:r>
              <a:rPr lang="en-US" altLang="zh-CN" dirty="0" smtClean="0"/>
              <a:t>SKU</a:t>
            </a:r>
            <a:r>
              <a:rPr lang="zh-CN" altLang="en-US" dirty="0" smtClean="0"/>
              <a:t>对网站进行穿透攻击，</a:t>
            </a:r>
            <a:endParaRPr lang="en-US" altLang="zh-CN" dirty="0" smtClean="0"/>
          </a:p>
          <a:p>
            <a:r>
              <a:rPr lang="zh-CN" altLang="en-US" dirty="0"/>
              <a:t>导</a:t>
            </a:r>
            <a:r>
              <a:rPr lang="zh-CN" altLang="en-US" dirty="0" smtClean="0"/>
              <a:t>致雷某公司服务器瘫痪，造成巨大损失。张三连夜被抓，喜提三年有期徒刑。</a:t>
            </a:r>
            <a:endParaRPr lang="zh-CN" altLang="en-US" dirty="0"/>
          </a:p>
        </p:txBody>
      </p:sp>
    </p:spTree>
    <p:extLst>
      <p:ext uri="{BB962C8B-B14F-4D97-AF65-F5344CB8AC3E}">
        <p14:creationId xmlns:p14="http://schemas.microsoft.com/office/powerpoint/2010/main" val="1397314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缓存穿透</a:t>
            </a:r>
            <a:r>
              <a:rPr lang="en-US" altLang="zh-CN" dirty="0" smtClean="0"/>
              <a:t>-</a:t>
            </a:r>
            <a:r>
              <a:rPr lang="zh-CN" altLang="en-US" dirty="0"/>
              <a:t>优</a:t>
            </a:r>
            <a:r>
              <a:rPr lang="zh-CN" altLang="en-US" dirty="0" smtClean="0"/>
              <a:t>化方案</a:t>
            </a:r>
            <a:endParaRPr lang="zh-CN" altLang="en-US" dirty="0"/>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5</a:t>
            </a:fld>
            <a:endParaRPr lang="zh-CN" altLang="en-US"/>
          </a:p>
        </p:txBody>
      </p:sp>
      <p:sp>
        <p:nvSpPr>
          <p:cNvPr id="4" name="文本框 3"/>
          <p:cNvSpPr txBox="1"/>
          <p:nvPr/>
        </p:nvSpPr>
        <p:spPr>
          <a:xfrm>
            <a:off x="789140" y="1615858"/>
            <a:ext cx="10426252" cy="3693319"/>
          </a:xfrm>
          <a:prstGeom prst="rect">
            <a:avLst/>
          </a:prstGeom>
          <a:noFill/>
        </p:spPr>
        <p:txBody>
          <a:bodyPr wrap="none" rtlCol="0">
            <a:spAutoFit/>
          </a:bodyPr>
          <a:lstStyle/>
          <a:p>
            <a:r>
              <a:rPr lang="zh-CN" altLang="en-US" b="1" dirty="0" smtClean="0"/>
              <a:t>缓</a:t>
            </a:r>
            <a:r>
              <a:rPr lang="zh-CN" altLang="en-US" b="1" dirty="0"/>
              <a:t>存空对象： </a:t>
            </a:r>
            <a:r>
              <a:rPr lang="zh-CN" altLang="en-US" dirty="0"/>
              <a:t>当 </a:t>
            </a:r>
            <a:r>
              <a:rPr lang="en-US" altLang="zh-CN" dirty="0"/>
              <a:t>MySQL </a:t>
            </a:r>
            <a:r>
              <a:rPr lang="zh-CN" altLang="en-US" dirty="0"/>
              <a:t>返回空对象时， </a:t>
            </a:r>
            <a:r>
              <a:rPr lang="en-US" altLang="zh-CN" dirty="0"/>
              <a:t>Redis </a:t>
            </a:r>
            <a:r>
              <a:rPr lang="zh-CN" altLang="en-US" dirty="0"/>
              <a:t>将该对象缓存起来，同时为其设置一个过期时间</a:t>
            </a:r>
            <a:r>
              <a:rPr lang="zh-CN" altLang="en-US" dirty="0" smtClean="0"/>
              <a:t>。</a:t>
            </a:r>
            <a:endParaRPr lang="en-US" altLang="zh-CN" dirty="0" smtClean="0"/>
          </a:p>
          <a:p>
            <a:r>
              <a:rPr lang="zh-CN" altLang="en-US" dirty="0" smtClean="0"/>
              <a:t>当</a:t>
            </a:r>
            <a:r>
              <a:rPr lang="zh-CN" altLang="en-US" dirty="0"/>
              <a:t>用户再次发起相同请求时，就会从缓存中拿到一个空对象，用户的请求被阻断在了缓存层，</a:t>
            </a:r>
            <a:r>
              <a:rPr lang="zh-CN" altLang="en-US" dirty="0" smtClean="0"/>
              <a:t>从</a:t>
            </a:r>
            <a:endParaRPr lang="en-US" altLang="zh-CN" dirty="0" smtClean="0"/>
          </a:p>
          <a:p>
            <a:r>
              <a:rPr lang="zh-CN" altLang="en-US" dirty="0" smtClean="0"/>
              <a:t>而</a:t>
            </a:r>
            <a:r>
              <a:rPr lang="zh-CN" altLang="en-US" dirty="0"/>
              <a:t>保护了后端数据库，但是这种做法也存在一些问题，虽然请求进不了 </a:t>
            </a:r>
            <a:r>
              <a:rPr lang="en-US" altLang="zh-CN" dirty="0"/>
              <a:t>MySQL </a:t>
            </a:r>
            <a:r>
              <a:rPr lang="zh-CN" altLang="en-US" dirty="0"/>
              <a:t>，但是这种策</a:t>
            </a:r>
            <a:r>
              <a:rPr lang="zh-CN" altLang="en-US" dirty="0" smtClean="0"/>
              <a:t>略</a:t>
            </a:r>
            <a:endParaRPr lang="en-US" altLang="zh-CN" dirty="0" smtClean="0"/>
          </a:p>
          <a:p>
            <a:r>
              <a:rPr lang="zh-CN" altLang="en-US" dirty="0" smtClean="0"/>
              <a:t>会</a:t>
            </a:r>
            <a:r>
              <a:rPr lang="zh-CN" altLang="en-US" dirty="0"/>
              <a:t>占用 </a:t>
            </a:r>
            <a:r>
              <a:rPr lang="en-US" altLang="zh-CN" dirty="0"/>
              <a:t>Redis </a:t>
            </a:r>
            <a:r>
              <a:rPr lang="zh-CN" altLang="en-US" dirty="0"/>
              <a:t>的缓存空间</a:t>
            </a:r>
            <a:r>
              <a:rPr lang="zh-CN" altLang="en-US" dirty="0" smtClean="0"/>
              <a:t>。</a:t>
            </a:r>
            <a:endParaRPr lang="en-US" altLang="zh-CN" dirty="0" smtClean="0"/>
          </a:p>
          <a:p>
            <a:endParaRPr lang="en-US" altLang="zh-CN" dirty="0" smtClean="0"/>
          </a:p>
          <a:p>
            <a:endParaRPr lang="zh-CN" altLang="en-US" dirty="0"/>
          </a:p>
          <a:p>
            <a:r>
              <a:rPr lang="zh-CN" altLang="en-US" b="1" dirty="0"/>
              <a:t>业务逻辑前置校验： </a:t>
            </a:r>
            <a:r>
              <a:rPr lang="zh-CN" altLang="en-US" dirty="0"/>
              <a:t>在业务请求的入口处进行数据合法性校验，检查请求参数是否合理、是否</a:t>
            </a:r>
            <a:r>
              <a:rPr lang="zh-CN" altLang="en-US" dirty="0" smtClean="0"/>
              <a:t>包</a:t>
            </a:r>
            <a:endParaRPr lang="en-US" altLang="zh-CN" dirty="0" smtClean="0"/>
          </a:p>
          <a:p>
            <a:r>
              <a:rPr lang="zh-CN" altLang="en-US" dirty="0" smtClean="0"/>
              <a:t>含</a:t>
            </a:r>
            <a:r>
              <a:rPr lang="zh-CN" altLang="en-US" dirty="0"/>
              <a:t>非法值、是否恶意请求等，提前有效阻断非法请求。比如，根据年龄查询时，请求的年龄为</a:t>
            </a:r>
            <a:r>
              <a:rPr lang="en-US" altLang="zh-CN" dirty="0"/>
              <a:t>-10</a:t>
            </a:r>
            <a:r>
              <a:rPr lang="zh-CN" altLang="en-US" dirty="0"/>
              <a:t>岁</a:t>
            </a:r>
            <a:r>
              <a:rPr lang="zh-CN" altLang="en-US" dirty="0" smtClean="0"/>
              <a:t>，</a:t>
            </a:r>
            <a:endParaRPr lang="en-US" altLang="zh-CN" dirty="0" smtClean="0"/>
          </a:p>
          <a:p>
            <a:r>
              <a:rPr lang="zh-CN" altLang="en-US" dirty="0" smtClean="0"/>
              <a:t>这</a:t>
            </a:r>
            <a:r>
              <a:rPr lang="zh-CN" altLang="en-US" dirty="0"/>
              <a:t>显然是不合法的请求参数，直接在参数校验时进行判断返回</a:t>
            </a:r>
            <a:r>
              <a:rPr lang="zh-CN" altLang="en-US" dirty="0" smtClean="0"/>
              <a:t>。</a:t>
            </a:r>
            <a:endParaRPr lang="en-US" altLang="zh-CN" dirty="0" smtClean="0"/>
          </a:p>
          <a:p>
            <a:endParaRPr lang="en-US" altLang="zh-CN" dirty="0" smtClean="0"/>
          </a:p>
          <a:p>
            <a:endParaRPr lang="zh-CN" altLang="en-US" dirty="0"/>
          </a:p>
          <a:p>
            <a:r>
              <a:rPr lang="zh-CN" altLang="en-US" b="1" dirty="0"/>
              <a:t>用户黑名单限制： </a:t>
            </a:r>
            <a:r>
              <a:rPr lang="zh-CN" altLang="en-US" dirty="0"/>
              <a:t>当发生异常情况时，实时监控访问的对象和数据，分析用户行为，针对故意请求</a:t>
            </a:r>
            <a:r>
              <a:rPr lang="zh-CN" altLang="en-US" dirty="0" smtClean="0"/>
              <a:t>、</a:t>
            </a:r>
            <a:endParaRPr lang="en-US" altLang="zh-CN" dirty="0" smtClean="0"/>
          </a:p>
          <a:p>
            <a:r>
              <a:rPr lang="zh-CN" altLang="en-US" dirty="0" smtClean="0"/>
              <a:t>爬</a:t>
            </a:r>
            <a:r>
              <a:rPr lang="zh-CN" altLang="en-US" dirty="0"/>
              <a:t>虫或攻击者，进行特定用户的限制</a:t>
            </a:r>
            <a:r>
              <a:rPr lang="zh-CN" altLang="en-US" dirty="0" smtClean="0"/>
              <a:t>；</a:t>
            </a:r>
            <a:endParaRPr lang="zh-CN" altLang="en-US" dirty="0"/>
          </a:p>
        </p:txBody>
      </p:sp>
    </p:spTree>
    <p:extLst>
      <p:ext uri="{BB962C8B-B14F-4D97-AF65-F5344CB8AC3E}">
        <p14:creationId xmlns:p14="http://schemas.microsoft.com/office/powerpoint/2010/main" val="3645594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缓存穿透</a:t>
            </a:r>
            <a:r>
              <a:rPr lang="en-US" altLang="zh-CN" dirty="0" smtClean="0"/>
              <a:t>-</a:t>
            </a:r>
            <a:r>
              <a:rPr lang="zh-CN" altLang="en-US" dirty="0"/>
              <a:t>优</a:t>
            </a:r>
            <a:r>
              <a:rPr lang="zh-CN" altLang="en-US" dirty="0" smtClean="0"/>
              <a:t>化方案</a:t>
            </a:r>
            <a:endParaRPr lang="zh-CN" altLang="en-US" dirty="0"/>
          </a:p>
        </p:txBody>
      </p:sp>
      <p:sp>
        <p:nvSpPr>
          <p:cNvPr id="3" name="灯片编号占位符 2"/>
          <p:cNvSpPr>
            <a:spLocks noGrp="1"/>
          </p:cNvSpPr>
          <p:nvPr>
            <p:ph type="sldNum" sz="quarter" idx="12"/>
          </p:nvPr>
        </p:nvSpPr>
        <p:spPr/>
        <p:txBody>
          <a:bodyPr/>
          <a:lstStyle/>
          <a:p>
            <a:fld id="{23827C11-0337-4590-B17C-5FF2A19AAEB3}" type="slidenum">
              <a:rPr lang="zh-CN" altLang="en-US" smtClean="0"/>
              <a:pPr/>
              <a:t>6</a:t>
            </a:fld>
            <a:endParaRPr lang="zh-CN" altLang="en-US"/>
          </a:p>
        </p:txBody>
      </p:sp>
      <p:sp>
        <p:nvSpPr>
          <p:cNvPr id="4" name="文本框 3"/>
          <p:cNvSpPr txBox="1"/>
          <p:nvPr/>
        </p:nvSpPr>
        <p:spPr>
          <a:xfrm>
            <a:off x="789140" y="1615858"/>
            <a:ext cx="10341293" cy="1200329"/>
          </a:xfrm>
          <a:prstGeom prst="rect">
            <a:avLst/>
          </a:prstGeom>
          <a:noFill/>
        </p:spPr>
        <p:txBody>
          <a:bodyPr wrap="none" rtlCol="0">
            <a:spAutoFit/>
          </a:bodyPr>
          <a:lstStyle/>
          <a:p>
            <a:r>
              <a:rPr lang="zh-CN" altLang="en-US" b="1" dirty="0"/>
              <a:t>布隆过滤器： </a:t>
            </a:r>
            <a:r>
              <a:rPr lang="zh-CN" altLang="en-US" dirty="0"/>
              <a:t>我们知道，布隆过滤器判定不存在的数据，那么该数据一定不存在，利用它的这一特</a:t>
            </a:r>
            <a:endParaRPr lang="en-US" altLang="zh-CN" dirty="0"/>
          </a:p>
          <a:p>
            <a:r>
              <a:rPr lang="zh-CN" altLang="en-US" dirty="0"/>
              <a:t>点可以防止缓存穿透。首先将用户可能会访问的热点数据存储在布隆过滤器中，当有一个用户请求</a:t>
            </a:r>
            <a:endParaRPr lang="en-US" altLang="zh-CN" dirty="0"/>
          </a:p>
          <a:p>
            <a:r>
              <a:rPr lang="zh-CN" altLang="en-US" dirty="0"/>
              <a:t>到来时会先经过布隆过滤器，如果请求的数据，布隆过滤器中不存在，那么该请求将直接被拒绝，</a:t>
            </a:r>
            <a:endParaRPr lang="en-US" altLang="zh-CN" dirty="0"/>
          </a:p>
          <a:p>
            <a:r>
              <a:rPr lang="zh-CN" altLang="en-US" dirty="0"/>
              <a:t>否则将继续执行查询。相较于第一种方法，用布隆过滤器方法更为高效、实用。其流程示意图如下：</a:t>
            </a:r>
          </a:p>
        </p:txBody>
      </p:sp>
      <p:pic>
        <p:nvPicPr>
          <p:cNvPr id="5" name="图片 4">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5632" y="3032112"/>
            <a:ext cx="2458869" cy="3008416"/>
          </a:xfrm>
          <a:prstGeom prst="rect">
            <a:avLst/>
          </a:prstGeom>
        </p:spPr>
      </p:pic>
    </p:spTree>
    <p:extLst>
      <p:ext uri="{BB962C8B-B14F-4D97-AF65-F5344CB8AC3E}">
        <p14:creationId xmlns:p14="http://schemas.microsoft.com/office/powerpoint/2010/main" val="718665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35B5F073-37D1-45A6-8A7A-1CE6E3AA9405}"/>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5" name="标题 4">
            <a:extLst>
              <a:ext uri="{FF2B5EF4-FFF2-40B4-BE49-F238E27FC236}">
                <a16:creationId xmlns:a16="http://schemas.microsoft.com/office/drawing/2014/main" id="{131D61BA-5899-40D9-A4DB-857FAFA52DA8}"/>
              </a:ext>
            </a:extLst>
          </p:cNvPr>
          <p:cNvSpPr>
            <a:spLocks noGrp="1"/>
          </p:cNvSpPr>
          <p:nvPr>
            <p:ph type="title"/>
          </p:nvPr>
        </p:nvSpPr>
        <p:spPr/>
        <p:txBody>
          <a:bodyPr/>
          <a:lstStyle/>
          <a:p>
            <a:r>
              <a:rPr lang="zh-CN" altLang="en-US" dirty="0" smtClean="0"/>
              <a:t>缓存击穿</a:t>
            </a:r>
            <a:r>
              <a:rPr lang="en-US" altLang="zh-CN" dirty="0" smtClean="0"/>
              <a:t>-</a:t>
            </a:r>
            <a:r>
              <a:rPr lang="zh-CN" altLang="en-US" dirty="0" smtClean="0"/>
              <a:t>解释</a:t>
            </a:r>
            <a:endParaRPr lang="zh-CN" altLang="en-US" dirty="0"/>
          </a:p>
        </p:txBody>
      </p:sp>
      <p:sp>
        <p:nvSpPr>
          <p:cNvPr id="4" name="灯片编号占位符 3">
            <a:extLst>
              <a:ext uri="{FF2B5EF4-FFF2-40B4-BE49-F238E27FC236}">
                <a16:creationId xmlns:a16="http://schemas.microsoft.com/office/drawing/2014/main" id="{AE3F14BF-E9D5-48C4-B3A8-13AEB7BB207A}"/>
              </a:ext>
            </a:extLst>
          </p:cNvPr>
          <p:cNvSpPr>
            <a:spLocks noGrp="1"/>
          </p:cNvSpPr>
          <p:nvPr>
            <p:ph type="sldNum" sz="quarter" idx="12"/>
          </p:nvPr>
        </p:nvSpPr>
        <p:spPr/>
        <p:txBody>
          <a:bodyPr/>
          <a:lstStyle/>
          <a:p>
            <a:fld id="{23827C11-0337-4590-B17C-5FF2A19AAEB3}" type="slidenum">
              <a:rPr lang="zh-CN" altLang="en-US" smtClean="0"/>
              <a:t>7</a:t>
            </a:fld>
            <a:endParaRPr lang="zh-CN" altLang="en-US"/>
          </a:p>
        </p:txBody>
      </p:sp>
      <p:sp>
        <p:nvSpPr>
          <p:cNvPr id="40" name="矩形 39"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a:extLst>
              <a:ext uri="{FF2B5EF4-FFF2-40B4-BE49-F238E27FC236}">
                <a16:creationId xmlns:a16="http://schemas.microsoft.com/office/drawing/2014/main" id="{E12EF9E2-944B-45C6-A186-00937D623ACF}"/>
              </a:ext>
            </a:extLst>
          </p:cNvPr>
          <p:cNvSpPr/>
          <p:nvPr/>
        </p:nvSpPr>
        <p:spPr>
          <a:xfrm>
            <a:off x="1569692" y="1938247"/>
            <a:ext cx="3734847" cy="1637494"/>
          </a:xfrm>
          <a:prstGeom prst="rect">
            <a:avLst/>
          </a:prstGeom>
        </p:spPr>
        <p:txBody>
          <a:bodyPr>
            <a:noAutofit/>
          </a:bodyPr>
          <a:lstStyle/>
          <a:p>
            <a:pPr>
              <a:buSzPct val="25000"/>
            </a:pPr>
            <a:endParaRPr lang="en-US" altLang="zh-CN" sz="3200" b="1" dirty="0">
              <a:latin typeface="+mj-ea"/>
              <a:ea typeface="+mj-ea"/>
            </a:endParaRPr>
          </a:p>
        </p:txBody>
      </p:sp>
      <p:sp>
        <p:nvSpPr>
          <p:cNvPr id="8" name="文本框 7"/>
          <p:cNvSpPr txBox="1"/>
          <p:nvPr/>
        </p:nvSpPr>
        <p:spPr>
          <a:xfrm>
            <a:off x="1029386" y="1340285"/>
            <a:ext cx="10110460" cy="646331"/>
          </a:xfrm>
          <a:prstGeom prst="rect">
            <a:avLst/>
          </a:prstGeom>
          <a:noFill/>
        </p:spPr>
        <p:txBody>
          <a:bodyPr wrap="none" rtlCol="0">
            <a:spAutoFit/>
          </a:bodyPr>
          <a:lstStyle/>
          <a:p>
            <a:r>
              <a:rPr lang="zh-CN" altLang="en-US" b="1" dirty="0"/>
              <a:t>名</a:t>
            </a:r>
            <a:r>
              <a:rPr lang="zh-CN" altLang="en-US" b="1" dirty="0" smtClean="0"/>
              <a:t>词解</a:t>
            </a:r>
            <a:r>
              <a:rPr lang="zh-CN" altLang="en-US" b="1" dirty="0"/>
              <a:t>释</a:t>
            </a:r>
            <a:r>
              <a:rPr lang="zh-CN" altLang="en-US" dirty="0" smtClean="0"/>
              <a:t>：</a:t>
            </a:r>
            <a:r>
              <a:rPr lang="zh-CN" altLang="en-US" dirty="0"/>
              <a:t>缓存击穿是指当缓存层中某个热门数据（热点数据）过期或不存在时，大量的请</a:t>
            </a:r>
            <a:r>
              <a:rPr lang="zh-CN" altLang="en-US" dirty="0" smtClean="0"/>
              <a:t>求</a:t>
            </a:r>
            <a:endParaRPr lang="en-US" altLang="zh-CN" dirty="0" smtClean="0"/>
          </a:p>
          <a:p>
            <a:r>
              <a:rPr lang="zh-CN" altLang="en-US" dirty="0" smtClean="0"/>
              <a:t>会</a:t>
            </a:r>
            <a:r>
              <a:rPr lang="zh-CN" altLang="en-US" dirty="0"/>
              <a:t>直接穿透缓存层，直接访问数据库层，导致数据库压力增大，可能会引发数据库服务器的宕机</a:t>
            </a:r>
            <a:r>
              <a:rPr lang="zh-CN" altLang="en-US" dirty="0" smtClean="0"/>
              <a:t>。</a:t>
            </a:r>
            <a:endParaRPr lang="zh-CN" altLang="en-US" dirty="0"/>
          </a:p>
        </p:txBody>
      </p:sp>
      <p:sp>
        <p:nvSpPr>
          <p:cNvPr id="9" name="文本框 8"/>
          <p:cNvSpPr txBox="1"/>
          <p:nvPr/>
        </p:nvSpPr>
        <p:spPr>
          <a:xfrm>
            <a:off x="1029386" y="2580287"/>
            <a:ext cx="10092828" cy="1200329"/>
          </a:xfrm>
          <a:prstGeom prst="rect">
            <a:avLst/>
          </a:prstGeom>
          <a:noFill/>
        </p:spPr>
        <p:txBody>
          <a:bodyPr wrap="none" rtlCol="0">
            <a:spAutoFit/>
          </a:bodyPr>
          <a:lstStyle/>
          <a:p>
            <a:r>
              <a:rPr lang="zh-CN" altLang="en-US" dirty="0" smtClean="0">
                <a:solidFill>
                  <a:schemeClr val="accent6">
                    <a:lumMod val="50000"/>
                  </a:schemeClr>
                </a:solidFill>
              </a:rPr>
              <a:t>      缓</a:t>
            </a:r>
            <a:r>
              <a:rPr lang="zh-CN" altLang="en-US" dirty="0">
                <a:solidFill>
                  <a:schemeClr val="accent6">
                    <a:lumMod val="50000"/>
                  </a:schemeClr>
                </a:solidFill>
              </a:rPr>
              <a:t>存击穿是指用户查询的数据缓存中不存在，但是后端数据库却存在，这种现象出现原因</a:t>
            </a:r>
            <a:r>
              <a:rPr lang="zh-CN" altLang="en-US" dirty="0" smtClean="0">
                <a:solidFill>
                  <a:schemeClr val="accent6">
                    <a:lumMod val="50000"/>
                  </a:schemeClr>
                </a:solidFill>
              </a:rPr>
              <a:t>是</a:t>
            </a:r>
            <a:endParaRPr lang="en-US" altLang="zh-CN" dirty="0" smtClean="0">
              <a:solidFill>
                <a:schemeClr val="accent6">
                  <a:lumMod val="50000"/>
                </a:schemeClr>
              </a:solidFill>
            </a:endParaRPr>
          </a:p>
          <a:p>
            <a:r>
              <a:rPr lang="zh-CN" altLang="en-US" dirty="0" smtClean="0">
                <a:solidFill>
                  <a:schemeClr val="accent6">
                    <a:lumMod val="50000"/>
                  </a:schemeClr>
                </a:solidFill>
              </a:rPr>
              <a:t>一般是</a:t>
            </a:r>
            <a:r>
              <a:rPr lang="zh-CN" altLang="en-US" dirty="0">
                <a:solidFill>
                  <a:schemeClr val="accent6">
                    <a:lumMod val="50000"/>
                  </a:schemeClr>
                </a:solidFill>
              </a:rPr>
              <a:t>由缓存中 </a:t>
            </a:r>
            <a:r>
              <a:rPr lang="en-US" altLang="zh-CN" dirty="0">
                <a:solidFill>
                  <a:schemeClr val="accent6">
                    <a:lumMod val="50000"/>
                  </a:schemeClr>
                </a:solidFill>
              </a:rPr>
              <a:t>key </a:t>
            </a:r>
            <a:r>
              <a:rPr lang="zh-CN" altLang="en-US" dirty="0">
                <a:solidFill>
                  <a:schemeClr val="accent6">
                    <a:lumMod val="50000"/>
                  </a:schemeClr>
                </a:solidFill>
              </a:rPr>
              <a:t>过期导致的。比如一个热点数据 </a:t>
            </a:r>
            <a:r>
              <a:rPr lang="en-US" altLang="zh-CN" dirty="0">
                <a:solidFill>
                  <a:schemeClr val="accent6">
                    <a:lumMod val="50000"/>
                  </a:schemeClr>
                </a:solidFill>
              </a:rPr>
              <a:t>key</a:t>
            </a:r>
            <a:r>
              <a:rPr lang="zh-CN" altLang="en-US" dirty="0">
                <a:solidFill>
                  <a:schemeClr val="accent6">
                    <a:lumMod val="50000"/>
                  </a:schemeClr>
                </a:solidFill>
              </a:rPr>
              <a:t>，它无时无刻都在接受大量的并发访问</a:t>
            </a:r>
            <a:r>
              <a:rPr lang="zh-CN" altLang="en-US" dirty="0" smtClean="0">
                <a:solidFill>
                  <a:schemeClr val="accent6">
                    <a:lumMod val="50000"/>
                  </a:schemeClr>
                </a:solidFill>
              </a:rPr>
              <a:t>，</a:t>
            </a:r>
            <a:endParaRPr lang="en-US" altLang="zh-CN" dirty="0" smtClean="0">
              <a:solidFill>
                <a:schemeClr val="accent6">
                  <a:lumMod val="50000"/>
                </a:schemeClr>
              </a:solidFill>
            </a:endParaRPr>
          </a:p>
          <a:p>
            <a:r>
              <a:rPr lang="zh-CN" altLang="en-US" dirty="0" smtClean="0">
                <a:solidFill>
                  <a:schemeClr val="accent6">
                    <a:lumMod val="50000"/>
                  </a:schemeClr>
                </a:solidFill>
              </a:rPr>
              <a:t>如果</a:t>
            </a:r>
            <a:r>
              <a:rPr lang="zh-CN" altLang="en-US" dirty="0">
                <a:solidFill>
                  <a:schemeClr val="accent6">
                    <a:lumMod val="50000"/>
                  </a:schemeClr>
                </a:solidFill>
              </a:rPr>
              <a:t>某一时刻这个 </a:t>
            </a:r>
            <a:r>
              <a:rPr lang="en-US" altLang="zh-CN" dirty="0">
                <a:solidFill>
                  <a:schemeClr val="accent6">
                    <a:lumMod val="50000"/>
                  </a:schemeClr>
                </a:solidFill>
              </a:rPr>
              <a:t>key </a:t>
            </a:r>
            <a:r>
              <a:rPr lang="zh-CN" altLang="en-US" dirty="0">
                <a:solidFill>
                  <a:schemeClr val="accent6">
                    <a:lumMod val="50000"/>
                  </a:schemeClr>
                </a:solidFill>
              </a:rPr>
              <a:t>突然失效了，就致使大量的并发请求进入后端数据库，导致其压力瞬间</a:t>
            </a:r>
            <a:r>
              <a:rPr lang="zh-CN" altLang="en-US" dirty="0" smtClean="0">
                <a:solidFill>
                  <a:schemeClr val="accent6">
                    <a:lumMod val="50000"/>
                  </a:schemeClr>
                </a:solidFill>
              </a:rPr>
              <a:t>增</a:t>
            </a:r>
            <a:endParaRPr lang="en-US" altLang="zh-CN" dirty="0" smtClean="0">
              <a:solidFill>
                <a:schemeClr val="accent6">
                  <a:lumMod val="50000"/>
                </a:schemeClr>
              </a:solidFill>
            </a:endParaRPr>
          </a:p>
          <a:p>
            <a:r>
              <a:rPr lang="zh-CN" altLang="en-US" dirty="0" smtClean="0">
                <a:solidFill>
                  <a:schemeClr val="accent6">
                    <a:lumMod val="50000"/>
                  </a:schemeClr>
                </a:solidFill>
              </a:rPr>
              <a:t>大。这</a:t>
            </a:r>
            <a:r>
              <a:rPr lang="zh-CN" altLang="en-US" dirty="0">
                <a:solidFill>
                  <a:schemeClr val="accent6">
                    <a:lumMod val="50000"/>
                  </a:schemeClr>
                </a:solidFill>
              </a:rPr>
              <a:t>种现象被称为缓存击穿</a:t>
            </a:r>
            <a:r>
              <a:rPr lang="zh-CN" altLang="en-US" dirty="0" smtClean="0">
                <a:solidFill>
                  <a:schemeClr val="accent6">
                    <a:lumMod val="50000"/>
                  </a:schemeClr>
                </a:solidFill>
              </a:rPr>
              <a:t>。</a:t>
            </a:r>
            <a:endParaRPr lang="zh-CN" altLang="en-US" dirty="0">
              <a:solidFill>
                <a:schemeClr val="accent6">
                  <a:lumMod val="50000"/>
                </a:schemeClr>
              </a:solidFill>
            </a:endParaRPr>
          </a:p>
        </p:txBody>
      </p:sp>
    </p:spTree>
    <p:custDataLst>
      <p:tags r:id="rId1"/>
    </p:custDataLst>
    <p:extLst>
      <p:ext uri="{BB962C8B-B14F-4D97-AF65-F5344CB8AC3E}">
        <p14:creationId xmlns:p14="http://schemas.microsoft.com/office/powerpoint/2010/main" val="412153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e7d195523061f1c0" descr="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 hidden="1">
            <a:extLst>
              <a:ext uri="{FF2B5EF4-FFF2-40B4-BE49-F238E27FC236}">
                <a16:creationId xmlns:a16="http://schemas.microsoft.com/office/drawing/2014/main" id="{FA16F26D-E93C-43EC-99DC-6A1E48AB64AD}"/>
              </a:ext>
            </a:extLst>
          </p:cNvPr>
          <p:cNvSpPr txBox="1"/>
          <p:nvPr/>
        </p:nvSpPr>
        <p:spPr>
          <a:xfrm>
            <a:off x="-355600" y="1803400"/>
            <a:ext cx="298928" cy="1016000"/>
          </a:xfrm>
          <a:prstGeom prst="rect">
            <a:avLst/>
          </a:prstGeom>
          <a:noFill/>
        </p:spPr>
        <p:txBody>
          <a:bodyPr vert="wordArtVert" rtlCol="0">
            <a:spAutoFit/>
          </a:bodyPr>
          <a:lstStyle/>
          <a:p>
            <a:r>
              <a:rPr lang="en-US" altLang="zh-CN" sz="100"/>
              <a:t>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a:t>
            </a:r>
            <a:endParaRPr lang="zh-CN" altLang="en-US" sz="100"/>
          </a:p>
        </p:txBody>
      </p:sp>
      <p:sp>
        <p:nvSpPr>
          <p:cNvPr id="6" name="标题 5">
            <a:extLst>
              <a:ext uri="{FF2B5EF4-FFF2-40B4-BE49-F238E27FC236}">
                <a16:creationId xmlns:a16="http://schemas.microsoft.com/office/drawing/2014/main" id="{0BFFCDC0-72BA-4D71-9945-EDC0874FDC55}"/>
              </a:ext>
            </a:extLst>
          </p:cNvPr>
          <p:cNvSpPr>
            <a:spLocks noGrp="1"/>
          </p:cNvSpPr>
          <p:nvPr>
            <p:ph type="title"/>
          </p:nvPr>
        </p:nvSpPr>
        <p:spPr/>
        <p:txBody>
          <a:bodyPr/>
          <a:lstStyle/>
          <a:p>
            <a:r>
              <a:rPr lang="zh-CN" altLang="en-US" dirty="0"/>
              <a:t>缓存击穿</a:t>
            </a:r>
            <a:r>
              <a:rPr lang="en-US" altLang="zh-CN" dirty="0" smtClean="0"/>
              <a:t>-</a:t>
            </a:r>
            <a:r>
              <a:rPr lang="zh-CN" altLang="en-US" dirty="0"/>
              <a:t>事例</a:t>
            </a:r>
          </a:p>
        </p:txBody>
      </p:sp>
      <p:sp>
        <p:nvSpPr>
          <p:cNvPr id="4" name="灯片编号占位符 3">
            <a:extLst>
              <a:ext uri="{FF2B5EF4-FFF2-40B4-BE49-F238E27FC236}">
                <a16:creationId xmlns:a16="http://schemas.microsoft.com/office/drawing/2014/main" id="{B1885E95-D8D8-4DD3-9E48-25B8E1652F6A}"/>
              </a:ext>
            </a:extLst>
          </p:cNvPr>
          <p:cNvSpPr>
            <a:spLocks noGrp="1"/>
          </p:cNvSpPr>
          <p:nvPr>
            <p:ph type="sldNum" sz="quarter" idx="12"/>
          </p:nvPr>
        </p:nvSpPr>
        <p:spPr/>
        <p:txBody>
          <a:bodyPr/>
          <a:lstStyle/>
          <a:p>
            <a:fld id="{23827C11-0337-4590-B17C-5FF2A19AAEB3}" type="slidenum">
              <a:rPr lang="zh-CN" altLang="en-US" smtClean="0"/>
              <a:t>8</a:t>
            </a:fld>
            <a:endParaRPr lang="zh-CN" altLang="en-US"/>
          </a:p>
        </p:txBody>
      </p:sp>
      <p:sp>
        <p:nvSpPr>
          <p:cNvPr id="5" name="文本框 4"/>
          <p:cNvSpPr txBox="1"/>
          <p:nvPr/>
        </p:nvSpPr>
        <p:spPr>
          <a:xfrm>
            <a:off x="1029386" y="1478071"/>
            <a:ext cx="10110460" cy="1200329"/>
          </a:xfrm>
          <a:prstGeom prst="rect">
            <a:avLst/>
          </a:prstGeom>
          <a:noFill/>
        </p:spPr>
        <p:txBody>
          <a:bodyPr wrap="none" rtlCol="0">
            <a:spAutoFit/>
          </a:bodyPr>
          <a:lstStyle/>
          <a:p>
            <a:r>
              <a:rPr lang="en-US" altLang="zh-CN" b="1" dirty="0" smtClean="0"/>
              <a:t>CASE1</a:t>
            </a:r>
            <a:r>
              <a:rPr lang="zh-CN" altLang="en-US" dirty="0" smtClean="0"/>
              <a:t>：在某电</a:t>
            </a:r>
            <a:r>
              <a:rPr lang="zh-CN" altLang="en-US" dirty="0"/>
              <a:t>商平台的双十一活动中</a:t>
            </a:r>
            <a:r>
              <a:rPr lang="zh-CN" altLang="en-US" dirty="0" smtClean="0"/>
              <a:t>。商品都已经上架缓存，等待抢购时间开始。这是网站运营</a:t>
            </a:r>
            <a:endParaRPr lang="en-US" altLang="zh-CN" dirty="0" smtClean="0"/>
          </a:p>
          <a:p>
            <a:r>
              <a:rPr lang="zh-CN" altLang="en-US" dirty="0" smtClean="0"/>
              <a:t>小李，发现商品信息有误，在网站后台修改了商品信息后，习惯性的点击了清除此商品缓存。在商</a:t>
            </a:r>
            <a:endParaRPr lang="en-US" altLang="zh-CN" dirty="0" smtClean="0"/>
          </a:p>
          <a:p>
            <a:r>
              <a:rPr lang="zh-CN" altLang="en-US" dirty="0" smtClean="0"/>
              <a:t>品开放抢购访问的一瞬间，大量并发请求涌入，击穿缓存，导致数据库并发过载，造成了严重的线</a:t>
            </a:r>
            <a:endParaRPr lang="en-US" altLang="zh-CN" dirty="0" smtClean="0"/>
          </a:p>
          <a:p>
            <a:r>
              <a:rPr lang="zh-CN" altLang="en-US" dirty="0" smtClean="0"/>
              <a:t>上问题。</a:t>
            </a:r>
            <a:endParaRPr lang="en-US" altLang="zh-CN" dirty="0" smtClean="0"/>
          </a:p>
        </p:txBody>
      </p:sp>
      <p:sp>
        <p:nvSpPr>
          <p:cNvPr id="7" name="文本框 6"/>
          <p:cNvSpPr txBox="1"/>
          <p:nvPr/>
        </p:nvSpPr>
        <p:spPr>
          <a:xfrm>
            <a:off x="1029386" y="3132858"/>
            <a:ext cx="4801314" cy="369332"/>
          </a:xfrm>
          <a:prstGeom prst="rect">
            <a:avLst/>
          </a:prstGeom>
          <a:noFill/>
        </p:spPr>
        <p:txBody>
          <a:bodyPr wrap="none" rtlCol="0">
            <a:spAutoFit/>
          </a:bodyPr>
          <a:lstStyle/>
          <a:p>
            <a:r>
              <a:rPr lang="zh-CN" altLang="en-US" b="1" dirty="0" smtClean="0"/>
              <a:t>问：</a:t>
            </a:r>
            <a:r>
              <a:rPr lang="zh-CN" altLang="en-US" dirty="0" smtClean="0"/>
              <a:t>上述电商系统存在那些漏洞？如何优化？</a:t>
            </a:r>
            <a:endParaRPr lang="zh-CN" altLang="en-US" dirty="0"/>
          </a:p>
        </p:txBody>
      </p:sp>
      <p:sp>
        <p:nvSpPr>
          <p:cNvPr id="8" name="文本框 7"/>
          <p:cNvSpPr txBox="1"/>
          <p:nvPr/>
        </p:nvSpPr>
        <p:spPr>
          <a:xfrm>
            <a:off x="1029386" y="3956648"/>
            <a:ext cx="7322838" cy="369332"/>
          </a:xfrm>
          <a:prstGeom prst="rect">
            <a:avLst/>
          </a:prstGeom>
          <a:noFill/>
        </p:spPr>
        <p:txBody>
          <a:bodyPr wrap="none" rtlCol="0">
            <a:spAutoFit/>
          </a:bodyPr>
          <a:lstStyle/>
          <a:p>
            <a:r>
              <a:rPr lang="en-US" altLang="zh-CN" dirty="0" smtClean="0"/>
              <a:t>1. </a:t>
            </a:r>
            <a:r>
              <a:rPr lang="zh-CN" altLang="en-US" dirty="0" smtClean="0"/>
              <a:t>清除缓存后应该及时生成新缓存，而不是等待商品访问中触发刷新。</a:t>
            </a:r>
            <a:endParaRPr lang="zh-CN" altLang="en-US" dirty="0"/>
          </a:p>
        </p:txBody>
      </p:sp>
      <p:sp>
        <p:nvSpPr>
          <p:cNvPr id="10" name="文本框 9"/>
          <p:cNvSpPr txBox="1"/>
          <p:nvPr/>
        </p:nvSpPr>
        <p:spPr>
          <a:xfrm>
            <a:off x="1029386" y="4780438"/>
            <a:ext cx="7132081" cy="369332"/>
          </a:xfrm>
          <a:prstGeom prst="rect">
            <a:avLst/>
          </a:prstGeom>
          <a:noFill/>
        </p:spPr>
        <p:txBody>
          <a:bodyPr wrap="none" rtlCol="0">
            <a:spAutoFit/>
          </a:bodyPr>
          <a:lstStyle/>
          <a:p>
            <a:r>
              <a:rPr lang="en-US" altLang="zh-CN" dirty="0" smtClean="0"/>
              <a:t>2. </a:t>
            </a:r>
            <a:r>
              <a:rPr lang="zh-CN" altLang="en-US" dirty="0" smtClean="0"/>
              <a:t>没有建立锁，导致大量请求找不到缓存时，全部并发到数据库中。</a:t>
            </a:r>
            <a:endParaRPr lang="zh-CN" altLang="en-US" dirty="0"/>
          </a:p>
        </p:txBody>
      </p:sp>
    </p:spTree>
    <p:extLst>
      <p:ext uri="{BB962C8B-B14F-4D97-AF65-F5344CB8AC3E}">
        <p14:creationId xmlns:p14="http://schemas.microsoft.com/office/powerpoint/2010/main" val="1378278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ICON" val="#423041;#423033;#423040;#423037;#423039;#469322;"/>
  <p:tag name="ISLIDE.DIAGRAM" val="#498916;"/>
</p:tagLst>
</file>

<file path=ppt/tags/tag2.xml><?xml version="1.0" encoding="utf-8"?>
<p:tagLst xmlns:a="http://schemas.openxmlformats.org/drawingml/2006/main" xmlns:r="http://schemas.openxmlformats.org/officeDocument/2006/relationships" xmlns:p="http://schemas.openxmlformats.org/presentationml/2006/main">
  <p:tag name="ISLIDE.ICON" val="#407145;#405337;#405338;#407184;#407082;#407058;#368864;#393845;#100632;#57734;"/>
</p:tagLst>
</file>

<file path=ppt/tags/tag3.xml><?xml version="1.0" encoding="utf-8"?>
<p:tagLst xmlns:a="http://schemas.openxmlformats.org/drawingml/2006/main" xmlns:r="http://schemas.openxmlformats.org/officeDocument/2006/relationships" xmlns:p="http://schemas.openxmlformats.org/presentationml/2006/main">
  <p:tag name="ISLIDE.ICON" val="#69533;#164157;#164129;#63976;"/>
</p:tagLst>
</file>

<file path=ppt/tags/tag4.xml><?xml version="1.0" encoding="utf-8"?>
<p:tagLst xmlns:a="http://schemas.openxmlformats.org/drawingml/2006/main" xmlns:r="http://schemas.openxmlformats.org/officeDocument/2006/relationships" xmlns:p="http://schemas.openxmlformats.org/presentationml/2006/main">
  <p:tag name="ISLIDE.ICON" val="#407145;#405337;#405338;#407184;#407082;#407058;#368864;#393845;#100632;#57734;"/>
</p:tagLst>
</file>

<file path=ppt/tags/tag5.xml><?xml version="1.0" encoding="utf-8"?>
<p:tagLst xmlns:a="http://schemas.openxmlformats.org/drawingml/2006/main" xmlns:r="http://schemas.openxmlformats.org/officeDocument/2006/relationships" xmlns:p="http://schemas.openxmlformats.org/presentationml/2006/main">
  <p:tag name="ISLIDE.ICON" val="#407145;#405337;#405338;#407184;#407082;#407058;#368864;#393845;#100632;#57734;"/>
</p:tagLst>
</file>

<file path=ppt/tags/tag6.xml><?xml version="1.0" encoding="utf-8"?>
<p:tagLst xmlns:a="http://schemas.openxmlformats.org/drawingml/2006/main" xmlns:r="http://schemas.openxmlformats.org/officeDocument/2006/relationships" xmlns:p="http://schemas.openxmlformats.org/presentationml/2006/main">
  <p:tag name="ISLIDE.ICON" val="#407145;#405337;#405338;#407184;#407082;#407058;#368864;#393845;#100632;#57734;"/>
</p:tagLst>
</file>

<file path=ppt/theme/theme1.xml><?xml version="1.0" encoding="utf-8"?>
<a:theme xmlns:a="http://schemas.openxmlformats.org/drawingml/2006/main" name="SMT-V1">
  <a:themeElements>
    <a:clrScheme name="SMT">
      <a:dk1>
        <a:srgbClr val="000000"/>
      </a:dk1>
      <a:lt1>
        <a:srgbClr val="FFFFFF"/>
      </a:lt1>
      <a:dk2>
        <a:srgbClr val="727272"/>
      </a:dk2>
      <a:lt2>
        <a:srgbClr val="F2F2F2"/>
      </a:lt2>
      <a:accent1>
        <a:srgbClr val="0091DC"/>
      </a:accent1>
      <a:accent2>
        <a:srgbClr val="AFE6FF"/>
      </a:accent2>
      <a:accent3>
        <a:srgbClr val="003CAA"/>
      </a:accent3>
      <a:accent4>
        <a:srgbClr val="727272"/>
      </a:accent4>
      <a:accent5>
        <a:srgbClr val="A0A0A0"/>
      </a:accent5>
      <a:accent6>
        <a:srgbClr val="E8E8E8"/>
      </a:accent6>
      <a:hlink>
        <a:srgbClr val="AFE6FF"/>
      </a:hlink>
      <a:folHlink>
        <a:srgbClr val="A0A0A0"/>
      </a:folHlink>
    </a:clrScheme>
    <a:fontScheme name="微软雅黑">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5"/>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SMT-V1" id="{2E1E44D4-D141-4A90-9693-032A3BD08766}" vid="{31232B7B-EE81-4128-AF43-0692E6F6FEE5}"/>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e7d195523061f1c0 xmlns="http://e7d195523061f1c0/custom/data/def">
  <_7b1dac89e7d195523061f1c0316ecb71 xmlns="">e7d195523061f1c01bc539b90b65f09aca9bc726a3a4adba8C9E45B38E36AC8707C5D393223713CC8DD27123EF48A81803B5A1BFF3646AC546C23D4B23F46D5703AE6DAEEEE7BB41433C5E719609FF6B17966CF4B5E3466C7C3E3E05DE372A3BF27050A66B0A94642FBCC131F44598DE03CE3D2E273F2CE3969948F15F53D8D6A1595616543E0D1D3F6277079DAF4183</_7b1dac89e7d195523061f1c0316ecb71>
</e7d195523061f1c0>
</file>

<file path=customXml/itemProps1.xml><?xml version="1.0" encoding="utf-8"?>
<ds:datastoreItem xmlns:ds="http://schemas.openxmlformats.org/officeDocument/2006/customXml" ds:itemID="{E15E3574-E9BC-4BB0-9897-56CA6FDDDE0C}">
  <ds:schemaRefs>
    <ds:schemaRef ds:uri="http://e7d195523061f1c0/custom/data/def"/>
    <ds:schemaRef ds:uri=""/>
  </ds:schemaRefs>
</ds:datastoreItem>
</file>

<file path=docProps/app.xml><?xml version="1.0" encoding="utf-8"?>
<Properties xmlns="http://schemas.openxmlformats.org/officeDocument/2006/extended-properties" xmlns:vt="http://schemas.openxmlformats.org/officeDocument/2006/docPropsVTypes">
  <Template>SMT-V1</Template>
  <TotalTime>5713</TotalTime>
  <Words>4330</Words>
  <Application>Microsoft Office PowerPoint</Application>
  <PresentationFormat>宽屏</PresentationFormat>
  <Paragraphs>240</Paragraphs>
  <Slides>18</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等线</vt:lpstr>
      <vt:lpstr>思源黑体 Bold</vt:lpstr>
      <vt:lpstr>思源黑体 Regular</vt:lpstr>
      <vt:lpstr>微软雅黑</vt:lpstr>
      <vt:lpstr>微软雅黑</vt:lpstr>
      <vt:lpstr>微软雅黑 Light</vt:lpstr>
      <vt:lpstr>Arial</vt:lpstr>
      <vt:lpstr>SMT-V1</vt:lpstr>
      <vt:lpstr>PowerPoint 演示文稿</vt:lpstr>
      <vt:lpstr>PowerPoint 演示文稿</vt:lpstr>
      <vt:lpstr>前言</vt:lpstr>
      <vt:lpstr>缓存穿透-解释</vt:lpstr>
      <vt:lpstr>缓存穿透-事例</vt:lpstr>
      <vt:lpstr>缓存穿透-优化方案</vt:lpstr>
      <vt:lpstr>缓存穿透-优化方案</vt:lpstr>
      <vt:lpstr>缓存击穿-解释</vt:lpstr>
      <vt:lpstr>缓存击穿-事例</vt:lpstr>
      <vt:lpstr>缓存击穿-优化方案</vt:lpstr>
      <vt:lpstr>缓存雪崩-解释</vt:lpstr>
      <vt:lpstr>缓存雪崩-优化</vt:lpstr>
      <vt:lpstr>总结</vt:lpstr>
      <vt:lpstr>番外1-Redis各类型数据应用场景</vt:lpstr>
      <vt:lpstr>番外2-布隆过滤器</vt:lpstr>
      <vt:lpstr>番外2-布隆过滤器</vt:lpstr>
      <vt:lpstr>番外3-缓存常见的业务应用场景</vt:lpstr>
      <vt:lpstr>番外3-缓存常见业务应用场景</vt:lpstr>
    </vt:vector>
  </TitlesOfParts>
  <Company>©PPTSTORE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©PPTSTORE</dc:creator>
  <dc:description>©PPTSTORE 版权所有</dc:description>
  <cp:lastModifiedBy>Dell</cp:lastModifiedBy>
  <cp:revision>141</cp:revision>
  <cp:lastPrinted>2021-01-13T03:37:34Z</cp:lastPrinted>
  <dcterms:created xsi:type="dcterms:W3CDTF">2020-12-02T07:03:24Z</dcterms:created>
  <dcterms:modified xsi:type="dcterms:W3CDTF">2024-04-22T08:23:04Z</dcterms:modified>
</cp:coreProperties>
</file>