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2" r:id="rId11"/>
  </p:sldIdLst>
  <p:sldSz cx="12192000" cy="6858000"/>
  <p:notesSz cx="6858000" cy="9144000"/>
  <p:embeddedFontLs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7tlqi4mpf8lhyI/dxxV6xrja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08e9a0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08e9a0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10D7B81-9F28-FF6D-BC6D-788B2EAB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B19E80BA-5043-47EE-B804-48215FFA9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78140AC0-68D8-C944-0B82-3561661AD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C0D54785-483C-6405-0B63-A254D459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241F7843-C5EC-5958-B895-5351F5B4A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E92F028B-44E3-73ED-427C-03866AF86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15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AEC39B0-43B3-253C-B912-DA39D629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C2114BC9-65FE-5103-630B-7BAA26539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BA4F50C-5A05-9A9A-874C-75431C110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5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7" y="2252478"/>
            <a:ext cx="8361229" cy="75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ko-KR" sz="6000"/>
              <a:t>헬스관리앱 프로젝트</a:t>
            </a:r>
            <a:endParaRPr sz="6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ko-KR"/>
              <a:t>최관우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리소스 계획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개발 언어 : Flutter, Dart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개발 툴 : AndroidStudio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디자인 :  Figma 또는 FlutterFlow 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시간 : 약  6주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08e9a09f_0_1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1주차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프로젝트 개요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목표: 사용자가 하루 운동 루틴을 설정하고, 세트마다 타이머를 사용하며 운동 기록을 저장할 수 있는 헬스 앱을 플러터로 개발한다.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핵심 기능: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설정 (운동명, 세트 수, 반복 수)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세트별 타이머 기능 (운동 시간/휴식 시간)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기록 저장 및 날짜별/주간 기록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제공 (운동 완료 횟수 등)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- 대상 플랫폼: Android, iOS (Flutter 사용)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1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사용자 루틴 설정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하루 운동 루틴 생성 (운동명, 세트 수, 반복 수, 무게 등 입력)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루틴 수정/삭제 기능 제공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세트 타이머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시간 / 쉬는 시간 입력 가능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각 세트 시작/중단/완료 처리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타이머 알림 또는 진동 기능 (선택)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운동 기록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완료된 운동 기록 자동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날짜별로 운동 이력 확인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2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기록 조회 및 통계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일간/주간/월간 운동 횟수 및 세트 수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차트 또는 요약 정보 제공세트 타이머 기능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로컬 데이터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및 기록을 로컬 DB(Hive/SQLite)에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앱 재실행 시 데이터 유지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UX/UI 기본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직관적인 UI/UX 제공 (운동 중 조작 최소화)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다크 모드 지원 (선택사항)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626E99B-7955-4291-B7D9-69C1740A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1B05C8A4-5E85-104F-DB4A-A0F896C29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E0CCD2E5-60EE-E648-851F-123B26535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🏋 </a:t>
            </a:r>
            <a:r>
              <a:rPr lang="ko-KR" altLang="en-US" b="1" dirty="0"/>
              <a:t>초보 사용자 </a:t>
            </a:r>
            <a:r>
              <a:rPr lang="en-US" altLang="ko-KR" b="1" dirty="0"/>
              <a:t>(</a:t>
            </a:r>
            <a:r>
              <a:rPr lang="ko-KR" altLang="en-US" b="1" dirty="0"/>
              <a:t>운동을 시작한 지 얼마 안 된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루틴 추천 기능 </a:t>
            </a:r>
            <a:r>
              <a:rPr lang="en-US" altLang="ko-KR" dirty="0"/>
              <a:t>(</a:t>
            </a:r>
            <a:r>
              <a:rPr lang="ko-KR" altLang="en-US" dirty="0"/>
              <a:t>초보자를 위한 기본 운동 루틴 제공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가이드 </a:t>
            </a:r>
            <a:r>
              <a:rPr lang="en-US" altLang="ko-KR" dirty="0"/>
              <a:t>(GIF/</a:t>
            </a:r>
            <a:r>
              <a:rPr lang="ko-KR" altLang="en-US" dirty="0"/>
              <a:t>영상 또는 텍스트 설명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강도 조절 기능 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/</a:t>
            </a:r>
            <a:r>
              <a:rPr lang="ko-KR" altLang="en-US" dirty="0"/>
              <a:t>중급</a:t>
            </a:r>
            <a:r>
              <a:rPr lang="en-US" altLang="ko-KR" dirty="0"/>
              <a:t>/</a:t>
            </a:r>
            <a:r>
              <a:rPr lang="ko-KR" altLang="en-US" dirty="0"/>
              <a:t>고급 선택 가능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푸쉬</a:t>
            </a:r>
            <a:r>
              <a:rPr lang="ko-KR" altLang="en-US" dirty="0"/>
              <a:t> 알림 </a:t>
            </a:r>
            <a:r>
              <a:rPr lang="en-US" altLang="ko-KR" dirty="0"/>
              <a:t>(</a:t>
            </a:r>
            <a:r>
              <a:rPr lang="ko-KR" altLang="en-US" dirty="0"/>
              <a:t>운동할 시간 알림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💪 </a:t>
            </a:r>
            <a:r>
              <a:rPr lang="ko-KR" altLang="en-US" b="1" dirty="0"/>
              <a:t>숙련된 사용자 </a:t>
            </a:r>
            <a:r>
              <a:rPr lang="en-US" altLang="ko-KR" b="1" dirty="0"/>
              <a:t>(</a:t>
            </a:r>
            <a:r>
              <a:rPr lang="ko-KR" altLang="en-US" b="1" dirty="0"/>
              <a:t>꾸준히 운동하는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맞춤 루틴 설정 </a:t>
            </a:r>
            <a:r>
              <a:rPr lang="en-US" altLang="ko-KR" dirty="0"/>
              <a:t>(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세트 수</a:t>
            </a:r>
            <a:r>
              <a:rPr lang="en-US" altLang="ko-KR" dirty="0"/>
              <a:t>, </a:t>
            </a:r>
            <a:r>
              <a:rPr lang="ko-KR" altLang="en-US" dirty="0"/>
              <a:t>반복 횟수를 자유롭게 입력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기록 상세 분석 </a:t>
            </a:r>
            <a:r>
              <a:rPr lang="en-US" altLang="ko-KR" dirty="0"/>
              <a:t>(</a:t>
            </a:r>
            <a:r>
              <a:rPr lang="ko-KR" altLang="en-US" dirty="0"/>
              <a:t>시간별</a:t>
            </a:r>
            <a:r>
              <a:rPr lang="en-US" altLang="ko-KR" dirty="0"/>
              <a:t>, </a:t>
            </a:r>
            <a:r>
              <a:rPr lang="ko-KR" altLang="en-US" dirty="0"/>
              <a:t>세트별 성과 기록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통계 제공 </a:t>
            </a:r>
            <a:r>
              <a:rPr lang="en-US" altLang="ko-KR" dirty="0"/>
              <a:t>(</a:t>
            </a:r>
            <a:r>
              <a:rPr lang="ko-KR" altLang="en-US" dirty="0"/>
              <a:t>주간</a:t>
            </a:r>
            <a:r>
              <a:rPr lang="en-US" altLang="ko-KR" dirty="0"/>
              <a:t>/</a:t>
            </a:r>
            <a:r>
              <a:rPr lang="ko-KR" altLang="en-US" dirty="0"/>
              <a:t>월간 운동 패턴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루틴 복사 및 저장 기능 </a:t>
            </a:r>
            <a:r>
              <a:rPr lang="en-US" altLang="ko-KR" dirty="0"/>
              <a:t>(</a:t>
            </a:r>
            <a:r>
              <a:rPr lang="ko-KR" altLang="en-US" dirty="0"/>
              <a:t>자주 하는 루틴을 빠르게 재사용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7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E44600D-7105-50E2-540E-AC7405DE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97599003-01DF-D0EE-0CAE-9D98A22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118A0050-C272-49F4-2863-5B895AAC7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⏳ </a:t>
            </a:r>
            <a:r>
              <a:rPr lang="ko-KR" altLang="en-US" b="1" dirty="0"/>
              <a:t>시간이 부족한 직장인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짧은 운동 추천 </a:t>
            </a:r>
            <a:r>
              <a:rPr lang="en-US" altLang="ko-KR" dirty="0"/>
              <a:t>(10~15</a:t>
            </a:r>
            <a:r>
              <a:rPr lang="ko-KR" altLang="en-US" dirty="0"/>
              <a:t>분짜리 운동 루틴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자동 타이머 기능 </a:t>
            </a:r>
            <a:r>
              <a:rPr lang="en-US" altLang="ko-KR" dirty="0"/>
              <a:t>(</a:t>
            </a:r>
            <a:r>
              <a:rPr lang="ko-KR" altLang="en-US" dirty="0"/>
              <a:t>운동 및 휴식 시간 자동 진행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출퇴근 시간 운동 알림 </a:t>
            </a:r>
            <a:r>
              <a:rPr lang="en-US" altLang="ko-KR" dirty="0"/>
              <a:t>(</a:t>
            </a:r>
            <a:r>
              <a:rPr lang="ko-KR" altLang="en-US" dirty="0"/>
              <a:t>원하는 시간에 운동 리마인드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간편 기록 기능 </a:t>
            </a:r>
            <a:r>
              <a:rPr lang="en-US" altLang="ko-KR" dirty="0"/>
              <a:t>(</a:t>
            </a:r>
            <a:r>
              <a:rPr lang="ko-KR" altLang="en-US" dirty="0"/>
              <a:t>운동 완료 버튼으로 빠르게 저장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⚡ </a:t>
            </a:r>
            <a:r>
              <a:rPr lang="ko-KR" altLang="en-US" b="1" dirty="0"/>
              <a:t>동기부여가 필요한 사용자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 설정 및 </a:t>
            </a:r>
            <a:r>
              <a:rPr lang="ko-KR" altLang="en-US" dirty="0" err="1"/>
              <a:t>트래킹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주간 목표</a:t>
            </a:r>
            <a:r>
              <a:rPr lang="en-US" altLang="ko-KR" dirty="0"/>
              <a:t>, </a:t>
            </a:r>
            <a:r>
              <a:rPr lang="ko-KR" altLang="en-US" dirty="0"/>
              <a:t>월간 목표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후 피드백 기능 </a:t>
            </a:r>
            <a:r>
              <a:rPr lang="en-US" altLang="ko-KR" dirty="0"/>
              <a:t>(</a:t>
            </a:r>
            <a:r>
              <a:rPr lang="ko-KR" altLang="en-US" dirty="0"/>
              <a:t>오늘 운동 어땠나요</a:t>
            </a:r>
            <a:r>
              <a:rPr lang="en-US" altLang="ko-KR" dirty="0"/>
              <a:t>? </a:t>
            </a:r>
            <a:r>
              <a:rPr lang="ko-KR" altLang="en-US" dirty="0"/>
              <a:t>간단한 메모 기능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도전 과제 </a:t>
            </a:r>
            <a:r>
              <a:rPr lang="en-US" altLang="ko-KR" dirty="0"/>
              <a:t>(</a:t>
            </a:r>
            <a:r>
              <a:rPr lang="ko-KR" altLang="en-US" dirty="0"/>
              <a:t>한 달 운동 챌린지 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친구와 공유 기능 </a:t>
            </a:r>
            <a:r>
              <a:rPr lang="en-US" altLang="ko-KR" dirty="0"/>
              <a:t>(</a:t>
            </a:r>
            <a:r>
              <a:rPr lang="ko-KR" altLang="en-US" dirty="0"/>
              <a:t>운동 기록 공유 및 경쟁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개발일정</a:t>
            </a:r>
            <a:endParaRPr/>
          </a:p>
        </p:txBody>
      </p:sp>
      <p:pic>
        <p:nvPicPr>
          <p:cNvPr id="123" name="Google Shape;123;g35308e9a0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1710875"/>
            <a:ext cx="10349603" cy="4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EE51A484-F040-67F5-F1C2-0443C445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2C5E59E9-2B16-385F-F21B-D8677B5B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</a:t>
            </a:r>
            <a:r>
              <a:rPr lang="ko-KR" altLang="en-US" dirty="0"/>
              <a:t>마일스톤 추가 버전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3F301-0171-A087-B5DA-777C7E85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94" y="1428750"/>
            <a:ext cx="8804205" cy="50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9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463</Words>
  <Application>Microsoft Office PowerPoint</Application>
  <PresentationFormat>와이드스크린</PresentationFormat>
  <Paragraphs>61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Libre Franklin</vt:lpstr>
      <vt:lpstr>Arial</vt:lpstr>
      <vt:lpstr>Crop</vt:lpstr>
      <vt:lpstr>헬스관리앱 프로젝트</vt:lpstr>
      <vt:lpstr>1주차</vt:lpstr>
      <vt:lpstr>프로젝트 개요</vt:lpstr>
      <vt:lpstr>요구사항 1</vt:lpstr>
      <vt:lpstr>요구사항 2</vt:lpstr>
      <vt:lpstr>요구사항 3 (AI활용)</vt:lpstr>
      <vt:lpstr>요구사항 4 (AI활용)</vt:lpstr>
      <vt:lpstr>개발일정</vt:lpstr>
      <vt:lpstr>개발일정 (마일스톤 추가 버전) </vt:lpstr>
      <vt:lpstr>리소스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ITSW</dc:creator>
  <cp:lastModifiedBy>관우 최</cp:lastModifiedBy>
  <cp:revision>2</cp:revision>
  <dcterms:created xsi:type="dcterms:W3CDTF">2025-04-29T05:08:06Z</dcterms:created>
  <dcterms:modified xsi:type="dcterms:W3CDTF">2025-05-19T11:13:31Z</dcterms:modified>
</cp:coreProperties>
</file>