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ibre Frankl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7tlqi4mpf8lhyI/dxxV6xrja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bold.fntdata"/><Relationship Id="rId12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boldItalic.fntdata"/><Relationship Id="rId14" Type="http://schemas.openxmlformats.org/officeDocument/2006/relationships/font" Target="fonts/LibreFranklin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08e9a09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08e9a0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5308e9a09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8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10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" name="Google Shape;67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7" y="2252478"/>
            <a:ext cx="8361229" cy="7500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ko-KR" sz="6000"/>
              <a:t>헬스관리앱 프로젝트</a:t>
            </a:r>
            <a:endParaRPr sz="60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ko-KR"/>
              <a:t>최관우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08e9a09f_0_17"/>
          <p:cNvSpPr txBox="1"/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</a:t>
            </a:r>
            <a:r>
              <a:rPr lang="ko-KR"/>
              <a:t>주차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프로젝트 개요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목표: 사용자가 하루 운동 루틴을 설정하고, 세트마다 타이머를 사용하며 운동 기록을 저장할 수 있는 헬스 앱을 플러터로 개발한다.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핵심 기능: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설정 (운동명, 세트 수, 반복 수)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세트별 타이머 기능 (운동 시간/휴식 시간)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기록 저장 및 날짜별/주간 기록 조회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제공 (운동 완료 횟수 등)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- 대상 플랫폼: Android, iOS (Flutter 사용)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1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사용자 루틴 설정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하루 운동 루틴 생성 (운동명, 세트 수, 반복 수, 무게 등 입력)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루틴 수정/삭제 기능 제공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세트 타이머 기능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시간 / 쉬는 시간 입력 가능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각 세트 시작/중단/완료 처리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타이머 알림 또는 진동 기능 (선택)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운동 기록 저장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완료된 운동 기록 자동 저장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날짜별로 운동 이력 확인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2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기록 조회 및 통계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일간/주간/월간 운동 횟수 및 세트 수 조회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차트 또는 요약 정보 제공세트 타이머 기능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로컬 데이터 저장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및 기록을 로컬 DB(Hive/SQLite)에 저장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앱 재실행 시 데이터 유지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UX/UI 기본 기능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직관적인 UI/UX 제공 (운동 중 조작 최소화)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다크 모드 지원 (선택사항)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개발일정</a:t>
            </a:r>
            <a:endParaRPr/>
          </a:p>
        </p:txBody>
      </p:sp>
      <p:pic>
        <p:nvPicPr>
          <p:cNvPr id="123" name="Google Shape;123;g35308e9a0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00" y="1710875"/>
            <a:ext cx="10349603" cy="4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리소스 계획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개발 언어 : Flutter, Dart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개발 툴 : AndroidStudio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디자인 :  Figma 또는 FlutterFlow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시간 : 약  6주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2025-04-29T05:08:06Z</dcterms:created>
  <dc:creator>ITSW</dc:creator>
</cp:coreProperties>
</file>