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2" r:id="rId12"/>
  </p:sldIdLst>
  <p:sldSz cx="12192000" cy="6858000"/>
  <p:notesSz cx="6858000" cy="9144000"/>
  <p:embeddedFontLst>
    <p:embeddedFont>
      <p:font typeface="Libre Franklin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7tlqi4mpf8lhyI/dxxV6xrjaR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8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84BFDB0D-1705-AAC1-293E-B5A84410F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8B50B26E-A925-F743-0760-E732F6330C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AED9EF8B-7FEA-8AE8-46D4-3DCBCB176C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2812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308e9a0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308e9a0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510D7B81-9F28-FF6D-BC6D-788B2EAB3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B19E80BA-5043-47EE-B804-48215FFA9B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>
            <a:extLst>
              <a:ext uri="{FF2B5EF4-FFF2-40B4-BE49-F238E27FC236}">
                <a16:creationId xmlns:a16="http://schemas.microsoft.com/office/drawing/2014/main" id="{78140AC0-68D8-C944-0B82-3561661ADA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68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>
          <a:extLst>
            <a:ext uri="{FF2B5EF4-FFF2-40B4-BE49-F238E27FC236}">
              <a16:creationId xmlns:a16="http://schemas.microsoft.com/office/drawing/2014/main" id="{C0D54785-483C-6405-0B63-A254D459D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241F7843-C5EC-5958-B895-5351F5B4AD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>
            <a:extLst>
              <a:ext uri="{FF2B5EF4-FFF2-40B4-BE49-F238E27FC236}">
                <a16:creationId xmlns:a16="http://schemas.microsoft.com/office/drawing/2014/main" id="{E92F028B-44E3-73ED-427C-03866AF867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05152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8AEC39B0-43B3-253C-B912-DA39D629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308e9a09f_0_5:notes">
            <a:extLst>
              <a:ext uri="{FF2B5EF4-FFF2-40B4-BE49-F238E27FC236}">
                <a16:creationId xmlns:a16="http://schemas.microsoft.com/office/drawing/2014/main" id="{C2114BC9-65FE-5103-630B-7BAA26539A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35308e9a09f_0_5:notes">
            <a:extLst>
              <a:ext uri="{FF2B5EF4-FFF2-40B4-BE49-F238E27FC236}">
                <a16:creationId xmlns:a16="http://schemas.microsoft.com/office/drawing/2014/main" id="{ABA4F50C-5A05-9A9A-874C-75431C1102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456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제목 슬라이드" type="title">
  <p:cSld name="TITLE">
    <p:bg>
      <p:bgPr>
        <a:solidFill>
          <a:schemeClr val="lt2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dt" idx="10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ftr" idx="11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pSp>
        <p:nvGrpSpPr>
          <p:cNvPr id="18" name="Google Shape;18;p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8"/>
            <p:cNvSpPr/>
            <p:nvPr/>
          </p:nvSpPr>
          <p:spPr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 extrusionOk="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8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 extrusionOk="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marL="914400" lvl="1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구역 머리글" type="secHead">
  <p:cSld name="SECTION_HEADER">
    <p:bg>
      <p:bgPr>
        <a:solidFill>
          <a:schemeClr val="dk2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33" name="Google Shape;33;p10" title="Crop Mark"/>
          <p:cNvSpPr/>
          <p:nvPr/>
        </p:nvSpPr>
        <p:spPr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4125" h="5554" extrusionOk="0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body" idx="2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2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3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4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marL="3657600" lvl="7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콘텐츠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marL="914400" lvl="1" indent="-355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marL="1828800" lvl="3" indent="-3429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marL="2743200" lvl="5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marL="3200400" lvl="6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marL="3657600" lvl="7" indent="-330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marL="4114800" lvl="8" indent="-3302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7" name="Google Shape;67;p1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캡션 있는 그림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>
            <a:spLocks noGrp="1"/>
          </p:cNvSpPr>
          <p:nvPr>
            <p:ph type="pic" idx="2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lvl="1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lvl="2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lvl="3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lvl="4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lvl="5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lvl="6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lvl="7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lvl="8" indent="0" algn="r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76" name="Google Shape;76;p16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sz="4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sz="20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556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sz="20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sz="18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sz="18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sz="16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302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sz="16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17500" algn="l" rtl="0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sz="1400" b="0" i="1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17500" algn="l" rtl="0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dt" idx="10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" name="Google Shape;9;p7"/>
          <p:cNvSpPr txBox="1">
            <a:spLocks noGrp="1"/>
          </p:cNvSpPr>
          <p:nvPr>
            <p:ph type="ftr" idx="11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0" name="Google Shape;10;p7"/>
          <p:cNvSpPr txBox="1">
            <a:spLocks noGrp="1"/>
          </p:cNvSpPr>
          <p:nvPr>
            <p:ph type="sldNum" idx="12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7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ctrTitle"/>
          </p:nvPr>
        </p:nvSpPr>
        <p:spPr>
          <a:xfrm>
            <a:off x="1915127" y="2252478"/>
            <a:ext cx="8361229" cy="750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Libre Franklin"/>
              <a:buNone/>
            </a:pPr>
            <a:r>
              <a:rPr lang="ko-KR" sz="6000"/>
              <a:t>헬스관리앱 프로젝트</a:t>
            </a:r>
            <a:endParaRPr sz="6000"/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rPr lang="ko-KR"/>
              <a:t>최관우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3707DEF0-D55E-5FE8-5ABF-471A4878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DEB6AB7D-CC07-79F8-48A3-2FF5F6AD2A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개발일정</a:t>
            </a:r>
            <a:r>
              <a:rPr lang="en-US" altLang="ko-KR" dirty="0"/>
              <a:t> (05-22 </a:t>
            </a:r>
            <a:r>
              <a:rPr lang="ko-KR" altLang="en-US" dirty="0"/>
              <a:t>진행도 표시</a:t>
            </a:r>
            <a:r>
              <a:rPr lang="en-US" altLang="ko-KR" dirty="0"/>
              <a:t>) 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362081-6F15-5355-B176-13D516C8C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0" y="1428750"/>
            <a:ext cx="8674100" cy="48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리소스 계획</a:t>
            </a:r>
            <a:endParaRPr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개발 언어 : Flutter, Dart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개발 툴 : AndroidStudio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디자인 :  Figma 또는 FlutterFlow 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시간 : 약  6주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308e9a09f_0_17"/>
          <p:cNvSpPr txBox="1">
            <a:spLocks noGrp="1"/>
          </p:cNvSpPr>
          <p:nvPr>
            <p:ph type="ctrTitle"/>
          </p:nvPr>
        </p:nvSpPr>
        <p:spPr>
          <a:xfrm>
            <a:off x="1915128" y="1788454"/>
            <a:ext cx="8361300" cy="2098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1주차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프로젝트 개요</a:t>
            </a:r>
            <a:endParaRPr/>
          </a:p>
        </p:txBody>
      </p:sp>
      <p:sp>
        <p:nvSpPr>
          <p:cNvPr id="105" name="Google Shape;105;p2"/>
          <p:cNvSpPr txBox="1"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목표: 사용자가 하루 운동 루틴을 설정하고, 세트마다 타이머를 사용하며 운동 기록을 저장할 수 있는 헬스 앱을 플러터로 개발한다.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핵심 기능: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루틴 설정 (운동명, 세트 수, 반복 수)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세트별 타이머 기능 (운동 시간/휴식 시간)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기록 저장 및 날짜별/주간 기록 조회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간단한 통계 제공 (운동 완료 횟수 등)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- 대상 플랫폼: Android, iOS (Flutter 사용)</a:t>
            </a:r>
            <a:endParaRPr/>
          </a:p>
          <a:p>
            <a:pPr marL="384048" lvl="0" indent="-257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요구사항 1</a:t>
            </a:r>
            <a:endParaRPr/>
          </a:p>
        </p:txBody>
      </p:sp>
      <p:sp>
        <p:nvSpPr>
          <p:cNvPr id="111" name="Google Shape;111;p3"/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 사용자 루틴 설정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하루 운동 루틴 생성 (운동명, 세트 수, 반복 수, 무게 등 입력)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루틴 수정/삭제 기능 제공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세트 타이머 기능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시간 / 쉬는 시간 입력 가능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각 세트 시작/중단/완료 처리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타이머 알림 또는 진동 기능 (선택)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운동 기록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완료된 운동 기록 자동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날짜별로 운동 이력 확인 가능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요구사항 2</a:t>
            </a:r>
            <a:endParaRPr/>
          </a:p>
        </p:txBody>
      </p:sp>
      <p:sp>
        <p:nvSpPr>
          <p:cNvPr id="117" name="Google Shape;117;p4"/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 기록 조회 및 통계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일간/주간/월간 운동 횟수 및 세트 수 조회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간단한 통계 차트 또는 요약 정보 제공세트 타이머 기능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로컬 데이터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운동 루틴 및 기록을 로컬 DB(Hive/SQLite)에 저장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앱 재실행 시 데이터 유지</a:t>
            </a:r>
            <a:endParaRPr/>
          </a:p>
          <a:p>
            <a:pPr marL="384048" lvl="0" indent="-384048" algn="l" rtl="0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ko-KR"/>
              <a:t>UX/UI 기본 기능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직관적인 UI/UX 제공 (운동 중 조작 최소화)</a:t>
            </a:r>
            <a:endParaRPr/>
          </a:p>
          <a:p>
            <a:pPr marL="914400" lvl="1" indent="-384048" algn="l" rtl="0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</a:pPr>
            <a:r>
              <a:rPr lang="ko-KR"/>
              <a:t>다크 모드 지원 (선택사항)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6626E99B-7955-4291-B7D9-69C1740A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1B05C8A4-5E85-104F-DB4A-A0F896C29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요구사</a:t>
            </a:r>
            <a:r>
              <a:rPr lang="ko-KR" altLang="en-US" dirty="0"/>
              <a:t>항 </a:t>
            </a:r>
            <a:r>
              <a:rPr lang="en-US" altLang="ko-KR" dirty="0"/>
              <a:t>3</a:t>
            </a:r>
            <a:r>
              <a:rPr lang="ko-KR" altLang="en-US" dirty="0"/>
              <a:t> </a:t>
            </a:r>
            <a:r>
              <a:rPr lang="en-US" altLang="ko-KR" dirty="0"/>
              <a:t>(AI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17" name="Google Shape;117;p4">
            <a:extLst>
              <a:ext uri="{FF2B5EF4-FFF2-40B4-BE49-F238E27FC236}">
                <a16:creationId xmlns:a16="http://schemas.microsoft.com/office/drawing/2014/main" id="{E0CCD2E5-60EE-E648-851F-123B26535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ko-KR" altLang="en-US" dirty="0"/>
              <a:t>🏋 </a:t>
            </a:r>
            <a:r>
              <a:rPr lang="ko-KR" altLang="en-US" b="1" dirty="0"/>
              <a:t>초보 사용자 </a:t>
            </a:r>
            <a:r>
              <a:rPr lang="en-US" altLang="ko-KR" b="1" dirty="0"/>
              <a:t>(</a:t>
            </a:r>
            <a:r>
              <a:rPr lang="ko-KR" altLang="en-US" b="1" dirty="0"/>
              <a:t>운동을 시작한 지 얼마 안 된 사람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루틴 추천 기능 </a:t>
            </a:r>
            <a:r>
              <a:rPr lang="en-US" altLang="ko-KR" dirty="0"/>
              <a:t>(</a:t>
            </a:r>
            <a:r>
              <a:rPr lang="ko-KR" altLang="en-US" dirty="0"/>
              <a:t>초보자를 위한 기본 운동 루틴 제공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가이드 </a:t>
            </a:r>
            <a:r>
              <a:rPr lang="en-US" altLang="ko-KR" dirty="0"/>
              <a:t>(GIF/</a:t>
            </a:r>
            <a:r>
              <a:rPr lang="ko-KR" altLang="en-US" dirty="0"/>
              <a:t>영상 또는 텍스트 설명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강도 조절 기능 </a:t>
            </a:r>
            <a:r>
              <a:rPr lang="en-US" altLang="ko-KR" dirty="0"/>
              <a:t>(</a:t>
            </a:r>
            <a:r>
              <a:rPr lang="ko-KR" altLang="en-US" dirty="0"/>
              <a:t>초급</a:t>
            </a:r>
            <a:r>
              <a:rPr lang="en-US" altLang="ko-KR" dirty="0"/>
              <a:t>/</a:t>
            </a:r>
            <a:r>
              <a:rPr lang="ko-KR" altLang="en-US" dirty="0"/>
              <a:t>중급</a:t>
            </a:r>
            <a:r>
              <a:rPr lang="en-US" altLang="ko-KR" dirty="0"/>
              <a:t>/</a:t>
            </a:r>
            <a:r>
              <a:rPr lang="ko-KR" altLang="en-US" dirty="0"/>
              <a:t>고급 선택 가능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푸쉬</a:t>
            </a:r>
            <a:r>
              <a:rPr lang="ko-KR" altLang="en-US" dirty="0"/>
              <a:t> 알림 </a:t>
            </a:r>
            <a:r>
              <a:rPr lang="en-US" altLang="ko-KR" dirty="0"/>
              <a:t>(</a:t>
            </a:r>
            <a:r>
              <a:rPr lang="ko-KR" altLang="en-US" dirty="0"/>
              <a:t>운동할 시간 알림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ko-KR" altLang="en-US" dirty="0"/>
              <a:t>💪 </a:t>
            </a:r>
            <a:r>
              <a:rPr lang="ko-KR" altLang="en-US" b="1" dirty="0"/>
              <a:t>숙련된 사용자 </a:t>
            </a:r>
            <a:r>
              <a:rPr lang="en-US" altLang="ko-KR" b="1" dirty="0"/>
              <a:t>(</a:t>
            </a:r>
            <a:r>
              <a:rPr lang="ko-KR" altLang="en-US" b="1" dirty="0"/>
              <a:t>꾸준히 운동하는 사람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맞춤 루틴 설정 </a:t>
            </a:r>
            <a:r>
              <a:rPr lang="en-US" altLang="ko-KR" dirty="0"/>
              <a:t>(</a:t>
            </a:r>
            <a:r>
              <a:rPr lang="ko-KR" altLang="en-US" dirty="0"/>
              <a:t>운동</a:t>
            </a:r>
            <a:r>
              <a:rPr lang="en-US" altLang="ko-KR" dirty="0"/>
              <a:t>, </a:t>
            </a:r>
            <a:r>
              <a:rPr lang="ko-KR" altLang="en-US" dirty="0"/>
              <a:t>세트 수</a:t>
            </a:r>
            <a:r>
              <a:rPr lang="en-US" altLang="ko-KR" dirty="0"/>
              <a:t>, </a:t>
            </a:r>
            <a:r>
              <a:rPr lang="ko-KR" altLang="en-US" dirty="0"/>
              <a:t>반복 횟수를 자유롭게 입력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기록 상세 분석 </a:t>
            </a:r>
            <a:r>
              <a:rPr lang="en-US" altLang="ko-KR" dirty="0"/>
              <a:t>(</a:t>
            </a:r>
            <a:r>
              <a:rPr lang="ko-KR" altLang="en-US" dirty="0"/>
              <a:t>시간별</a:t>
            </a:r>
            <a:r>
              <a:rPr lang="en-US" altLang="ko-KR" dirty="0"/>
              <a:t>, </a:t>
            </a:r>
            <a:r>
              <a:rPr lang="ko-KR" altLang="en-US" dirty="0"/>
              <a:t>세트별 성과 기록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통계 제공 </a:t>
            </a:r>
            <a:r>
              <a:rPr lang="en-US" altLang="ko-KR" dirty="0"/>
              <a:t>(</a:t>
            </a:r>
            <a:r>
              <a:rPr lang="ko-KR" altLang="en-US" dirty="0"/>
              <a:t>주간</a:t>
            </a:r>
            <a:r>
              <a:rPr lang="en-US" altLang="ko-KR" dirty="0"/>
              <a:t>/</a:t>
            </a:r>
            <a:r>
              <a:rPr lang="ko-KR" altLang="en-US" dirty="0"/>
              <a:t>월간 운동 패턴</a:t>
            </a:r>
            <a:r>
              <a:rPr lang="en-US" altLang="ko-KR" dirty="0"/>
              <a:t>, </a:t>
            </a:r>
            <a:r>
              <a:rPr lang="ko-KR" altLang="en-US" dirty="0"/>
              <a:t>개선 사항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루틴 복사 및 저장 기능 </a:t>
            </a:r>
            <a:r>
              <a:rPr lang="en-US" altLang="ko-KR" dirty="0"/>
              <a:t>(</a:t>
            </a:r>
            <a:r>
              <a:rPr lang="ko-KR" altLang="en-US" dirty="0"/>
              <a:t>자주 하는 루틴을 빠르게 재사용</a:t>
            </a:r>
            <a:r>
              <a:rPr lang="en-US" altLang="ko-KR" dirty="0"/>
              <a:t>)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6716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>
          <a:extLst>
            <a:ext uri="{FF2B5EF4-FFF2-40B4-BE49-F238E27FC236}">
              <a16:creationId xmlns:a16="http://schemas.microsoft.com/office/drawing/2014/main" id="{EE44600D-7105-50E2-540E-AC7405DEB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>
            <a:extLst>
              <a:ext uri="{FF2B5EF4-FFF2-40B4-BE49-F238E27FC236}">
                <a16:creationId xmlns:a16="http://schemas.microsoft.com/office/drawing/2014/main" id="{97599003-01DF-D0EE-0CAE-9D98A2262B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요구사</a:t>
            </a:r>
            <a:r>
              <a:rPr lang="ko-KR" altLang="en-US" dirty="0"/>
              <a:t>항 </a:t>
            </a:r>
            <a:r>
              <a:rPr lang="en-US" altLang="ko-KR" dirty="0"/>
              <a:t>4</a:t>
            </a:r>
            <a:r>
              <a:rPr lang="ko-KR" altLang="en-US" dirty="0"/>
              <a:t> </a:t>
            </a:r>
            <a:r>
              <a:rPr lang="en-US" altLang="ko-KR" dirty="0"/>
              <a:t>(AI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117" name="Google Shape;117;p4">
            <a:extLst>
              <a:ext uri="{FF2B5EF4-FFF2-40B4-BE49-F238E27FC236}">
                <a16:creationId xmlns:a16="http://schemas.microsoft.com/office/drawing/2014/main" id="{118A0050-C272-49F4-2863-5B895AAC74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600" y="1869742"/>
            <a:ext cx="9601200" cy="4776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None/>
            </a:pPr>
            <a:r>
              <a:rPr lang="ko-KR" altLang="en-US" dirty="0"/>
              <a:t>⏳ </a:t>
            </a:r>
            <a:r>
              <a:rPr lang="ko-KR" altLang="en-US" b="1" dirty="0"/>
              <a:t>시간이 부족한 직장인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짧은 운동 추천 </a:t>
            </a:r>
            <a:r>
              <a:rPr lang="en-US" altLang="ko-KR" dirty="0"/>
              <a:t>(10~15</a:t>
            </a:r>
            <a:r>
              <a:rPr lang="ko-KR" altLang="en-US" dirty="0"/>
              <a:t>분짜리 운동 루틴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자동 타이머 기능 </a:t>
            </a:r>
            <a:r>
              <a:rPr lang="en-US" altLang="ko-KR" dirty="0"/>
              <a:t>(</a:t>
            </a:r>
            <a:r>
              <a:rPr lang="ko-KR" altLang="en-US" dirty="0"/>
              <a:t>운동 및 휴식 시간 자동 진행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출퇴근 시간 운동 알림 </a:t>
            </a:r>
            <a:r>
              <a:rPr lang="en-US" altLang="ko-KR" dirty="0"/>
              <a:t>(</a:t>
            </a:r>
            <a:r>
              <a:rPr lang="ko-KR" altLang="en-US" dirty="0"/>
              <a:t>원하는 시간에 운동 리마인드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간편 기록 기능 </a:t>
            </a:r>
            <a:r>
              <a:rPr lang="en-US" altLang="ko-KR" dirty="0"/>
              <a:t>(</a:t>
            </a:r>
            <a:r>
              <a:rPr lang="ko-KR" altLang="en-US" dirty="0"/>
              <a:t>운동 완료 버튼으로 빠르게 저장</a:t>
            </a:r>
            <a:r>
              <a:rPr lang="en-US" altLang="ko-KR" dirty="0"/>
              <a:t>)</a:t>
            </a:r>
          </a:p>
          <a:p>
            <a:pPr>
              <a:buNone/>
            </a:pPr>
            <a:r>
              <a:rPr lang="ko-KR" altLang="en-US" dirty="0"/>
              <a:t>⚡ </a:t>
            </a:r>
            <a:r>
              <a:rPr lang="ko-KR" altLang="en-US" b="1" dirty="0"/>
              <a:t>동기부여가 필요한 사용자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목표 설정 및 </a:t>
            </a:r>
            <a:r>
              <a:rPr lang="ko-KR" altLang="en-US" dirty="0" err="1"/>
              <a:t>트래킹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주간 목표</a:t>
            </a:r>
            <a:r>
              <a:rPr lang="en-US" altLang="ko-KR" dirty="0"/>
              <a:t>, </a:t>
            </a:r>
            <a:r>
              <a:rPr lang="ko-KR" altLang="en-US" dirty="0"/>
              <a:t>월간 목표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운동 후 피드백 기능 </a:t>
            </a:r>
            <a:r>
              <a:rPr lang="en-US" altLang="ko-KR" dirty="0"/>
              <a:t>(</a:t>
            </a:r>
            <a:r>
              <a:rPr lang="ko-KR" altLang="en-US" dirty="0"/>
              <a:t>오늘 운동 어땠나요</a:t>
            </a:r>
            <a:r>
              <a:rPr lang="en-US" altLang="ko-KR" dirty="0"/>
              <a:t>? </a:t>
            </a:r>
            <a:r>
              <a:rPr lang="ko-KR" altLang="en-US" dirty="0"/>
              <a:t>간단한 메모 기능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도전 과제 </a:t>
            </a:r>
            <a:r>
              <a:rPr lang="en-US" altLang="ko-KR" dirty="0"/>
              <a:t>(</a:t>
            </a:r>
            <a:r>
              <a:rPr lang="ko-KR" altLang="en-US" dirty="0"/>
              <a:t>한 달 운동 챌린지 등</a:t>
            </a:r>
            <a:r>
              <a:rPr lang="en-US" altLang="ko-KR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친구와 공유 기능 </a:t>
            </a:r>
            <a:r>
              <a:rPr lang="en-US" altLang="ko-KR" dirty="0"/>
              <a:t>(</a:t>
            </a:r>
            <a:r>
              <a:rPr lang="ko-KR" altLang="en-US" dirty="0"/>
              <a:t>운동 기록 공유 및 경쟁</a:t>
            </a:r>
            <a:r>
              <a:rPr lang="en-US" altLang="ko-KR" dirty="0"/>
              <a:t>)</a:t>
            </a:r>
          </a:p>
          <a:p>
            <a:pPr marL="384048" lvl="0" indent="-384048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5516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/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/>
              <a:t>개발일정</a:t>
            </a:r>
            <a:endParaRPr/>
          </a:p>
        </p:txBody>
      </p:sp>
      <p:pic>
        <p:nvPicPr>
          <p:cNvPr id="123" name="Google Shape;123;g35308e9a09f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0600" y="1710875"/>
            <a:ext cx="10349603" cy="428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>
          <a:extLst>
            <a:ext uri="{FF2B5EF4-FFF2-40B4-BE49-F238E27FC236}">
              <a16:creationId xmlns:a16="http://schemas.microsoft.com/office/drawing/2014/main" id="{EE51A484-F040-67F5-F1C2-0443C4452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308e9a09f_0_5">
            <a:extLst>
              <a:ext uri="{FF2B5EF4-FFF2-40B4-BE49-F238E27FC236}">
                <a16:creationId xmlns:a16="http://schemas.microsoft.com/office/drawing/2014/main" id="{2C5E59E9-2B16-385F-F21B-D8677B5B2B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ko-KR" dirty="0"/>
              <a:t>개발일정</a:t>
            </a:r>
            <a:r>
              <a:rPr lang="en-US" altLang="ko-KR" dirty="0"/>
              <a:t> (</a:t>
            </a:r>
            <a:r>
              <a:rPr lang="ko-KR" altLang="en-US" dirty="0"/>
              <a:t>마일스톤 추가 버전</a:t>
            </a:r>
            <a:r>
              <a:rPr lang="en-US" altLang="ko-KR" dirty="0"/>
              <a:t>) 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73F301-0171-A087-B5DA-777C7E858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794" y="1428750"/>
            <a:ext cx="8804205" cy="509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3918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469</Words>
  <Application>Microsoft Office PowerPoint</Application>
  <PresentationFormat>와이드스크린</PresentationFormat>
  <Paragraphs>62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Libre Franklin</vt:lpstr>
      <vt:lpstr>Arial</vt:lpstr>
      <vt:lpstr>Crop</vt:lpstr>
      <vt:lpstr>헬스관리앱 프로젝트</vt:lpstr>
      <vt:lpstr>1주차</vt:lpstr>
      <vt:lpstr>프로젝트 개요</vt:lpstr>
      <vt:lpstr>요구사항 1</vt:lpstr>
      <vt:lpstr>요구사항 2</vt:lpstr>
      <vt:lpstr>요구사항 3 (AI활용)</vt:lpstr>
      <vt:lpstr>요구사항 4 (AI활용)</vt:lpstr>
      <vt:lpstr>개발일정</vt:lpstr>
      <vt:lpstr>개발일정 (마일스톤 추가 버전) </vt:lpstr>
      <vt:lpstr>개발일정 (05-22 진행도 표시) </vt:lpstr>
      <vt:lpstr>리소스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ITSW</dc:creator>
  <cp:lastModifiedBy>관우 최</cp:lastModifiedBy>
  <cp:revision>3</cp:revision>
  <dcterms:created xsi:type="dcterms:W3CDTF">2025-04-29T05:08:06Z</dcterms:created>
  <dcterms:modified xsi:type="dcterms:W3CDTF">2025-05-26T12:18:24Z</dcterms:modified>
</cp:coreProperties>
</file>