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71" r:id="rId13"/>
    <p:sldId id="262" r:id="rId14"/>
    <p:sldId id="269" r:id="rId15"/>
    <p:sldId id="270" r:id="rId16"/>
    <p:sldId id="273" r:id="rId17"/>
    <p:sldId id="274" r:id="rId18"/>
  </p:sldIdLst>
  <p:sldSz cx="12192000" cy="6858000"/>
  <p:notesSz cx="6858000" cy="9144000"/>
  <p:embeddedFontLst>
    <p:embeddedFont>
      <p:font typeface="Libre Frankl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7tlqi4mpf8lhyI/dxxV6xrja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B2C0C-1990-401C-9DDB-3AA62E6E2843}" v="24" dt="2025-06-23T16:00:3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관우 최" userId="5d33e3ba925c3a65" providerId="LiveId" clId="{EB51B0D7-D334-4ED4-99D3-8D770F9DB836}"/>
    <pc:docChg chg="undo custSel addSld delSld modSld sldOrd">
      <pc:chgData name="관우 최" userId="5d33e3ba925c3a65" providerId="LiveId" clId="{EB51B0D7-D334-4ED4-99D3-8D770F9DB836}" dt="2025-06-09T13:39:18.697" v="647"/>
      <pc:docMkLst>
        <pc:docMk/>
      </pc:docMkLst>
      <pc:sldChg chg="addSp delSp modSp add mod">
        <pc:chgData name="관우 최" userId="5d33e3ba925c3a65" providerId="LiveId" clId="{EB51B0D7-D334-4ED4-99D3-8D770F9DB836}" dt="2025-06-09T13:33:40.191" v="28" actId="20577"/>
        <pc:sldMkLst>
          <pc:docMk/>
          <pc:sldMk cId="1880204844" sldId="267"/>
        </pc:sldMkLst>
        <pc:spChg chg="mod">
          <ac:chgData name="관우 최" userId="5d33e3ba925c3a65" providerId="LiveId" clId="{EB51B0D7-D334-4ED4-99D3-8D770F9DB836}" dt="2025-06-09T13:33:40.191" v="28" actId="20577"/>
          <ac:spMkLst>
            <pc:docMk/>
            <pc:sldMk cId="1880204844" sldId="267"/>
            <ac:spMk id="122" creationId="{D47C5EA1-57FC-3F40-E5D9-F078991DFEFA}"/>
          </ac:spMkLst>
        </pc:spChg>
        <pc:picChg chg="add mod">
          <ac:chgData name="관우 최" userId="5d33e3ba925c3a65" providerId="LiveId" clId="{EB51B0D7-D334-4ED4-99D3-8D770F9DB836}" dt="2025-06-09T13:33:07.642" v="8" actId="1076"/>
          <ac:picMkLst>
            <pc:docMk/>
            <pc:sldMk cId="1880204844" sldId="267"/>
            <ac:picMk id="3" creationId="{13F3A6E3-12E4-A270-DA40-E5F8869A192D}"/>
          </ac:picMkLst>
        </pc:picChg>
      </pc:sldChg>
      <pc:sldChg chg="add del">
        <pc:chgData name="관우 최" userId="5d33e3ba925c3a65" providerId="LiveId" clId="{EB51B0D7-D334-4ED4-99D3-8D770F9DB836}" dt="2025-06-09T13:33:53.494" v="33" actId="47"/>
        <pc:sldMkLst>
          <pc:docMk/>
          <pc:sldMk cId="325721485" sldId="268"/>
        </pc:sldMkLst>
      </pc:sldChg>
      <pc:sldChg chg="add del">
        <pc:chgData name="관우 최" userId="5d33e3ba925c3a65" providerId="LiveId" clId="{EB51B0D7-D334-4ED4-99D3-8D770F9DB836}" dt="2025-06-09T13:32:42.029" v="2"/>
        <pc:sldMkLst>
          <pc:docMk/>
          <pc:sldMk cId="388610123" sldId="268"/>
        </pc:sldMkLst>
      </pc:sldChg>
      <pc:sldChg chg="addSp delSp modSp add mod ord">
        <pc:chgData name="관우 최" userId="5d33e3ba925c3a65" providerId="LiveId" clId="{EB51B0D7-D334-4ED4-99D3-8D770F9DB836}" dt="2025-06-09T13:36:32.672" v="174" actId="1076"/>
        <pc:sldMkLst>
          <pc:docMk/>
          <pc:sldMk cId="3345540830" sldId="269"/>
        </pc:sldMkLst>
        <pc:spChg chg="mod">
          <ac:chgData name="관우 최" userId="5d33e3ba925c3a65" providerId="LiveId" clId="{EB51B0D7-D334-4ED4-99D3-8D770F9DB836}" dt="2025-06-09T13:35:32.790" v="158"/>
          <ac:spMkLst>
            <pc:docMk/>
            <pc:sldMk cId="3345540830" sldId="269"/>
            <ac:spMk id="122" creationId="{2B1BBFED-D616-2D2F-78A9-0A7B0C23EC05}"/>
          </ac:spMkLst>
        </pc:spChg>
        <pc:picChg chg="add mod">
          <ac:chgData name="관우 최" userId="5d33e3ba925c3a65" providerId="LiveId" clId="{EB51B0D7-D334-4ED4-99D3-8D770F9DB836}" dt="2025-06-09T13:35:11.852" v="77" actId="1076"/>
          <ac:picMkLst>
            <pc:docMk/>
            <pc:sldMk cId="3345540830" sldId="269"/>
            <ac:picMk id="4" creationId="{2565725E-D605-59F6-D71C-BFBED8BA4573}"/>
          </ac:picMkLst>
        </pc:picChg>
        <pc:picChg chg="add mod">
          <ac:chgData name="관우 최" userId="5d33e3ba925c3a65" providerId="LiveId" clId="{EB51B0D7-D334-4ED4-99D3-8D770F9DB836}" dt="2025-06-09T13:35:08.004" v="75" actId="1076"/>
          <ac:picMkLst>
            <pc:docMk/>
            <pc:sldMk cId="3345540830" sldId="269"/>
            <ac:picMk id="8" creationId="{4854D6D4-EFA8-BD99-7674-4052D4535672}"/>
          </ac:picMkLst>
        </pc:picChg>
        <pc:picChg chg="add mod">
          <ac:chgData name="관우 최" userId="5d33e3ba925c3a65" providerId="LiveId" clId="{EB51B0D7-D334-4ED4-99D3-8D770F9DB836}" dt="2025-06-09T13:36:32.672" v="174" actId="1076"/>
          <ac:picMkLst>
            <pc:docMk/>
            <pc:sldMk cId="3345540830" sldId="269"/>
            <ac:picMk id="9" creationId="{211F486B-D377-7407-8571-7330B40A4849}"/>
          </ac:picMkLst>
        </pc:picChg>
      </pc:sldChg>
      <pc:sldChg chg="addSp delSp modSp add mod">
        <pc:chgData name="관우 최" userId="5d33e3ba925c3a65" providerId="LiveId" clId="{EB51B0D7-D334-4ED4-99D3-8D770F9DB836}" dt="2025-06-09T13:39:18.697" v="647"/>
        <pc:sldMkLst>
          <pc:docMk/>
          <pc:sldMk cId="3912401567" sldId="270"/>
        </pc:sldMkLst>
        <pc:spChg chg="add mod">
          <ac:chgData name="관우 최" userId="5d33e3ba925c3a65" providerId="LiveId" clId="{EB51B0D7-D334-4ED4-99D3-8D770F9DB836}" dt="2025-06-09T13:39:18.697" v="647"/>
          <ac:spMkLst>
            <pc:docMk/>
            <pc:sldMk cId="3912401567" sldId="270"/>
            <ac:spMk id="10" creationId="{BC124111-41BC-F9B4-BEF3-635D6314F58D}"/>
          </ac:spMkLst>
        </pc:spChg>
        <pc:spChg chg="mod">
          <ac:chgData name="관우 최" userId="5d33e3ba925c3a65" providerId="LiveId" clId="{EB51B0D7-D334-4ED4-99D3-8D770F9DB836}" dt="2025-06-09T13:37:52.957" v="226"/>
          <ac:spMkLst>
            <pc:docMk/>
            <pc:sldMk cId="3912401567" sldId="270"/>
            <ac:spMk id="122" creationId="{C283937B-B36C-DE5F-2F2C-A571CFF13210}"/>
          </ac:spMkLst>
        </pc:spChg>
        <pc:picChg chg="add mod">
          <ac:chgData name="관우 최" userId="5d33e3ba925c3a65" providerId="LiveId" clId="{EB51B0D7-D334-4ED4-99D3-8D770F9DB836}" dt="2025-06-09T13:37:26.844" v="182" actId="1076"/>
          <ac:picMkLst>
            <pc:docMk/>
            <pc:sldMk cId="3912401567" sldId="270"/>
            <ac:picMk id="9" creationId="{EB3A8106-9AB7-6DB2-E518-DF4D2EE6212F}"/>
          </ac:picMkLst>
        </pc:picChg>
      </pc:sldChg>
      <pc:sldChg chg="add del">
        <pc:chgData name="관우 최" userId="5d33e3ba925c3a65" providerId="LiveId" clId="{EB51B0D7-D334-4ED4-99D3-8D770F9DB836}" dt="2025-06-09T13:35:55.364" v="165"/>
        <pc:sldMkLst>
          <pc:docMk/>
          <pc:sldMk cId="2866730487" sldId="271"/>
        </pc:sldMkLst>
      </pc:sldChg>
    </pc:docChg>
  </pc:docChgLst>
  <pc:docChgLst>
    <pc:chgData name="관우 최" userId="5d33e3ba925c3a65" providerId="LiveId" clId="{477B2C0C-1990-401C-9DDB-3AA62E6E2843}"/>
    <pc:docChg chg="undo custSel addSld delSld modSld sldOrd">
      <pc:chgData name="관우 최" userId="5d33e3ba925c3a65" providerId="LiveId" clId="{477B2C0C-1990-401C-9DDB-3AA62E6E2843}" dt="2025-06-23T16:00:37.409" v="234"/>
      <pc:docMkLst>
        <pc:docMk/>
      </pc:docMkLst>
      <pc:sldChg chg="addSp delSp mod">
        <pc:chgData name="관우 최" userId="5d33e3ba925c3a65" providerId="LiveId" clId="{477B2C0C-1990-401C-9DDB-3AA62E6E2843}" dt="2025-06-23T15:56:43.864" v="2" actId="478"/>
        <pc:sldMkLst>
          <pc:docMk/>
          <pc:sldMk cId="1880204844" sldId="267"/>
        </pc:sldMkLst>
        <pc:picChg chg="add del">
          <ac:chgData name="관우 최" userId="5d33e3ba925c3a65" providerId="LiveId" clId="{477B2C0C-1990-401C-9DDB-3AA62E6E2843}" dt="2025-06-23T15:56:43.864" v="2" actId="478"/>
          <ac:picMkLst>
            <pc:docMk/>
            <pc:sldMk cId="1880204844" sldId="267"/>
            <ac:picMk id="4" creationId="{0DD722DB-3C65-E26E-63B4-9EA6B3FA8ADC}"/>
          </ac:picMkLst>
        </pc:picChg>
      </pc:sldChg>
      <pc:sldChg chg="ord">
        <pc:chgData name="관우 최" userId="5d33e3ba925c3a65" providerId="LiveId" clId="{477B2C0C-1990-401C-9DDB-3AA62E6E2843}" dt="2025-06-23T15:59:37.585" v="131"/>
        <pc:sldMkLst>
          <pc:docMk/>
          <pc:sldMk cId="3912401567" sldId="270"/>
        </pc:sldMkLst>
      </pc:sldChg>
      <pc:sldChg chg="delSp modSp add mod">
        <pc:chgData name="관우 최" userId="5d33e3ba925c3a65" providerId="LiveId" clId="{477B2C0C-1990-401C-9DDB-3AA62E6E2843}" dt="2025-06-23T15:57:12.263" v="21"/>
        <pc:sldMkLst>
          <pc:docMk/>
          <pc:sldMk cId="1001269064" sldId="271"/>
        </pc:sldMkLst>
        <pc:spChg chg="mod">
          <ac:chgData name="관우 최" userId="5d33e3ba925c3a65" providerId="LiveId" clId="{477B2C0C-1990-401C-9DDB-3AA62E6E2843}" dt="2025-06-23T15:57:12.263" v="21"/>
          <ac:spMkLst>
            <pc:docMk/>
            <pc:sldMk cId="1001269064" sldId="271"/>
            <ac:spMk id="122" creationId="{3BFEFDF4-9544-E51E-5F95-5DC60D4BFD0C}"/>
          </ac:spMkLst>
        </pc:spChg>
        <pc:picChg chg="del">
          <ac:chgData name="관우 최" userId="5d33e3ba925c3a65" providerId="LiveId" clId="{477B2C0C-1990-401C-9DDB-3AA62E6E2843}" dt="2025-06-23T15:56:56.958" v="8" actId="478"/>
          <ac:picMkLst>
            <pc:docMk/>
            <pc:sldMk cId="1001269064" sldId="271"/>
            <ac:picMk id="3" creationId="{E31ADCE6-2B6D-D1DC-F3EB-B1FFE1C64227}"/>
          </ac:picMkLst>
        </pc:picChg>
        <pc:picChg chg="mod ord">
          <ac:chgData name="관우 최" userId="5d33e3ba925c3a65" providerId="LiveId" clId="{477B2C0C-1990-401C-9DDB-3AA62E6E2843}" dt="2025-06-23T15:56:55.901" v="7" actId="167"/>
          <ac:picMkLst>
            <pc:docMk/>
            <pc:sldMk cId="1001269064" sldId="271"/>
            <ac:picMk id="4" creationId="{E8C827D7-35EB-E4A2-590F-4AF8F3322A43}"/>
          </ac:picMkLst>
        </pc:picChg>
      </pc:sldChg>
      <pc:sldChg chg="new del">
        <pc:chgData name="관우 최" userId="5d33e3ba925c3a65" providerId="LiveId" clId="{477B2C0C-1990-401C-9DDB-3AA62E6E2843}" dt="2025-06-23T15:59:34.765" v="129" actId="47"/>
        <pc:sldMkLst>
          <pc:docMk/>
          <pc:sldMk cId="2210360057" sldId="272"/>
        </pc:sldMkLst>
      </pc:sldChg>
      <pc:sldChg chg="addSp delSp modSp add mod">
        <pc:chgData name="관우 최" userId="5d33e3ba925c3a65" providerId="LiveId" clId="{477B2C0C-1990-401C-9DDB-3AA62E6E2843}" dt="2025-06-23T15:59:42.361" v="136" actId="20577"/>
        <pc:sldMkLst>
          <pc:docMk/>
          <pc:sldMk cId="3636764282" sldId="273"/>
        </pc:sldMkLst>
        <pc:spChg chg="mod">
          <ac:chgData name="관우 최" userId="5d33e3ba925c3a65" providerId="LiveId" clId="{477B2C0C-1990-401C-9DDB-3AA62E6E2843}" dt="2025-06-23T15:59:42.361" v="136" actId="20577"/>
          <ac:spMkLst>
            <pc:docMk/>
            <pc:sldMk cId="3636764282" sldId="273"/>
            <ac:spMk id="122" creationId="{5228452A-7405-CED0-9AE5-A343FD160443}"/>
          </ac:spMkLst>
        </pc:spChg>
        <pc:picChg chg="add mod">
          <ac:chgData name="관우 최" userId="5d33e3ba925c3a65" providerId="LiveId" clId="{477B2C0C-1990-401C-9DDB-3AA62E6E2843}" dt="2025-06-23T15:58:04.232" v="82"/>
          <ac:picMkLst>
            <pc:docMk/>
            <pc:sldMk cId="3636764282" sldId="273"/>
            <ac:picMk id="3" creationId="{88F9AC1F-DE93-C167-2F02-205199A58C95}"/>
          </ac:picMkLst>
        </pc:picChg>
        <pc:picChg chg="del mod">
          <ac:chgData name="관우 최" userId="5d33e3ba925c3a65" providerId="LiveId" clId="{477B2C0C-1990-401C-9DDB-3AA62E6E2843}" dt="2025-06-23T15:57:57.483" v="76" actId="478"/>
          <ac:picMkLst>
            <pc:docMk/>
            <pc:sldMk cId="3636764282" sldId="273"/>
            <ac:picMk id="4" creationId="{3BF684F5-E711-8380-8715-34BFA3E53F0A}"/>
          </ac:picMkLst>
        </pc:picChg>
        <pc:picChg chg="add mod">
          <ac:chgData name="관우 최" userId="5d33e3ba925c3a65" providerId="LiveId" clId="{477B2C0C-1990-401C-9DDB-3AA62E6E2843}" dt="2025-06-23T15:58:13.705" v="89" actId="1076"/>
          <ac:picMkLst>
            <pc:docMk/>
            <pc:sldMk cId="3636764282" sldId="273"/>
            <ac:picMk id="6" creationId="{B85A48E9-4344-CFD2-4BD6-471CE068DDB4}"/>
          </ac:picMkLst>
        </pc:picChg>
        <pc:picChg chg="del">
          <ac:chgData name="관우 최" userId="5d33e3ba925c3a65" providerId="LiveId" clId="{477B2C0C-1990-401C-9DDB-3AA62E6E2843}" dt="2025-06-23T15:57:56.428" v="74" actId="478"/>
          <ac:picMkLst>
            <pc:docMk/>
            <pc:sldMk cId="3636764282" sldId="273"/>
            <ac:picMk id="8" creationId="{D9ABD471-9113-5110-A301-356440BC5AD7}"/>
          </ac:picMkLst>
        </pc:picChg>
        <pc:picChg chg="del">
          <ac:chgData name="관우 최" userId="5d33e3ba925c3a65" providerId="LiveId" clId="{477B2C0C-1990-401C-9DDB-3AA62E6E2843}" dt="2025-06-23T15:57:58.743" v="77" actId="478"/>
          <ac:picMkLst>
            <pc:docMk/>
            <pc:sldMk cId="3636764282" sldId="273"/>
            <ac:picMk id="9" creationId="{54237000-D8F0-76F0-9359-72DFDF697A2E}"/>
          </ac:picMkLst>
        </pc:picChg>
        <pc:picChg chg="add del mod">
          <ac:chgData name="관우 최" userId="5d33e3ba925c3a65" providerId="LiveId" clId="{477B2C0C-1990-401C-9DDB-3AA62E6E2843}" dt="2025-06-23T15:58:43.149" v="99" actId="478"/>
          <ac:picMkLst>
            <pc:docMk/>
            <pc:sldMk cId="3636764282" sldId="273"/>
            <ac:picMk id="10" creationId="{8BC03DC4-F104-B628-2CE7-F9EE538F2C1A}"/>
          </ac:picMkLst>
        </pc:picChg>
        <pc:picChg chg="add mod">
          <ac:chgData name="관우 최" userId="5d33e3ba925c3a65" providerId="LiveId" clId="{477B2C0C-1990-401C-9DDB-3AA62E6E2843}" dt="2025-06-23T15:58:58.888" v="116" actId="14100"/>
          <ac:picMkLst>
            <pc:docMk/>
            <pc:sldMk cId="3636764282" sldId="273"/>
            <ac:picMk id="12" creationId="{8E48AC42-F01C-8114-69C1-980468EF9169}"/>
          </ac:picMkLst>
        </pc:picChg>
        <pc:picChg chg="add del mod">
          <ac:chgData name="관우 최" userId="5d33e3ba925c3a65" providerId="LiveId" clId="{477B2C0C-1990-401C-9DDB-3AA62E6E2843}" dt="2025-06-23T15:59:16.142" v="121" actId="478"/>
          <ac:picMkLst>
            <pc:docMk/>
            <pc:sldMk cId="3636764282" sldId="273"/>
            <ac:picMk id="14" creationId="{D3A78562-3F5D-59A6-6DF4-A8C9774DFE91}"/>
          </ac:picMkLst>
        </pc:picChg>
        <pc:picChg chg="add mod">
          <ac:chgData name="관우 최" userId="5d33e3ba925c3a65" providerId="LiveId" clId="{477B2C0C-1990-401C-9DDB-3AA62E6E2843}" dt="2025-06-23T15:59:32.687" v="128" actId="14100"/>
          <ac:picMkLst>
            <pc:docMk/>
            <pc:sldMk cId="3636764282" sldId="273"/>
            <ac:picMk id="16" creationId="{B3BA655B-C097-F235-8711-06096CD34E50}"/>
          </ac:picMkLst>
        </pc:picChg>
      </pc:sldChg>
      <pc:sldChg chg="addSp delSp modSp new mod">
        <pc:chgData name="관우 최" userId="5d33e3ba925c3a65" providerId="LiveId" clId="{477B2C0C-1990-401C-9DDB-3AA62E6E2843}" dt="2025-06-23T16:00:37.409" v="234"/>
        <pc:sldMkLst>
          <pc:docMk/>
          <pc:sldMk cId="1761737824" sldId="274"/>
        </pc:sldMkLst>
        <pc:spChg chg="mod">
          <ac:chgData name="관우 최" userId="5d33e3ba925c3a65" providerId="LiveId" clId="{477B2C0C-1990-401C-9DDB-3AA62E6E2843}" dt="2025-06-23T16:00:37.409" v="234"/>
          <ac:spMkLst>
            <pc:docMk/>
            <pc:sldMk cId="1761737824" sldId="274"/>
            <ac:spMk id="2" creationId="{D42DF43F-14D6-66C5-D040-9B72D127111E}"/>
          </ac:spMkLst>
        </pc:spChg>
        <pc:spChg chg="del">
          <ac:chgData name="관우 최" userId="5d33e3ba925c3a65" providerId="LiveId" clId="{477B2C0C-1990-401C-9DDB-3AA62E6E2843}" dt="2025-06-23T15:59:53.142" v="141" actId="478"/>
          <ac:spMkLst>
            <pc:docMk/>
            <pc:sldMk cId="1761737824" sldId="274"/>
            <ac:spMk id="3" creationId="{35DB4A1A-FFAE-AC13-ABA5-4B109464B844}"/>
          </ac:spMkLst>
        </pc:spChg>
        <pc:picChg chg="add mod">
          <ac:chgData name="관우 최" userId="5d33e3ba925c3a65" providerId="LiveId" clId="{477B2C0C-1990-401C-9DDB-3AA62E6E2843}" dt="2025-06-23T16:00:16.430" v="158" actId="1076"/>
          <ac:picMkLst>
            <pc:docMk/>
            <pc:sldMk cId="1761737824" sldId="274"/>
            <ac:picMk id="5" creationId="{2784F0A7-CEFA-E911-510F-7268FFBC9BAA}"/>
          </ac:picMkLst>
        </pc:picChg>
        <pc:picChg chg="add mod">
          <ac:chgData name="관우 최" userId="5d33e3ba925c3a65" providerId="LiveId" clId="{477B2C0C-1990-401C-9DDB-3AA62E6E2843}" dt="2025-06-23T16:00:21.365" v="163" actId="1076"/>
          <ac:picMkLst>
            <pc:docMk/>
            <pc:sldMk cId="1761737824" sldId="274"/>
            <ac:picMk id="7" creationId="{08250FAC-E416-3813-DF51-7B7D9EFD0762}"/>
          </ac:picMkLst>
        </pc:picChg>
        <pc:picChg chg="add mod">
          <ac:chgData name="관우 최" userId="5d33e3ba925c3a65" providerId="LiveId" clId="{477B2C0C-1990-401C-9DDB-3AA62E6E2843}" dt="2025-06-23T16:00:23.108" v="164" actId="1076"/>
          <ac:picMkLst>
            <pc:docMk/>
            <pc:sldMk cId="1761737824" sldId="274"/>
            <ac:picMk id="9" creationId="{9C82F1CD-288A-802F-D7B8-B4F431FE3D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4BFDB0D-1705-AAC1-293E-B5A8441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8B50B26E-A925-F743-0760-E732F6330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ED9EF8B-7FEA-8AE8-46D4-3DCBCB176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81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6661EE2-D0A2-4C9A-C185-86D51689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2F7ABF82-7124-6D9D-8210-284FAB5C3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50E89322-8036-380C-3AE3-78F7E44A3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00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E5266B9-5775-65CC-432E-3E6F63DF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C641FFAA-29A4-7646-EFE3-E282158B5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6733A3EA-5EC2-A911-0A6D-E2485BC70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96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FC07C04-D202-EA79-B6F0-D1956D70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100BC6D5-631E-9A07-DFAD-B1EE58E28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3CEBF27A-7168-06AF-2235-62055BF3B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1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DB265E8-B60D-B1FD-5AB4-91CEFA62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D8A4287C-3667-E45D-0B1E-639BB1DE6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4E494E5E-5579-D2EE-4BFB-EBD31AE71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23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92FE8DF-38AF-01EB-8A7C-15AFFAFC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370FE507-0C17-FEE0-F12D-40FD43DBA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F79F484-ACED-BA72-D663-8F8A24C81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25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08e9a0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08e9a0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10D7B81-9F28-FF6D-BC6D-788B2EAB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19E80BA-5043-47EE-B804-48215FFA9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78140AC0-68D8-C944-0B82-3561661AD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C0D54785-483C-6405-0B63-A254D459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41F7843-C5EC-5958-B895-5351F5B4A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E92F028B-44E3-73ED-427C-03866AF86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1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AEC39B0-43B3-253C-B912-DA39D629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C2114BC9-65FE-5103-630B-7BAA26539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BA4F50C-5A05-9A9A-874C-75431C110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5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2252478"/>
            <a:ext cx="8361229" cy="75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ko-KR" sz="6000"/>
              <a:t>헬스관리앱 프로젝트</a:t>
            </a:r>
            <a:endParaRPr sz="6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최관우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707DEF0-D55E-5FE8-5ABF-471A4878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DEB6AB7D-CC07-79F8-48A3-2FF5F6AD2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(05-22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2081-6F15-5355-B176-13D516C8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428750"/>
            <a:ext cx="8674100" cy="4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A4E84E2-5BE3-D747-F92A-2E75773F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D47C5EA1-57FC-3F40-E5D9-F078991DF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(06-02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F3A6E3-12E4-A270-DA40-E5F8869A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5" y="1428750"/>
            <a:ext cx="8604949" cy="48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B8FA9D65-AC7C-1741-EBF2-86EDA758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C827D7-35EB-E4A2-590F-4AF8F332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5" y="1450416"/>
            <a:ext cx="8604949" cy="4804303"/>
          </a:xfrm>
          <a:prstGeom prst="rect">
            <a:avLst/>
          </a:prstGeom>
        </p:spPr>
      </p:pic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3BFEFDF4-9544-E51E-5F95-5DC60D4BF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(13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26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리소스 계획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개발 언어 : </a:t>
            </a:r>
            <a:r>
              <a:rPr lang="ko-KR" dirty="0" err="1"/>
              <a:t>Flutter</a:t>
            </a:r>
            <a:r>
              <a:rPr lang="ko-KR" dirty="0"/>
              <a:t>, </a:t>
            </a:r>
            <a:r>
              <a:rPr lang="ko-KR" dirty="0" err="1"/>
              <a:t>Dart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개발 툴 : </a:t>
            </a:r>
            <a:r>
              <a:rPr lang="ko-KR" dirty="0" err="1"/>
              <a:t>AndroidStudio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디자인 :  </a:t>
            </a:r>
            <a:r>
              <a:rPr lang="ko-KR" dirty="0" err="1"/>
              <a:t>Figma</a:t>
            </a:r>
            <a:r>
              <a:rPr lang="ko-KR" dirty="0"/>
              <a:t> 또는 </a:t>
            </a:r>
            <a:r>
              <a:rPr lang="ko-KR" dirty="0" err="1"/>
              <a:t>FlutterFlow</a:t>
            </a:r>
            <a:r>
              <a:rPr lang="ko-KR" dirty="0"/>
              <a:t> 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시간 : 약  6주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B059449-D4B6-B7B1-C6D6-A11A4304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B1BBFED-D616-2D2F-78A9-0A7B0C23E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altLang="en-US" dirty="0"/>
              <a:t>개발한 앱 화면</a:t>
            </a:r>
            <a:endParaRPr dirty="0"/>
          </a:p>
        </p:txBody>
      </p:sp>
      <p:pic>
        <p:nvPicPr>
          <p:cNvPr id="4" name="그림 3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65725E-D605-59F6-D71C-BFBED8BA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97" y="1862284"/>
            <a:ext cx="2873753" cy="4515754"/>
          </a:xfrm>
          <a:prstGeom prst="rect">
            <a:avLst/>
          </a:prstGeom>
        </p:spPr>
      </p:pic>
      <p:pic>
        <p:nvPicPr>
          <p:cNvPr id="8" name="그림 7" descr="텍스트, 전자제품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54D6D4-EFA8-BD99-7674-4052D453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862284"/>
            <a:ext cx="2904324" cy="4482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1F486B-D377-7407-8571-7330B40A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23" y="1862284"/>
            <a:ext cx="2820252" cy="45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C1DAD89-CF7C-A542-78A2-36602BEF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C283937B-B36C-DE5F-2F2C-A571CFF13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altLang="en-US" dirty="0"/>
              <a:t>타이머 기능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A8106-9AB7-6DB2-E518-DF4D2EE6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2860929" cy="5070285"/>
          </a:xfrm>
          <a:prstGeom prst="rect">
            <a:avLst/>
          </a:prstGeom>
        </p:spPr>
      </p:pic>
      <p:sp>
        <p:nvSpPr>
          <p:cNvPr id="10" name="Google Shape;129;p6">
            <a:extLst>
              <a:ext uri="{FF2B5EF4-FFF2-40B4-BE49-F238E27FC236}">
                <a16:creationId xmlns:a16="http://schemas.microsoft.com/office/drawing/2014/main" id="{BC124111-41BC-F9B4-BEF3-635D6314F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5900" y="1549400"/>
            <a:ext cx="65151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운동을 선택해 시작하면 아래 현재 운동에 적용됨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휴식 시작 누르면 휴식 타이머 시작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세트는 자동으로 카운트 되며 마지막 세트에는 휴식시작 버튼 </a:t>
            </a:r>
            <a:r>
              <a:rPr lang="ko-KR" altLang="en-US" dirty="0" err="1"/>
              <a:t>안올라옴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운동 끝내기 누르면 종료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D8C1365-9D82-822F-9B69-F66B1222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5228452A-7405-CED0-9AE5-A343FD160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altLang="en-US" dirty="0"/>
              <a:t>개발한 화면 </a:t>
            </a:r>
            <a:r>
              <a:rPr lang="en-US" altLang="ko-KR" dirty="0"/>
              <a:t>(</a:t>
            </a:r>
            <a:r>
              <a:rPr lang="ko-KR" altLang="en-US" dirty="0"/>
              <a:t>홈 </a:t>
            </a:r>
            <a:r>
              <a:rPr lang="en-US" altLang="ko-KR" dirty="0"/>
              <a:t>Ui 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6" name="그림 5" descr="텍스트, 스크린샷, 소프트웨어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5A48E9-4344-CFD2-4BD6-471CE068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26" y="1561011"/>
            <a:ext cx="2341364" cy="4278421"/>
          </a:xfrm>
          <a:prstGeom prst="rect">
            <a:avLst/>
          </a:prstGeom>
        </p:spPr>
      </p:pic>
      <p:pic>
        <p:nvPicPr>
          <p:cNvPr id="12" name="그림 11" descr="텍스트, 스크린샷, 멀티미디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48AC42-F01C-8114-69C1-980468EF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83" y="1561011"/>
            <a:ext cx="2381737" cy="4278421"/>
          </a:xfrm>
          <a:prstGeom prst="rect">
            <a:avLst/>
          </a:prstGeom>
        </p:spPr>
      </p:pic>
      <p:pic>
        <p:nvPicPr>
          <p:cNvPr id="16" name="그림 15" descr="텍스트, 전자제품, 스크린샷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BA655B-C097-F235-8711-06096CD34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194" y="1561012"/>
            <a:ext cx="2381737" cy="43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DF43F-14D6-66C5-D040-9B72D127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기록</a:t>
            </a:r>
            <a:r>
              <a:rPr lang="en-US" altLang="ko-KR" dirty="0"/>
              <a:t>, </a:t>
            </a:r>
            <a:r>
              <a:rPr lang="ko-KR" altLang="en-US" dirty="0"/>
              <a:t>운동 통계</a:t>
            </a:r>
            <a:r>
              <a:rPr lang="en-US" altLang="ko-KR" dirty="0"/>
              <a:t>, </a:t>
            </a:r>
            <a:r>
              <a:rPr lang="ko-KR" altLang="en-US" dirty="0"/>
              <a:t>설정 구현</a:t>
            </a:r>
          </a:p>
        </p:txBody>
      </p:sp>
      <p:pic>
        <p:nvPicPr>
          <p:cNvPr id="5" name="그림 4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84F0A7-CEFA-E911-510F-7268FFBC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91" y="2480381"/>
            <a:ext cx="2084664" cy="3687056"/>
          </a:xfrm>
          <a:prstGeom prst="rect">
            <a:avLst/>
          </a:prstGeom>
        </p:spPr>
      </p:pic>
      <p:pic>
        <p:nvPicPr>
          <p:cNvPr id="7" name="그림 6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8250FAC-E416-3813-DF51-7B7D9EFD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33" y="2480381"/>
            <a:ext cx="2048364" cy="3692242"/>
          </a:xfrm>
          <a:prstGeom prst="rect">
            <a:avLst/>
          </a:prstGeom>
        </p:spPr>
      </p:pic>
      <p:pic>
        <p:nvPicPr>
          <p:cNvPr id="9" name="그림 8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82F1CD-288A-802F-D7B8-B4F431FE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381"/>
            <a:ext cx="2017250" cy="36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08e9a09f_0_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1주차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목표: 사용자가 하루 운동 루틴을 설정하고, 세트마다 타이머를 사용하며 운동 기록을 저장할 수 있는 헬스 앱을 플러터로 개발한다.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핵심 기능: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설정 (운동명, 세트 수, 반복 수)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세트별 타이머 기능 (운동 시간/휴식 시간)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기록 저장 및 날짜별/주간 기록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제공 (운동 완료 횟수 등)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- 대상 플랫폼: Android, iOS (Flutter 사용)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1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사용자 루틴 설정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하루 운동 루틴 생성 (운동명, 세트 수, 반복 수, 무게 등 입력)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루틴 수정/삭제 기능 제공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세트 타이머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시간 / 쉬는 시간 입력 가능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각 세트 시작/중단/완료 처리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타이머 알림 또는 진동 기능 (선택)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운동 기록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완료된 운동 기록 자동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날짜별로 운동 이력 확인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2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기록 조회 및 통계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일간/주간/월간 운동 횟수 및 세트 수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차트 또는 요약 정보 제공세트 타이머 기능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로컬 데이터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및 기록을 로컬 DB(Hive/SQLite)에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앱 재실행 시 데이터 유지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UX/UI 기본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직관적인 UI/UX 제공 (운동 중 조작 최소화)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다크 모드 지원 (선택사항)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626E99B-7955-4291-B7D9-69C1740A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1B05C8A4-5E85-104F-DB4A-A0F896C29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E0CCD2E5-60EE-E648-851F-123B26535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🏋 </a:t>
            </a:r>
            <a:r>
              <a:rPr lang="ko-KR" altLang="en-US" b="1" dirty="0"/>
              <a:t>초보 사용자 </a:t>
            </a:r>
            <a:r>
              <a:rPr lang="en-US" altLang="ko-KR" b="1" dirty="0"/>
              <a:t>(</a:t>
            </a:r>
            <a:r>
              <a:rPr lang="ko-KR" altLang="en-US" b="1" dirty="0"/>
              <a:t>운동을 시작한 지 얼마 안 된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루틴 추천 기능 </a:t>
            </a:r>
            <a:r>
              <a:rPr lang="en-US" altLang="ko-KR" dirty="0"/>
              <a:t>(</a:t>
            </a:r>
            <a:r>
              <a:rPr lang="ko-KR" altLang="en-US" dirty="0"/>
              <a:t>초보자를 위한 기본 운동 루틴 제공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가이드 </a:t>
            </a:r>
            <a:r>
              <a:rPr lang="en-US" altLang="ko-KR" dirty="0"/>
              <a:t>(GIF/</a:t>
            </a:r>
            <a:r>
              <a:rPr lang="ko-KR" altLang="en-US" dirty="0"/>
              <a:t>영상 또는 텍스트 설명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강도 조절 기능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 선택 가능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푸쉬</a:t>
            </a:r>
            <a:r>
              <a:rPr lang="ko-KR" altLang="en-US" dirty="0"/>
              <a:t> 알림 </a:t>
            </a:r>
            <a:r>
              <a:rPr lang="en-US" altLang="ko-KR" dirty="0"/>
              <a:t>(</a:t>
            </a:r>
            <a:r>
              <a:rPr lang="ko-KR" altLang="en-US" dirty="0"/>
              <a:t>운동할 시간 알림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💪 </a:t>
            </a:r>
            <a:r>
              <a:rPr lang="ko-KR" altLang="en-US" b="1" dirty="0"/>
              <a:t>숙련된 사용자 </a:t>
            </a:r>
            <a:r>
              <a:rPr lang="en-US" altLang="ko-KR" b="1" dirty="0"/>
              <a:t>(</a:t>
            </a:r>
            <a:r>
              <a:rPr lang="ko-KR" altLang="en-US" b="1" dirty="0"/>
              <a:t>꾸준히 운동하는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맞춤 루틴 설정 </a:t>
            </a:r>
            <a:r>
              <a:rPr lang="en-US" altLang="ko-KR" dirty="0"/>
              <a:t>(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세트 수</a:t>
            </a:r>
            <a:r>
              <a:rPr lang="en-US" altLang="ko-KR" dirty="0"/>
              <a:t>, </a:t>
            </a:r>
            <a:r>
              <a:rPr lang="ko-KR" altLang="en-US" dirty="0"/>
              <a:t>반복 횟수를 자유롭게 입력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기록 상세 분석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, </a:t>
            </a:r>
            <a:r>
              <a:rPr lang="ko-KR" altLang="en-US" dirty="0"/>
              <a:t>세트별 성과 기록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통계 제공 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 운동 패턴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루틴 복사 및 저장 기능 </a:t>
            </a:r>
            <a:r>
              <a:rPr lang="en-US" altLang="ko-KR" dirty="0"/>
              <a:t>(</a:t>
            </a:r>
            <a:r>
              <a:rPr lang="ko-KR" altLang="en-US" dirty="0"/>
              <a:t>자주 하는 루틴을 빠르게 재사용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7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E44600D-7105-50E2-540E-AC7405DE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97599003-01DF-D0EE-0CAE-9D98A22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118A0050-C272-49F4-2863-5B895AAC7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⏳ </a:t>
            </a:r>
            <a:r>
              <a:rPr lang="ko-KR" altLang="en-US" b="1" dirty="0"/>
              <a:t>시간이 부족한 직장인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짧은 운동 추천 </a:t>
            </a:r>
            <a:r>
              <a:rPr lang="en-US" altLang="ko-KR" dirty="0"/>
              <a:t>(10~15</a:t>
            </a:r>
            <a:r>
              <a:rPr lang="ko-KR" altLang="en-US" dirty="0"/>
              <a:t>분짜리 운동 루틴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 타이머 기능 </a:t>
            </a:r>
            <a:r>
              <a:rPr lang="en-US" altLang="ko-KR" dirty="0"/>
              <a:t>(</a:t>
            </a:r>
            <a:r>
              <a:rPr lang="ko-KR" altLang="en-US" dirty="0"/>
              <a:t>운동 및 휴식 시간 자동 진행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출퇴근 시간 운동 알림 </a:t>
            </a:r>
            <a:r>
              <a:rPr lang="en-US" altLang="ko-KR" dirty="0"/>
              <a:t>(</a:t>
            </a:r>
            <a:r>
              <a:rPr lang="ko-KR" altLang="en-US" dirty="0"/>
              <a:t>원하는 시간에 운동 리마인드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간편 기록 기능 </a:t>
            </a:r>
            <a:r>
              <a:rPr lang="en-US" altLang="ko-KR" dirty="0"/>
              <a:t>(</a:t>
            </a:r>
            <a:r>
              <a:rPr lang="ko-KR" altLang="en-US" dirty="0"/>
              <a:t>운동 완료 버튼으로 빠르게 저장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⚡ </a:t>
            </a:r>
            <a:r>
              <a:rPr lang="ko-KR" altLang="en-US" b="1" dirty="0"/>
              <a:t>동기부여가 필요한 사용자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 설정 및 </a:t>
            </a:r>
            <a:r>
              <a:rPr lang="ko-KR" altLang="en-US" dirty="0" err="1"/>
              <a:t>트래킹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주간 목표</a:t>
            </a:r>
            <a:r>
              <a:rPr lang="en-US" altLang="ko-KR" dirty="0"/>
              <a:t>, </a:t>
            </a:r>
            <a:r>
              <a:rPr lang="ko-KR" altLang="en-US" dirty="0"/>
              <a:t>월간 목표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후 피드백 기능 </a:t>
            </a:r>
            <a:r>
              <a:rPr lang="en-US" altLang="ko-KR" dirty="0"/>
              <a:t>(</a:t>
            </a:r>
            <a:r>
              <a:rPr lang="ko-KR" altLang="en-US" dirty="0"/>
              <a:t>오늘 운동 어땠나요</a:t>
            </a:r>
            <a:r>
              <a:rPr lang="en-US" altLang="ko-KR" dirty="0"/>
              <a:t>? </a:t>
            </a:r>
            <a:r>
              <a:rPr lang="ko-KR" altLang="en-US" dirty="0"/>
              <a:t>간단한 메모 기능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도전 과제 </a:t>
            </a:r>
            <a:r>
              <a:rPr lang="en-US" altLang="ko-KR" dirty="0"/>
              <a:t>(</a:t>
            </a:r>
            <a:r>
              <a:rPr lang="ko-KR" altLang="en-US" dirty="0"/>
              <a:t>한 달 운동 챌린지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친구와 공유 기능 </a:t>
            </a:r>
            <a:r>
              <a:rPr lang="en-US" altLang="ko-KR" dirty="0"/>
              <a:t>(</a:t>
            </a:r>
            <a:r>
              <a:rPr lang="ko-KR" altLang="en-US" dirty="0"/>
              <a:t>운동 기록 공유 및 경쟁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개발일정</a:t>
            </a:r>
            <a:endParaRPr/>
          </a:p>
        </p:txBody>
      </p:sp>
      <p:pic>
        <p:nvPicPr>
          <p:cNvPr id="123" name="Google Shape;123;g35308e9a0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1710875"/>
            <a:ext cx="10349603" cy="4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EE51A484-F040-67F5-F1C2-0443C445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C5E59E9-2B16-385F-F21B-D8677B5B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</a:t>
            </a:r>
            <a:r>
              <a:rPr lang="ko-KR" altLang="en-US" dirty="0"/>
              <a:t>마일스톤 추가 버전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3F301-0171-A087-B5DA-777C7E85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4" y="1428750"/>
            <a:ext cx="8804205" cy="50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9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528</Words>
  <Application>Microsoft Office PowerPoint</Application>
  <PresentationFormat>와이드스크린</PresentationFormat>
  <Paragraphs>75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Libre Franklin</vt:lpstr>
      <vt:lpstr>Crop</vt:lpstr>
      <vt:lpstr>헬스관리앱 프로젝트</vt:lpstr>
      <vt:lpstr>1주차</vt:lpstr>
      <vt:lpstr>프로젝트 개요</vt:lpstr>
      <vt:lpstr>요구사항 1</vt:lpstr>
      <vt:lpstr>요구사항 2</vt:lpstr>
      <vt:lpstr>요구사항 3 (AI활용)</vt:lpstr>
      <vt:lpstr>요구사항 4 (AI활용)</vt:lpstr>
      <vt:lpstr>개발일정</vt:lpstr>
      <vt:lpstr>개발일정 (마일스톤 추가 버전) </vt:lpstr>
      <vt:lpstr>개발일정 (05-22 진행도 표시) </vt:lpstr>
      <vt:lpstr>개발일정 (06-02 진행도 표시) </vt:lpstr>
      <vt:lpstr>개발일정 (13주차 진행도 표시) </vt:lpstr>
      <vt:lpstr>리소스 계획</vt:lpstr>
      <vt:lpstr>개발한 앱 화면</vt:lpstr>
      <vt:lpstr>타이머 기능</vt:lpstr>
      <vt:lpstr>개발한 화면 (홈 Ui 수정) </vt:lpstr>
      <vt:lpstr>운동 기록, 운동 통계, 설정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ITSW</dc:creator>
  <cp:lastModifiedBy>관우 최</cp:lastModifiedBy>
  <cp:revision>3</cp:revision>
  <dcterms:created xsi:type="dcterms:W3CDTF">2025-04-29T05:08:06Z</dcterms:created>
  <dcterms:modified xsi:type="dcterms:W3CDTF">2025-06-23T16:00:39Z</dcterms:modified>
</cp:coreProperties>
</file>