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19" autoAdjust="0"/>
  </p:normalViewPr>
  <p:slideViewPr>
    <p:cSldViewPr snapToGrid="0">
      <p:cViewPr>
        <p:scale>
          <a:sx n="100" d="100"/>
          <a:sy n="100" d="100"/>
        </p:scale>
        <p:origin x="185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B5784-730B-47EC-BC9C-E96C5E11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ECA252-57E0-40B5-8A2D-B15B5BDB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019F6-C73C-40F0-AE5A-66FC5B66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36EB4-A2B7-44BF-A1E9-DD94B052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E65E2-CF48-4191-9E5D-C6C8ECA9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7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69BFD-0184-4790-8E9D-F9B34630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9BFEE-C49D-4FB6-BDBE-DDFDBB4E0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3ECB3-A5EC-4E11-A969-6D97B6AD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33DA0-88C5-4595-8E1D-5F560A3A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9F838-C4CC-4FFE-A080-4EF20E8B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FD57A-2615-4AC5-9021-061C0A786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6DF13-FD0F-444F-8CAB-919A00A5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F1E22-0D54-417D-87BF-48D4A3AE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5E2F3-4C4A-45D9-8508-5CBA4186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6270-8527-489E-A58C-723DFE1B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3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DA52D-D567-47CC-A9D4-7C7B4E4C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2800D-0BD2-4527-B31B-55129FCF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4D353-5C0A-4391-9467-3D1B0BB1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FFE38-ED79-4F7F-A8FE-FC1D8AEA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C9C53-9616-4F49-842B-CC3913FB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2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7B41-0568-4CD7-B446-38285B1C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67484-1C99-4081-84E2-4D50C2A2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F3246-451F-4701-843A-38EEAED7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04687-D5B2-4E5C-897D-25F79807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15AD9-D1DF-44BB-BFEE-D46FBC37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85A1-AC2D-4F75-836A-DCB37E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6195A-8B8A-4171-B232-43FAB1BA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F10C3-175C-4EEC-A1E0-4D52AE7A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5E57C-0806-43C3-AB3A-252C111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BC2A-2A8A-4908-8829-7E6E90EC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AB561-2524-4E34-87FF-29C8596C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57ED7-443C-41F6-9239-F6182317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2AF5B-9065-4793-8F82-B39E40B9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A3A52-06FE-4C11-A415-51F94DB5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44BAFC-E4AB-4EF3-8D2B-95B6AC914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605761-9186-45C4-93D3-87A25BA5E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199539-B15B-4E15-9A48-55367AFA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DB92C-4BA0-4B8D-910B-FC136EE2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9E0226-88FD-4A83-A78C-02CD02AD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6C0B-0703-40EB-8482-DAB97663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BF062-4525-48D5-B86C-9D85FD66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A538A-FF92-47E4-BBFD-667B5F55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3FAF67-840A-458C-907A-1680CC3A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F82DF-A72C-423C-BD04-80E27C1E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4ECB43-71F9-4433-9CEA-90A303FF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AE684A-8CE1-47AC-B23A-A765DC5C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9957-DE6F-46EE-8973-DA340FD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9D6D8-B737-4F8C-B9AD-C572E5FA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19BEC-DF26-41DD-B412-CB7B91A1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800F7-553C-44F2-B840-12BBE571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8CF5F-4146-4A7B-9A22-11CC46D8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90131-7E0C-4C2D-A341-53893529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5069-D8C9-4210-A9C1-4D90BCF4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C43D2-19F4-4B21-9BC1-A5DEDBADF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1FE2A-AAC7-48B3-8741-1CE8D1A1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99BD9-520D-4A1D-9698-55601987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C8865-6C18-4BDA-958B-DB185D06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F4286-4A44-4042-97F0-A56B5C14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B2496B-2ED7-4B6D-97FE-319E695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A5F7A-5815-4F36-B3D5-FE6494D0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19A2F-F78A-47C6-B084-833C45001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F448-5420-4AA4-8C68-23456CA6ADC5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A0B56-296F-4F72-A233-19C97DC65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8373-B12D-45E9-8E37-CDC6493B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5161-D4CD-4054-AA95-ECAE478F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8BCFF-2175-4B42-AB3A-0D8EFBE07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Overall Workflow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42079-F1B2-4AF8-981F-7D234B47C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6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75097B-AC22-4C8F-8472-239CFEB295B2}"/>
              </a:ext>
            </a:extLst>
          </p:cNvPr>
          <p:cNvSpPr/>
          <p:nvPr/>
        </p:nvSpPr>
        <p:spPr>
          <a:xfrm>
            <a:off x="436514" y="3352800"/>
            <a:ext cx="5962931" cy="1758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9988E1-BCC3-4D76-83C2-5111418B0573}"/>
              </a:ext>
            </a:extLst>
          </p:cNvPr>
          <p:cNvGrpSpPr/>
          <p:nvPr/>
        </p:nvGrpSpPr>
        <p:grpSpPr>
          <a:xfrm>
            <a:off x="428290" y="438150"/>
            <a:ext cx="5971155" cy="2464582"/>
            <a:chOff x="285750" y="720784"/>
            <a:chExt cx="5676900" cy="21819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9DDC2E-90DE-4422-8AA7-D65FE8223687}"/>
                </a:ext>
              </a:extLst>
            </p:cNvPr>
            <p:cNvSpPr/>
            <p:nvPr/>
          </p:nvSpPr>
          <p:spPr>
            <a:xfrm>
              <a:off x="285750" y="720784"/>
              <a:ext cx="5676900" cy="2181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2EFEC0-4028-4A7C-B445-A5031E80A5A6}"/>
                </a:ext>
              </a:extLst>
            </p:cNvPr>
            <p:cNvSpPr/>
            <p:nvPr/>
          </p:nvSpPr>
          <p:spPr>
            <a:xfrm>
              <a:off x="2248158" y="720784"/>
              <a:ext cx="1752085" cy="2997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Meat  Industry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FCD08EB2-4DA1-40FE-BB19-E099AB2BA602}"/>
              </a:ext>
            </a:extLst>
          </p:cNvPr>
          <p:cNvSpPr/>
          <p:nvPr/>
        </p:nvSpPr>
        <p:spPr>
          <a:xfrm>
            <a:off x="532444" y="2016653"/>
            <a:ext cx="929632" cy="767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A37E75-9BA1-487E-88CB-01F151ED848E}"/>
              </a:ext>
            </a:extLst>
          </p:cNvPr>
          <p:cNvSpPr/>
          <p:nvPr/>
        </p:nvSpPr>
        <p:spPr>
          <a:xfrm>
            <a:off x="519205" y="890448"/>
            <a:ext cx="945376" cy="7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C747F09-7871-4C09-86EF-9E8D535706FC}"/>
              </a:ext>
            </a:extLst>
          </p:cNvPr>
          <p:cNvGrpSpPr/>
          <p:nvPr/>
        </p:nvGrpSpPr>
        <p:grpSpPr>
          <a:xfrm>
            <a:off x="7461476" y="438150"/>
            <a:ext cx="3136049" cy="4673600"/>
            <a:chOff x="7461475" y="435226"/>
            <a:chExt cx="3397025" cy="46765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5494AB-F34D-4070-81EE-D3732DF2B0A8}"/>
                </a:ext>
              </a:extLst>
            </p:cNvPr>
            <p:cNvSpPr/>
            <p:nvPr/>
          </p:nvSpPr>
          <p:spPr>
            <a:xfrm>
              <a:off x="7461475" y="435226"/>
              <a:ext cx="3397025" cy="46765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8BBDDD-80D6-436C-80B9-513743754DFA}"/>
                </a:ext>
              </a:extLst>
            </p:cNvPr>
            <p:cNvSpPr/>
            <p:nvPr/>
          </p:nvSpPr>
          <p:spPr>
            <a:xfrm>
              <a:off x="8254663" y="435226"/>
              <a:ext cx="1810647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Social Influence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61F80A5-952E-4F9C-BE8B-06C5DE1D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3" y="944858"/>
            <a:ext cx="342942" cy="3429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54181A-B9DA-4FB3-A4F8-66AD4D59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85413" y="940811"/>
            <a:ext cx="302536" cy="302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F8BB94-3087-4F93-BF93-E55A7564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" y="2117370"/>
            <a:ext cx="302171" cy="3021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B4473F-BD8E-4C5E-B85A-AB58ADCF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7" y="2079319"/>
            <a:ext cx="383363" cy="3833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C6DE6B-3A98-4632-93F5-3FC3A388A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04" y="1290905"/>
            <a:ext cx="551993" cy="55199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49F499B2-5C69-475B-88AF-1A8BE36E2674}"/>
              </a:ext>
            </a:extLst>
          </p:cNvPr>
          <p:cNvSpPr/>
          <p:nvPr/>
        </p:nvSpPr>
        <p:spPr>
          <a:xfrm>
            <a:off x="1645621" y="1834238"/>
            <a:ext cx="953441" cy="11986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BB0AD6-1E8C-4A82-A85A-38BD9EA99F4E}"/>
              </a:ext>
            </a:extLst>
          </p:cNvPr>
          <p:cNvSpPr/>
          <p:nvPr/>
        </p:nvSpPr>
        <p:spPr>
          <a:xfrm>
            <a:off x="2574344" y="3352800"/>
            <a:ext cx="1810647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EF3716-F5A9-4170-8D5B-5590A535BF97}"/>
              </a:ext>
            </a:extLst>
          </p:cNvPr>
          <p:cNvCxnSpPr>
            <a:cxnSpLocks/>
          </p:cNvCxnSpPr>
          <p:nvPr/>
        </p:nvCxnSpPr>
        <p:spPr>
          <a:xfrm flipV="1">
            <a:off x="2149532" y="2463565"/>
            <a:ext cx="0" cy="1286169"/>
          </a:xfrm>
          <a:prstGeom prst="straightConnector1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B39AAF-4A71-4B45-BD25-4AF507944F9B}"/>
              </a:ext>
            </a:extLst>
          </p:cNvPr>
          <p:cNvCxnSpPr>
            <a:cxnSpLocks/>
          </p:cNvCxnSpPr>
          <p:nvPr/>
        </p:nvCxnSpPr>
        <p:spPr>
          <a:xfrm>
            <a:off x="5027703" y="2463564"/>
            <a:ext cx="12576" cy="1286170"/>
          </a:xfrm>
          <a:prstGeom prst="straightConnector1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加号 43">
            <a:extLst>
              <a:ext uri="{FF2B5EF4-FFF2-40B4-BE49-F238E27FC236}">
                <a16:creationId xmlns:a16="http://schemas.microsoft.com/office/drawing/2014/main" id="{FCC34DFA-0288-4D16-AB93-9281B4627894}"/>
              </a:ext>
            </a:extLst>
          </p:cNvPr>
          <p:cNvSpPr/>
          <p:nvPr/>
        </p:nvSpPr>
        <p:spPr>
          <a:xfrm>
            <a:off x="3333750" y="1693721"/>
            <a:ext cx="298450" cy="273874"/>
          </a:xfrm>
          <a:prstGeom prst="math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320D223-46C3-40AF-879A-B01EA3B08B53}"/>
              </a:ext>
            </a:extLst>
          </p:cNvPr>
          <p:cNvSpPr txBox="1"/>
          <p:nvPr/>
        </p:nvSpPr>
        <p:spPr>
          <a:xfrm>
            <a:off x="458201" y="2496669"/>
            <a:ext cx="10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poultry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4D3F9A6-8354-4ECE-99AB-F9BCA98BDC11}"/>
              </a:ext>
            </a:extLst>
          </p:cNvPr>
          <p:cNvSpPr txBox="1"/>
          <p:nvPr/>
        </p:nvSpPr>
        <p:spPr>
          <a:xfrm>
            <a:off x="436515" y="1304975"/>
            <a:ext cx="1098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hogs, cattle</a:t>
            </a:r>
            <a:endParaRPr lang="zh-CN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E2813D4-D52E-43BB-812E-6FCF3682BCA5}"/>
              </a:ext>
            </a:extLst>
          </p:cNvPr>
          <p:cNvSpPr txBox="1"/>
          <p:nvPr/>
        </p:nvSpPr>
        <p:spPr>
          <a:xfrm>
            <a:off x="1594475" y="1948990"/>
            <a:ext cx="109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Slaughter Factory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285CD3C-94F2-45BB-8E48-205613EF5E1F}"/>
              </a:ext>
            </a:extLst>
          </p:cNvPr>
          <p:cNvGrpSpPr/>
          <p:nvPr/>
        </p:nvGrpSpPr>
        <p:grpSpPr>
          <a:xfrm>
            <a:off x="2703849" y="890448"/>
            <a:ext cx="1558252" cy="779983"/>
            <a:chOff x="3305153" y="901102"/>
            <a:chExt cx="1558252" cy="779983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FCA9AE-0BF6-46CB-9B61-51E8B6B5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122" y="928258"/>
              <a:ext cx="488218" cy="48821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F7743254-7D85-4832-A6B6-EA494DAB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32"/>
            <a:stretch/>
          </p:blipFill>
          <p:spPr>
            <a:xfrm>
              <a:off x="4140311" y="901102"/>
              <a:ext cx="549270" cy="500477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8964158-1871-4460-B228-7759F04E031C}"/>
                </a:ext>
              </a:extLst>
            </p:cNvPr>
            <p:cNvSpPr/>
            <p:nvPr/>
          </p:nvSpPr>
          <p:spPr>
            <a:xfrm>
              <a:off x="3305153" y="901102"/>
              <a:ext cx="1558252" cy="750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0913DB1-6CC2-4857-BF06-77064FA85D90}"/>
                </a:ext>
              </a:extLst>
            </p:cNvPr>
            <p:cNvSpPr txBox="1"/>
            <p:nvPr/>
          </p:nvSpPr>
          <p:spPr>
            <a:xfrm>
              <a:off x="3305153" y="1404086"/>
              <a:ext cx="1556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Cold Storage Supply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D071419-C21A-4CB8-BBF2-6BC8283EB833}"/>
              </a:ext>
            </a:extLst>
          </p:cNvPr>
          <p:cNvSpPr/>
          <p:nvPr/>
        </p:nvSpPr>
        <p:spPr>
          <a:xfrm>
            <a:off x="4600745" y="1854041"/>
            <a:ext cx="798407" cy="958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02D1098A-18B8-4954-B3A6-A43517615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30" y="1416142"/>
            <a:ext cx="347168" cy="360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90A133B6-5EF3-42F6-BA47-950D36AABB34}"/>
              </a:ext>
            </a:extLst>
          </p:cNvPr>
          <p:cNvSpPr txBox="1"/>
          <p:nvPr/>
        </p:nvSpPr>
        <p:spPr>
          <a:xfrm>
            <a:off x="4488443" y="1987721"/>
            <a:ext cx="109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Retail &amp; Restaurant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897EBE89-1668-4CA1-AC79-46CF21CEF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4" y="1514010"/>
            <a:ext cx="554360" cy="554360"/>
          </a:xfrm>
          <a:prstGeom prst="rect">
            <a:avLst/>
          </a:prstGeom>
        </p:spPr>
      </p:pic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0E8DC104-3E26-41A7-BDB9-15BF057B3B40}"/>
              </a:ext>
            </a:extLst>
          </p:cNvPr>
          <p:cNvGrpSpPr/>
          <p:nvPr/>
        </p:nvGrpSpPr>
        <p:grpSpPr>
          <a:xfrm>
            <a:off x="2688175" y="2045685"/>
            <a:ext cx="1589601" cy="761688"/>
            <a:chOff x="3328982" y="1934268"/>
            <a:chExt cx="1589601" cy="76168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4AF969F-E390-4529-8D14-73774CF8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030" y="2066039"/>
              <a:ext cx="360000" cy="3600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C7353E9-2648-421A-82BF-D41BE76E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748" y="2080716"/>
              <a:ext cx="360000" cy="360000"/>
            </a:xfrm>
            <a:prstGeom prst="rect">
              <a:avLst/>
            </a:prstGeom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4C514FB-D3E8-460B-AA85-F9E71F3C86BC}"/>
                </a:ext>
              </a:extLst>
            </p:cNvPr>
            <p:cNvSpPr/>
            <p:nvPr/>
          </p:nvSpPr>
          <p:spPr>
            <a:xfrm>
              <a:off x="3328982" y="1934268"/>
              <a:ext cx="1558252" cy="750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AA71D63-6DFE-4EC7-8DEB-B565A2EAF09B}"/>
                </a:ext>
              </a:extLst>
            </p:cNvPr>
            <p:cNvSpPr txBox="1"/>
            <p:nvPr/>
          </p:nvSpPr>
          <p:spPr>
            <a:xfrm>
              <a:off x="3362038" y="2418957"/>
              <a:ext cx="1556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Meat Production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2ABB8B8-032D-4296-AB52-8D037EF01A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399445" y="2774950"/>
            <a:ext cx="1062031" cy="1457325"/>
          </a:xfrm>
          <a:prstGeom prst="bentConnector3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369E796-46F1-415D-97B1-6BB5D4B9AE3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399445" y="1670441"/>
            <a:ext cx="1062031" cy="1104509"/>
          </a:xfrm>
          <a:prstGeom prst="bentConnector3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850621D-6D54-4C28-BCB7-483990646555}"/>
              </a:ext>
            </a:extLst>
          </p:cNvPr>
          <p:cNvSpPr txBox="1"/>
          <p:nvPr/>
        </p:nvSpPr>
        <p:spPr>
          <a:xfrm>
            <a:off x="7435366" y="3144917"/>
            <a:ext cx="10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</a:t>
            </a:r>
            <a:endParaRPr lang="zh-CN" altLang="en-US" sz="1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68F2DE51-2523-4B4F-AB50-58ABF32B06F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6" y="2264671"/>
            <a:ext cx="1059580" cy="1059580"/>
          </a:xfrm>
          <a:prstGeom prst="rect">
            <a:avLst/>
          </a:prstGeom>
        </p:spPr>
      </p:pic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5ADBD80-FCED-4B4C-AAA2-430B47AD5C16}"/>
              </a:ext>
            </a:extLst>
          </p:cNvPr>
          <p:cNvGrpSpPr/>
          <p:nvPr/>
        </p:nvGrpSpPr>
        <p:grpSpPr>
          <a:xfrm>
            <a:off x="8376853" y="929697"/>
            <a:ext cx="1374968" cy="3946070"/>
            <a:chOff x="8383847" y="981947"/>
            <a:chExt cx="1374968" cy="3946070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7CFD5E97-903F-4DED-8589-3A359062E290}"/>
                </a:ext>
              </a:extLst>
            </p:cNvPr>
            <p:cNvGrpSpPr/>
            <p:nvPr/>
          </p:nvGrpSpPr>
          <p:grpSpPr>
            <a:xfrm>
              <a:off x="8449555" y="981947"/>
              <a:ext cx="1243552" cy="1298372"/>
              <a:chOff x="8415131" y="1008493"/>
              <a:chExt cx="1243552" cy="1298372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B8BB557-CA63-4097-AE33-CDFB01015464}"/>
                  </a:ext>
                </a:extLst>
              </p:cNvPr>
              <p:cNvSpPr txBox="1"/>
              <p:nvPr/>
            </p:nvSpPr>
            <p:spPr>
              <a:xfrm>
                <a:off x="8487674" y="1845200"/>
                <a:ext cx="109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Unhealthy</a:t>
                </a:r>
                <a:r>
                  <a:rPr lang="en-US" altLang="zh-CN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zh-CN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Eating</a:t>
                </a:r>
                <a:endParaRPr lang="zh-CN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3239C10D-32B3-4123-812D-8211A0CA4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74" r="-307" b="24506"/>
              <a:stretch/>
            </p:blipFill>
            <p:spPr>
              <a:xfrm>
                <a:off x="8415131" y="1008493"/>
                <a:ext cx="1243552" cy="794657"/>
              </a:xfrm>
              <a:prstGeom prst="rect">
                <a:avLst/>
              </a:prstGeom>
            </p:spPr>
          </p:pic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A210770E-1017-4C5A-894D-461A00C802A2}"/>
                </a:ext>
              </a:extLst>
            </p:cNvPr>
            <p:cNvGrpSpPr/>
            <p:nvPr/>
          </p:nvGrpSpPr>
          <p:grpSpPr>
            <a:xfrm>
              <a:off x="8522098" y="2464419"/>
              <a:ext cx="1098467" cy="1130579"/>
              <a:chOff x="7296811" y="991620"/>
              <a:chExt cx="1098467" cy="1130579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684C7B5-2368-4214-A0C1-0CD60616F12B}"/>
                  </a:ext>
                </a:extLst>
              </p:cNvPr>
              <p:cNvSpPr txBox="1"/>
              <p:nvPr/>
            </p:nvSpPr>
            <p:spPr>
              <a:xfrm>
                <a:off x="7296811" y="1845200"/>
                <a:ext cx="1098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Obesity</a:t>
                </a:r>
                <a:endParaRPr lang="zh-CN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5891CF1E-B594-4FDE-8B80-0ACE980D2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40279" y="991620"/>
                <a:ext cx="811530" cy="811530"/>
              </a:xfrm>
              <a:prstGeom prst="rect">
                <a:avLst/>
              </a:prstGeom>
            </p:spPr>
          </p:pic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8622D9FA-68E8-42C3-8EF0-8B16614B683B}"/>
                </a:ext>
              </a:extLst>
            </p:cNvPr>
            <p:cNvGrpSpPr/>
            <p:nvPr/>
          </p:nvGrpSpPr>
          <p:grpSpPr>
            <a:xfrm>
              <a:off x="8383847" y="3779098"/>
              <a:ext cx="1374968" cy="1148919"/>
              <a:chOff x="9589363" y="973280"/>
              <a:chExt cx="1374968" cy="1148919"/>
            </a:xfrm>
          </p:grpSpPr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0A1CCBD-79F2-49A1-B0E6-9C78ABE931C3}"/>
                  </a:ext>
                </a:extLst>
              </p:cNvPr>
              <p:cNvSpPr txBox="1"/>
              <p:nvPr/>
            </p:nvSpPr>
            <p:spPr>
              <a:xfrm>
                <a:off x="9589363" y="1845200"/>
                <a:ext cx="1374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Unemployment</a:t>
                </a:r>
                <a:endParaRPr lang="zh-CN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F933ADD4-2DB0-4BBF-A1EE-C049EC8C0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1912" y="973280"/>
                <a:ext cx="829870" cy="829870"/>
              </a:xfrm>
              <a:prstGeom prst="rect">
                <a:avLst/>
              </a:prstGeom>
            </p:spPr>
          </p:pic>
        </p:grp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92AE714C-C5AD-4DE4-ABDA-41695EC3625E}"/>
              </a:ext>
            </a:extLst>
          </p:cNvPr>
          <p:cNvGrpSpPr/>
          <p:nvPr/>
        </p:nvGrpSpPr>
        <p:grpSpPr>
          <a:xfrm>
            <a:off x="541728" y="3875486"/>
            <a:ext cx="1345676" cy="1076172"/>
            <a:chOff x="541728" y="3875486"/>
            <a:chExt cx="1345676" cy="107617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12AE158-E34D-4ABE-A896-2AB1B18556B2}"/>
                </a:ext>
              </a:extLst>
            </p:cNvPr>
            <p:cNvSpPr/>
            <p:nvPr/>
          </p:nvSpPr>
          <p:spPr>
            <a:xfrm>
              <a:off x="541728" y="3875486"/>
              <a:ext cx="1345676" cy="107617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E83D3861-7503-467E-ACE5-6C1731047732}"/>
                </a:ext>
              </a:extLst>
            </p:cNvPr>
            <p:cNvSpPr txBox="1"/>
            <p:nvPr/>
          </p:nvSpPr>
          <p:spPr>
            <a:xfrm>
              <a:off x="558829" y="4674659"/>
              <a:ext cx="1311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Manufacturing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53C65F1-8213-4BA7-9997-53564140C042}"/>
                </a:ext>
              </a:extLst>
            </p:cNvPr>
            <p:cNvSpPr txBox="1"/>
            <p:nvPr/>
          </p:nvSpPr>
          <p:spPr>
            <a:xfrm>
              <a:off x="824087" y="4448358"/>
              <a:ext cx="780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C248D27F-568A-40FC-B529-62C647E80059}"/>
                </a:ext>
              </a:extLst>
            </p:cNvPr>
            <p:cNvGrpSpPr/>
            <p:nvPr/>
          </p:nvGrpSpPr>
          <p:grpSpPr>
            <a:xfrm>
              <a:off x="571309" y="4040124"/>
              <a:ext cx="1286514" cy="360000"/>
              <a:chOff x="415100" y="4048064"/>
              <a:chExt cx="1286514" cy="360000"/>
            </a:xfrm>
          </p:grpSpPr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1F729C66-9C9B-44F5-80F1-D7EA5EBFE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15100" y="4095469"/>
                <a:ext cx="360000" cy="265190"/>
              </a:xfrm>
              <a:prstGeom prst="rect">
                <a:avLst/>
              </a:prstGeom>
            </p:spPr>
          </p:pic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238F736D-A32D-4929-A2D7-16674B4B2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57" y="404806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44" name="图片 143">
                <a:extLst>
                  <a:ext uri="{FF2B5EF4-FFF2-40B4-BE49-F238E27FC236}">
                    <a16:creationId xmlns:a16="http://schemas.microsoft.com/office/drawing/2014/main" id="{D954CDF0-90B9-4364-B4FE-747AEEF6E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1614" y="4048064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161" name="左大括号 160">
            <a:extLst>
              <a:ext uri="{FF2B5EF4-FFF2-40B4-BE49-F238E27FC236}">
                <a16:creationId xmlns:a16="http://schemas.microsoft.com/office/drawing/2014/main" id="{62908BEA-8601-4276-B023-89D00B34E585}"/>
              </a:ext>
            </a:extLst>
          </p:cNvPr>
          <p:cNvSpPr/>
          <p:nvPr/>
        </p:nvSpPr>
        <p:spPr>
          <a:xfrm>
            <a:off x="9579398" y="1115406"/>
            <a:ext cx="307131" cy="81037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8AD828B-89ED-4F7D-8C52-F0CCE8BAED34}"/>
              </a:ext>
            </a:extLst>
          </p:cNvPr>
          <p:cNvSpPr/>
          <p:nvPr/>
        </p:nvSpPr>
        <p:spPr>
          <a:xfrm>
            <a:off x="10040232" y="2375561"/>
            <a:ext cx="511913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4A0CF1B-BC12-48B8-B639-0BDB11A63939}"/>
              </a:ext>
            </a:extLst>
          </p:cNvPr>
          <p:cNvSpPr/>
          <p:nvPr/>
        </p:nvSpPr>
        <p:spPr>
          <a:xfrm>
            <a:off x="10040232" y="2755883"/>
            <a:ext cx="501843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6922119-7453-4591-B259-1520A9E03BF5}"/>
              </a:ext>
            </a:extLst>
          </p:cNvPr>
          <p:cNvSpPr/>
          <p:nvPr/>
        </p:nvSpPr>
        <p:spPr>
          <a:xfrm>
            <a:off x="10040232" y="3175958"/>
            <a:ext cx="491901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5" name="左大括号 164">
            <a:extLst>
              <a:ext uri="{FF2B5EF4-FFF2-40B4-BE49-F238E27FC236}">
                <a16:creationId xmlns:a16="http://schemas.microsoft.com/office/drawing/2014/main" id="{D2C9747E-91BE-4C8C-A3D3-C6958C019083}"/>
              </a:ext>
            </a:extLst>
          </p:cNvPr>
          <p:cNvSpPr/>
          <p:nvPr/>
        </p:nvSpPr>
        <p:spPr>
          <a:xfrm>
            <a:off x="9664741" y="2513873"/>
            <a:ext cx="307131" cy="81037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左大括号 168">
            <a:extLst>
              <a:ext uri="{FF2B5EF4-FFF2-40B4-BE49-F238E27FC236}">
                <a16:creationId xmlns:a16="http://schemas.microsoft.com/office/drawing/2014/main" id="{1C2F40ED-C3FD-448E-B351-7E87AADD97F4}"/>
              </a:ext>
            </a:extLst>
          </p:cNvPr>
          <p:cNvSpPr/>
          <p:nvPr/>
        </p:nvSpPr>
        <p:spPr>
          <a:xfrm>
            <a:off x="9695796" y="3910256"/>
            <a:ext cx="307131" cy="81037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7763E0E-C900-4316-82F6-B64FB03DFF56}"/>
              </a:ext>
            </a:extLst>
          </p:cNvPr>
          <p:cNvSpPr txBox="1"/>
          <p:nvPr/>
        </p:nvSpPr>
        <p:spPr>
          <a:xfrm>
            <a:off x="428658" y="5333889"/>
            <a:ext cx="101688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---: impact direction, ——: meat production pipeline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1AC6D34-6B46-49FB-90A2-DBA1BB898420}"/>
              </a:ext>
            </a:extLst>
          </p:cNvPr>
          <p:cNvSpPr txBox="1"/>
          <p:nvPr/>
        </p:nvSpPr>
        <p:spPr>
          <a:xfrm>
            <a:off x="2149532" y="2991029"/>
            <a:ext cx="13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B60E160-0F66-45E5-B163-BCFDC14B9B57}"/>
              </a:ext>
            </a:extLst>
          </p:cNvPr>
          <p:cNvSpPr txBox="1"/>
          <p:nvPr/>
        </p:nvSpPr>
        <p:spPr>
          <a:xfrm>
            <a:off x="5120283" y="2975820"/>
            <a:ext cx="111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3A29115-7B85-45A2-B2F7-2ED726A365BB}"/>
              </a:ext>
            </a:extLst>
          </p:cNvPr>
          <p:cNvSpPr txBox="1"/>
          <p:nvPr/>
        </p:nvSpPr>
        <p:spPr>
          <a:xfrm>
            <a:off x="6990315" y="2079319"/>
            <a:ext cx="81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3" name="图片 182">
            <a:extLst>
              <a:ext uri="{FF2B5EF4-FFF2-40B4-BE49-F238E27FC236}">
                <a16:creationId xmlns:a16="http://schemas.microsoft.com/office/drawing/2014/main" id="{F594F05A-0EDC-4F08-8785-E1AC7AC3AD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328" y="1428932"/>
            <a:ext cx="347168" cy="347168"/>
          </a:xfrm>
          <a:prstGeom prst="rect">
            <a:avLst/>
          </a:prstGeom>
        </p:spPr>
      </p:pic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614451FE-BA6F-4835-96E3-295519938F95}"/>
              </a:ext>
            </a:extLst>
          </p:cNvPr>
          <p:cNvGrpSpPr/>
          <p:nvPr/>
        </p:nvGrpSpPr>
        <p:grpSpPr>
          <a:xfrm>
            <a:off x="2003366" y="3870763"/>
            <a:ext cx="1345676" cy="1076172"/>
            <a:chOff x="541728" y="3875486"/>
            <a:chExt cx="1345676" cy="1076172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C505080A-1A21-4A22-B7D6-3A81B7FF0464}"/>
                </a:ext>
              </a:extLst>
            </p:cNvPr>
            <p:cNvSpPr/>
            <p:nvPr/>
          </p:nvSpPr>
          <p:spPr>
            <a:xfrm>
              <a:off x="541728" y="3875486"/>
              <a:ext cx="1345676" cy="107617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CE25F856-02E1-4A8B-9D68-8AEF5E70293B}"/>
                </a:ext>
              </a:extLst>
            </p:cNvPr>
            <p:cNvSpPr txBox="1"/>
            <p:nvPr/>
          </p:nvSpPr>
          <p:spPr>
            <a:xfrm>
              <a:off x="558829" y="4674659"/>
              <a:ext cx="1311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C32FE314-4D9B-4F93-AB51-C9FC48DE02C7}"/>
                </a:ext>
              </a:extLst>
            </p:cNvPr>
            <p:cNvSpPr txBox="1"/>
            <p:nvPr/>
          </p:nvSpPr>
          <p:spPr>
            <a:xfrm>
              <a:off x="824087" y="4448358"/>
              <a:ext cx="780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1EC9FF43-9683-4AFF-B3E0-9087A6435CE4}"/>
                </a:ext>
              </a:extLst>
            </p:cNvPr>
            <p:cNvGrpSpPr/>
            <p:nvPr/>
          </p:nvGrpSpPr>
          <p:grpSpPr>
            <a:xfrm>
              <a:off x="618714" y="4040124"/>
              <a:ext cx="1239109" cy="360000"/>
              <a:chOff x="462505" y="4048064"/>
              <a:chExt cx="1239109" cy="360000"/>
            </a:xfrm>
          </p:grpSpPr>
          <p:pic>
            <p:nvPicPr>
              <p:cNvPr id="229" name="图片 228">
                <a:extLst>
                  <a:ext uri="{FF2B5EF4-FFF2-40B4-BE49-F238E27FC236}">
                    <a16:creationId xmlns:a16="http://schemas.microsoft.com/office/drawing/2014/main" id="{C0FBFB4D-B1A4-4E64-A5B6-9953EC3BC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2505" y="4095469"/>
                <a:ext cx="265190" cy="265190"/>
              </a:xfrm>
              <a:prstGeom prst="rect">
                <a:avLst/>
              </a:prstGeom>
            </p:spPr>
          </p:pic>
          <p:pic>
            <p:nvPicPr>
              <p:cNvPr id="230" name="图片 229">
                <a:extLst>
                  <a:ext uri="{FF2B5EF4-FFF2-40B4-BE49-F238E27FC236}">
                    <a16:creationId xmlns:a16="http://schemas.microsoft.com/office/drawing/2014/main" id="{1926C18E-78BA-484B-BBB3-AF15B663B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8357" y="404806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31" name="图片 230">
                <a:extLst>
                  <a:ext uri="{FF2B5EF4-FFF2-40B4-BE49-F238E27FC236}">
                    <a16:creationId xmlns:a16="http://schemas.microsoft.com/office/drawing/2014/main" id="{BB0E7F70-D0C4-4910-8A30-84AF99B1A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41614" y="4048064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3C8C1172-DB73-400B-BE15-5C07684344C7}"/>
              </a:ext>
            </a:extLst>
          </p:cNvPr>
          <p:cNvGrpSpPr/>
          <p:nvPr/>
        </p:nvGrpSpPr>
        <p:grpSpPr>
          <a:xfrm>
            <a:off x="4926641" y="3883426"/>
            <a:ext cx="1345676" cy="1076172"/>
            <a:chOff x="541728" y="3875486"/>
            <a:chExt cx="1345676" cy="1076172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7309829-F03F-4462-A8D0-73E0E6AF6178}"/>
                </a:ext>
              </a:extLst>
            </p:cNvPr>
            <p:cNvSpPr/>
            <p:nvPr/>
          </p:nvSpPr>
          <p:spPr>
            <a:xfrm>
              <a:off x="541728" y="3875486"/>
              <a:ext cx="1345676" cy="10761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2384820F-8402-453C-BE0B-3FCE307198A9}"/>
                </a:ext>
              </a:extLst>
            </p:cNvPr>
            <p:cNvSpPr txBox="1"/>
            <p:nvPr/>
          </p:nvSpPr>
          <p:spPr>
            <a:xfrm>
              <a:off x="558829" y="4674659"/>
              <a:ext cx="1311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Indexes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E5B3BE7B-224B-4A56-809B-9A63255A2010}"/>
                </a:ext>
              </a:extLst>
            </p:cNvPr>
            <p:cNvSpPr txBox="1"/>
            <p:nvPr/>
          </p:nvSpPr>
          <p:spPr>
            <a:xfrm>
              <a:off x="824087" y="4448358"/>
              <a:ext cx="780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97BB218A-C66F-4C61-9168-18D43841A5B7}"/>
                </a:ext>
              </a:extLst>
            </p:cNvPr>
            <p:cNvGrpSpPr/>
            <p:nvPr/>
          </p:nvGrpSpPr>
          <p:grpSpPr>
            <a:xfrm>
              <a:off x="564292" y="4095352"/>
              <a:ext cx="1298086" cy="321768"/>
              <a:chOff x="408083" y="4103292"/>
              <a:chExt cx="1298086" cy="321768"/>
            </a:xfrm>
          </p:grpSpPr>
          <p:pic>
            <p:nvPicPr>
              <p:cNvPr id="245" name="图片 244">
                <a:extLst>
                  <a:ext uri="{FF2B5EF4-FFF2-40B4-BE49-F238E27FC236}">
                    <a16:creationId xmlns:a16="http://schemas.microsoft.com/office/drawing/2014/main" id="{A3845E84-A4B9-41B5-8D9C-70B75050F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08083" y="4132241"/>
                <a:ext cx="464031" cy="232016"/>
              </a:xfrm>
              <a:prstGeom prst="rect">
                <a:avLst/>
              </a:prstGeom>
            </p:spPr>
          </p:pic>
          <p:pic>
            <p:nvPicPr>
              <p:cNvPr id="246" name="图片 245">
                <a:extLst>
                  <a:ext uri="{FF2B5EF4-FFF2-40B4-BE49-F238E27FC236}">
                    <a16:creationId xmlns:a16="http://schemas.microsoft.com/office/drawing/2014/main" id="{9C3F8160-3F60-43C8-8172-D77BDD1B0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2077" y="4103292"/>
                <a:ext cx="581429" cy="321768"/>
              </a:xfrm>
              <a:prstGeom prst="rect">
                <a:avLst/>
              </a:prstGeom>
            </p:spPr>
          </p:pic>
          <p:pic>
            <p:nvPicPr>
              <p:cNvPr id="247" name="图片 246">
                <a:extLst>
                  <a:ext uri="{FF2B5EF4-FFF2-40B4-BE49-F238E27FC236}">
                    <a16:creationId xmlns:a16="http://schemas.microsoft.com/office/drawing/2014/main" id="{0001C7BC-980C-4A66-AD66-3AF4080C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46169" y="4149064"/>
                <a:ext cx="360000" cy="194754"/>
              </a:xfrm>
              <a:prstGeom prst="rect">
                <a:avLst/>
              </a:prstGeom>
            </p:spPr>
          </p:pic>
        </p:grp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80DD7341-DED5-4DC4-BDBE-ED6D84E88932}"/>
              </a:ext>
            </a:extLst>
          </p:cNvPr>
          <p:cNvGrpSpPr/>
          <p:nvPr/>
        </p:nvGrpSpPr>
        <p:grpSpPr>
          <a:xfrm>
            <a:off x="3465004" y="3883426"/>
            <a:ext cx="1345676" cy="1076172"/>
            <a:chOff x="541728" y="3875486"/>
            <a:chExt cx="1345676" cy="1076172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47B0EEFA-A0FF-42CA-A21C-6384CC90344C}"/>
                </a:ext>
              </a:extLst>
            </p:cNvPr>
            <p:cNvSpPr/>
            <p:nvPr/>
          </p:nvSpPr>
          <p:spPr>
            <a:xfrm>
              <a:off x="541728" y="3875486"/>
              <a:ext cx="1345676" cy="107617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1E98EB73-1DAC-4A5C-AC48-A54BA188F0B3}"/>
                </a:ext>
              </a:extLst>
            </p:cNvPr>
            <p:cNvSpPr txBox="1"/>
            <p:nvPr/>
          </p:nvSpPr>
          <p:spPr>
            <a:xfrm>
              <a:off x="558829" y="4674659"/>
              <a:ext cx="1311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Trade &amp; Services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91E571BB-A8B3-4E0F-A0F7-DDF227890405}"/>
                </a:ext>
              </a:extLst>
            </p:cNvPr>
            <p:cNvSpPr txBox="1"/>
            <p:nvPr/>
          </p:nvSpPr>
          <p:spPr>
            <a:xfrm>
              <a:off x="824087" y="4448358"/>
              <a:ext cx="780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</a:t>
              </a:r>
              <a:endParaRPr lang="zh-CN" alt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EA0A91B4-C97F-48F0-A6C2-21A3E3BD9E94}"/>
                </a:ext>
              </a:extLst>
            </p:cNvPr>
            <p:cNvGrpSpPr/>
            <p:nvPr/>
          </p:nvGrpSpPr>
          <p:grpSpPr>
            <a:xfrm>
              <a:off x="620351" y="4040124"/>
              <a:ext cx="1237472" cy="360000"/>
              <a:chOff x="464142" y="4048064"/>
              <a:chExt cx="1237472" cy="360000"/>
            </a:xfrm>
          </p:grpSpPr>
          <p:pic>
            <p:nvPicPr>
              <p:cNvPr id="237" name="图片 236">
                <a:extLst>
                  <a:ext uri="{FF2B5EF4-FFF2-40B4-BE49-F238E27FC236}">
                    <a16:creationId xmlns:a16="http://schemas.microsoft.com/office/drawing/2014/main" id="{9FA46B06-665C-4506-AFDD-121FFEE77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42" y="4095469"/>
                <a:ext cx="261916" cy="265190"/>
              </a:xfrm>
              <a:prstGeom prst="rect">
                <a:avLst/>
              </a:prstGeom>
            </p:spPr>
          </p:pic>
          <p:pic>
            <p:nvPicPr>
              <p:cNvPr id="238" name="图片 237">
                <a:extLst>
                  <a:ext uri="{FF2B5EF4-FFF2-40B4-BE49-F238E27FC236}">
                    <a16:creationId xmlns:a16="http://schemas.microsoft.com/office/drawing/2014/main" id="{F17FDC1A-9B28-4748-9AEC-0211518DC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8357" y="404806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39" name="图片 238">
                <a:extLst>
                  <a:ext uri="{FF2B5EF4-FFF2-40B4-BE49-F238E27FC236}">
                    <a16:creationId xmlns:a16="http://schemas.microsoft.com/office/drawing/2014/main" id="{AD78E70C-B3E9-43CE-8BD2-9B7B38C9F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41614" y="4076264"/>
                <a:ext cx="360000" cy="303600"/>
              </a:xfrm>
              <a:prstGeom prst="rect">
                <a:avLst/>
              </a:prstGeom>
            </p:spPr>
          </p:pic>
        </p:grp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3F7D6BC-7969-4D98-BB6C-02CF500B3E55}"/>
              </a:ext>
            </a:extLst>
          </p:cNvPr>
          <p:cNvSpPr/>
          <p:nvPr/>
        </p:nvSpPr>
        <p:spPr>
          <a:xfrm>
            <a:off x="9946456" y="1175457"/>
            <a:ext cx="546008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Fruit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BCF0B47D-7DDD-4DE9-A39B-D1CABC87E215}"/>
              </a:ext>
            </a:extLst>
          </p:cNvPr>
          <p:cNvSpPr/>
          <p:nvPr/>
        </p:nvSpPr>
        <p:spPr>
          <a:xfrm>
            <a:off x="9955342" y="1595532"/>
            <a:ext cx="546008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32F23CF-3F56-4ED3-A5F0-0AF0D1B70277}"/>
              </a:ext>
            </a:extLst>
          </p:cNvPr>
          <p:cNvSpPr/>
          <p:nvPr/>
        </p:nvSpPr>
        <p:spPr>
          <a:xfrm>
            <a:off x="10040232" y="3789557"/>
            <a:ext cx="511913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CF4ACDBD-96D4-4A5F-8892-9F029C155233}"/>
              </a:ext>
            </a:extLst>
          </p:cNvPr>
          <p:cNvSpPr/>
          <p:nvPr/>
        </p:nvSpPr>
        <p:spPr>
          <a:xfrm>
            <a:off x="10040232" y="4169879"/>
            <a:ext cx="501843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5509BA89-ACF8-4DE1-9288-26B044F0C3DF}"/>
              </a:ext>
            </a:extLst>
          </p:cNvPr>
          <p:cNvSpPr/>
          <p:nvPr/>
        </p:nvSpPr>
        <p:spPr>
          <a:xfrm>
            <a:off x="10040232" y="4589954"/>
            <a:ext cx="491901" cy="2766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6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B5EC8B-112E-4D46-94A0-DF3752E152E4}"/>
              </a:ext>
            </a:extLst>
          </p:cNvPr>
          <p:cNvSpPr/>
          <p:nvPr/>
        </p:nvSpPr>
        <p:spPr>
          <a:xfrm>
            <a:off x="428290" y="1417320"/>
            <a:ext cx="5971155" cy="14854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48A6EC-7DD3-4289-A72E-80BEC6016160}"/>
              </a:ext>
            </a:extLst>
          </p:cNvPr>
          <p:cNvSpPr/>
          <p:nvPr/>
        </p:nvSpPr>
        <p:spPr>
          <a:xfrm>
            <a:off x="436514" y="3352800"/>
            <a:ext cx="5962931" cy="1077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CADE44-D84C-4EBD-A0BE-8FEDFEC3E3EC}"/>
              </a:ext>
            </a:extLst>
          </p:cNvPr>
          <p:cNvSpPr/>
          <p:nvPr/>
        </p:nvSpPr>
        <p:spPr>
          <a:xfrm>
            <a:off x="525076" y="3761319"/>
            <a:ext cx="1244791" cy="41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ECA8B8-5C84-44CD-B368-CDB1FD426C03}"/>
              </a:ext>
            </a:extLst>
          </p:cNvPr>
          <p:cNvSpPr/>
          <p:nvPr/>
        </p:nvSpPr>
        <p:spPr>
          <a:xfrm>
            <a:off x="2492416" y="1428277"/>
            <a:ext cx="1842902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 Industry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C523D3-77A8-4B49-95AC-B7659B0DCB7D}"/>
              </a:ext>
            </a:extLst>
          </p:cNvPr>
          <p:cNvSpPr/>
          <p:nvPr/>
        </p:nvSpPr>
        <p:spPr>
          <a:xfrm>
            <a:off x="532444" y="2530373"/>
            <a:ext cx="929632" cy="253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FED7A-DDAA-4A4E-BE8B-475F544FD5EC}"/>
              </a:ext>
            </a:extLst>
          </p:cNvPr>
          <p:cNvSpPr/>
          <p:nvPr/>
        </p:nvSpPr>
        <p:spPr>
          <a:xfrm>
            <a:off x="528924" y="2001098"/>
            <a:ext cx="945376" cy="35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8C62D9-C090-47F2-A623-AE57CE5FF1A8}"/>
              </a:ext>
            </a:extLst>
          </p:cNvPr>
          <p:cNvSpPr/>
          <p:nvPr/>
        </p:nvSpPr>
        <p:spPr>
          <a:xfrm>
            <a:off x="7461476" y="1417320"/>
            <a:ext cx="3974462" cy="2995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E04D21-B01B-48EA-859D-E199F5DDB2C7}"/>
              </a:ext>
            </a:extLst>
          </p:cNvPr>
          <p:cNvSpPr/>
          <p:nvPr/>
        </p:nvSpPr>
        <p:spPr>
          <a:xfrm>
            <a:off x="8389494" y="1437711"/>
            <a:ext cx="2118426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Influence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24BC26C-7494-4DD8-94CF-3A232A3DCA60}"/>
              </a:ext>
            </a:extLst>
          </p:cNvPr>
          <p:cNvSpPr/>
          <p:nvPr/>
        </p:nvSpPr>
        <p:spPr>
          <a:xfrm>
            <a:off x="1629199" y="2489274"/>
            <a:ext cx="953441" cy="11986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7C331A-DEED-40D9-8B24-20BE386FBCC4}"/>
              </a:ext>
            </a:extLst>
          </p:cNvPr>
          <p:cNvSpPr/>
          <p:nvPr/>
        </p:nvSpPr>
        <p:spPr>
          <a:xfrm>
            <a:off x="2574344" y="3352800"/>
            <a:ext cx="1810647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F7E109-7373-4B64-91AF-87B8BDD77D04}"/>
              </a:ext>
            </a:extLst>
          </p:cNvPr>
          <p:cNvCxnSpPr>
            <a:cxnSpLocks/>
          </p:cNvCxnSpPr>
          <p:nvPr/>
        </p:nvCxnSpPr>
        <p:spPr>
          <a:xfrm flipV="1">
            <a:off x="2149532" y="2807373"/>
            <a:ext cx="0" cy="942362"/>
          </a:xfrm>
          <a:prstGeom prst="straightConnector1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03E664-D760-4687-938D-1DC011EDEA6C}"/>
              </a:ext>
            </a:extLst>
          </p:cNvPr>
          <p:cNvCxnSpPr>
            <a:cxnSpLocks/>
          </p:cNvCxnSpPr>
          <p:nvPr/>
        </p:nvCxnSpPr>
        <p:spPr>
          <a:xfrm>
            <a:off x="5030216" y="2784064"/>
            <a:ext cx="10063" cy="965670"/>
          </a:xfrm>
          <a:prstGeom prst="straightConnector1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加号 23">
            <a:extLst>
              <a:ext uri="{FF2B5EF4-FFF2-40B4-BE49-F238E27FC236}">
                <a16:creationId xmlns:a16="http://schemas.microsoft.com/office/drawing/2014/main" id="{250DA6E3-ADB8-4EEB-B253-8529826D1BAF}"/>
              </a:ext>
            </a:extLst>
          </p:cNvPr>
          <p:cNvSpPr/>
          <p:nvPr/>
        </p:nvSpPr>
        <p:spPr>
          <a:xfrm>
            <a:off x="3329451" y="2195261"/>
            <a:ext cx="298450" cy="273874"/>
          </a:xfrm>
          <a:prstGeom prst="math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AD2B37-1C6B-42E2-93A7-16AE60EAACF8}"/>
              </a:ext>
            </a:extLst>
          </p:cNvPr>
          <p:cNvSpPr txBox="1"/>
          <p:nvPr/>
        </p:nvSpPr>
        <p:spPr>
          <a:xfrm>
            <a:off x="458201" y="2496669"/>
            <a:ext cx="10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poultry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40D1C-FE00-4A80-834F-94EDDB964F9E}"/>
              </a:ext>
            </a:extLst>
          </p:cNvPr>
          <p:cNvSpPr txBox="1"/>
          <p:nvPr/>
        </p:nvSpPr>
        <p:spPr>
          <a:xfrm>
            <a:off x="446234" y="2018273"/>
            <a:ext cx="1098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hogs, cattle</a:t>
            </a:r>
            <a:endParaRPr lang="zh-CN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C0C68F-5EBB-498D-954C-052B52EBFF9C}"/>
              </a:ext>
            </a:extLst>
          </p:cNvPr>
          <p:cNvSpPr txBox="1"/>
          <p:nvPr/>
        </p:nvSpPr>
        <p:spPr>
          <a:xfrm>
            <a:off x="1542394" y="2043311"/>
            <a:ext cx="109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Slaughter Factory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4136426-9A2B-457F-B73D-6DDE561F579E}"/>
              </a:ext>
            </a:extLst>
          </p:cNvPr>
          <p:cNvSpPr/>
          <p:nvPr/>
        </p:nvSpPr>
        <p:spPr>
          <a:xfrm>
            <a:off x="4550005" y="2539278"/>
            <a:ext cx="798407" cy="958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5B8347-B2DB-4907-BB4A-63DDA04163FC}"/>
              </a:ext>
            </a:extLst>
          </p:cNvPr>
          <p:cNvSpPr txBox="1"/>
          <p:nvPr/>
        </p:nvSpPr>
        <p:spPr>
          <a:xfrm>
            <a:off x="4398334" y="2083411"/>
            <a:ext cx="109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Retail &amp; Restaurant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017AA32B-0BB0-4328-81E6-34EA463A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91" y="2109679"/>
            <a:ext cx="554360" cy="55436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254DE6D-1A22-48B4-B4DD-1B0F96159DD0}"/>
              </a:ext>
            </a:extLst>
          </p:cNvPr>
          <p:cNvSpPr/>
          <p:nvPr/>
        </p:nvSpPr>
        <p:spPr>
          <a:xfrm>
            <a:off x="2688175" y="2496669"/>
            <a:ext cx="1558252" cy="299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49457E-F3B4-45E2-8509-8A116035695E}"/>
              </a:ext>
            </a:extLst>
          </p:cNvPr>
          <p:cNvSpPr txBox="1"/>
          <p:nvPr/>
        </p:nvSpPr>
        <p:spPr>
          <a:xfrm>
            <a:off x="2721231" y="2530374"/>
            <a:ext cx="155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Production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C05C199-C8BC-4DB8-BA12-B6CAD390BB5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6399445" y="2915085"/>
            <a:ext cx="1062031" cy="976346"/>
          </a:xfrm>
          <a:prstGeom prst="bentConnector3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850E9F8-8946-45AD-8D9F-C72EF1983F1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399445" y="2160026"/>
            <a:ext cx="1062031" cy="755059"/>
          </a:xfrm>
          <a:prstGeom prst="bentConnector3">
            <a:avLst/>
          </a:prstGeom>
          <a:ln w="349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8A1B5DC-1702-431D-B772-B62DFBB66D9E}"/>
              </a:ext>
            </a:extLst>
          </p:cNvPr>
          <p:cNvSpPr txBox="1"/>
          <p:nvPr/>
        </p:nvSpPr>
        <p:spPr>
          <a:xfrm>
            <a:off x="7448142" y="3244177"/>
            <a:ext cx="109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</a:t>
            </a:r>
            <a:endParaRPr lang="zh-CN" altLang="en-US" sz="1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28B81D-C5E1-440B-9E1E-13625EB9F437}"/>
              </a:ext>
            </a:extLst>
          </p:cNvPr>
          <p:cNvSpPr/>
          <p:nvPr/>
        </p:nvSpPr>
        <p:spPr>
          <a:xfrm>
            <a:off x="10215793" y="1941007"/>
            <a:ext cx="1076206" cy="276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level</a:t>
            </a:r>
            <a:endParaRPr lang="zh-CN" altLang="en-US" sz="105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F2E8EC-A004-406D-B114-99749AF59422}"/>
              </a:ext>
            </a:extLst>
          </p:cNvPr>
          <p:cNvSpPr txBox="1"/>
          <p:nvPr/>
        </p:nvSpPr>
        <p:spPr>
          <a:xfrm>
            <a:off x="433182" y="3855081"/>
            <a:ext cx="131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47EBA41-EC4E-428B-815C-49F58F2907CD}"/>
              </a:ext>
            </a:extLst>
          </p:cNvPr>
          <p:cNvSpPr/>
          <p:nvPr/>
        </p:nvSpPr>
        <p:spPr>
          <a:xfrm>
            <a:off x="10240581" y="2341682"/>
            <a:ext cx="1051418" cy="276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level</a:t>
            </a:r>
            <a:endParaRPr lang="zh-CN" altLang="en-US" sz="1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E01A015-1F58-472C-9A5F-727AE64F0766}"/>
              </a:ext>
            </a:extLst>
          </p:cNvPr>
          <p:cNvSpPr/>
          <p:nvPr/>
        </p:nvSpPr>
        <p:spPr>
          <a:xfrm>
            <a:off x="10245783" y="2784064"/>
            <a:ext cx="1046216" cy="276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 level</a:t>
            </a:r>
            <a:endParaRPr lang="zh-CN" altLang="en-US" sz="105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531338FB-DBF2-4F33-9BFF-105CBB9215C3}"/>
              </a:ext>
            </a:extLst>
          </p:cNvPr>
          <p:cNvSpPr/>
          <p:nvPr/>
        </p:nvSpPr>
        <p:spPr>
          <a:xfrm>
            <a:off x="9919552" y="2079319"/>
            <a:ext cx="256193" cy="810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F50E449-F5C7-4F49-88C8-A791484B286A}"/>
              </a:ext>
            </a:extLst>
          </p:cNvPr>
          <p:cNvSpPr txBox="1"/>
          <p:nvPr/>
        </p:nvSpPr>
        <p:spPr>
          <a:xfrm>
            <a:off x="428290" y="4705516"/>
            <a:ext cx="1112260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---: impact direction, ——: meat production pipeline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5BCDD8A-3C08-4EB0-AFF2-30667FD50D45}"/>
              </a:ext>
            </a:extLst>
          </p:cNvPr>
          <p:cNvSpPr txBox="1"/>
          <p:nvPr/>
        </p:nvSpPr>
        <p:spPr>
          <a:xfrm>
            <a:off x="2149532" y="2991029"/>
            <a:ext cx="13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9862DB4-1BCE-4695-BFFD-D4A9A1286519}"/>
              </a:ext>
            </a:extLst>
          </p:cNvPr>
          <p:cNvSpPr txBox="1"/>
          <p:nvPr/>
        </p:nvSpPr>
        <p:spPr>
          <a:xfrm>
            <a:off x="5120283" y="2975820"/>
            <a:ext cx="111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EA649FA-3512-4ADF-A6A5-054727A7C042}"/>
              </a:ext>
            </a:extLst>
          </p:cNvPr>
          <p:cNvSpPr txBox="1"/>
          <p:nvPr/>
        </p:nvSpPr>
        <p:spPr>
          <a:xfrm>
            <a:off x="6990315" y="2079319"/>
            <a:ext cx="81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1AAC432-8564-4D48-9D21-FFAD31284A0C}"/>
              </a:ext>
            </a:extLst>
          </p:cNvPr>
          <p:cNvSpPr/>
          <p:nvPr/>
        </p:nvSpPr>
        <p:spPr>
          <a:xfrm>
            <a:off x="2004109" y="3777344"/>
            <a:ext cx="1244791" cy="41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A34FCDA-D3B0-4234-879B-ED170274D448}"/>
              </a:ext>
            </a:extLst>
          </p:cNvPr>
          <p:cNvSpPr txBox="1"/>
          <p:nvPr/>
        </p:nvSpPr>
        <p:spPr>
          <a:xfrm>
            <a:off x="1912215" y="3871106"/>
            <a:ext cx="131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6C7530F-6F75-4750-AC94-F10D810C3463}"/>
              </a:ext>
            </a:extLst>
          </p:cNvPr>
          <p:cNvSpPr/>
          <p:nvPr/>
        </p:nvSpPr>
        <p:spPr>
          <a:xfrm>
            <a:off x="3508223" y="3798366"/>
            <a:ext cx="1244791" cy="41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27DA4E-660D-4380-84BB-53EE00B50979}"/>
              </a:ext>
            </a:extLst>
          </p:cNvPr>
          <p:cNvSpPr txBox="1"/>
          <p:nvPr/>
        </p:nvSpPr>
        <p:spPr>
          <a:xfrm>
            <a:off x="3416329" y="3892128"/>
            <a:ext cx="131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A11FB3B-F99F-4166-9B21-C6EEF21EC6FD}"/>
              </a:ext>
            </a:extLst>
          </p:cNvPr>
          <p:cNvSpPr/>
          <p:nvPr/>
        </p:nvSpPr>
        <p:spPr>
          <a:xfrm>
            <a:off x="4988520" y="3806311"/>
            <a:ext cx="1244791" cy="41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3E855D7-2129-47F2-B96A-CD236D7AB983}"/>
              </a:ext>
            </a:extLst>
          </p:cNvPr>
          <p:cNvSpPr txBox="1"/>
          <p:nvPr/>
        </p:nvSpPr>
        <p:spPr>
          <a:xfrm>
            <a:off x="4896626" y="3900073"/>
            <a:ext cx="131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ADD26BB-03A3-43F8-98CF-B475C40A69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20" y="2337207"/>
            <a:ext cx="1059580" cy="1059580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228F1C74-92A9-4F86-A635-1378F6A6CF5F}"/>
              </a:ext>
            </a:extLst>
          </p:cNvPr>
          <p:cNvSpPr/>
          <p:nvPr/>
        </p:nvSpPr>
        <p:spPr>
          <a:xfrm>
            <a:off x="8664128" y="3855009"/>
            <a:ext cx="1231362" cy="2766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Unemployment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C9CBA5-6A3E-4B00-B6BA-8D384B52C795}"/>
              </a:ext>
            </a:extLst>
          </p:cNvPr>
          <p:cNvSpPr/>
          <p:nvPr/>
        </p:nvSpPr>
        <p:spPr>
          <a:xfrm>
            <a:off x="8674510" y="3058912"/>
            <a:ext cx="1231362" cy="2766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Obesity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BF156B0-23A6-42E2-871B-F1FAF2AE93F0}"/>
              </a:ext>
            </a:extLst>
          </p:cNvPr>
          <p:cNvSpPr/>
          <p:nvPr/>
        </p:nvSpPr>
        <p:spPr>
          <a:xfrm>
            <a:off x="8652185" y="2228353"/>
            <a:ext cx="1231362" cy="4356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Unhealthy Eating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3FF7750-3F0E-4945-9A5C-8FFCD215B8E0}"/>
              </a:ext>
            </a:extLst>
          </p:cNvPr>
          <p:cNvSpPr txBox="1"/>
          <p:nvPr/>
        </p:nvSpPr>
        <p:spPr>
          <a:xfrm>
            <a:off x="2691583" y="1877267"/>
            <a:ext cx="1556545" cy="276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Cold Storage Supply</a:t>
            </a:r>
            <a:endParaRPr lang="zh-CN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5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104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Tahoma</vt:lpstr>
      <vt:lpstr>Office 主题​​</vt:lpstr>
      <vt:lpstr>Overall Workflow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Workflow</dc:title>
  <dc:creator>lihua guo</dc:creator>
  <cp:lastModifiedBy>lihua guo</cp:lastModifiedBy>
  <cp:revision>222</cp:revision>
  <dcterms:created xsi:type="dcterms:W3CDTF">2024-03-24T02:04:11Z</dcterms:created>
  <dcterms:modified xsi:type="dcterms:W3CDTF">2024-03-24T05:24:48Z</dcterms:modified>
</cp:coreProperties>
</file>