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8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1A44-EA13-4B4D-B4E6-FF391ABC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424F6-E2DC-4961-847A-518EF35ED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726E-6AE5-4599-B157-37158DAE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270-C667-473D-BAAF-2021E2F1CC3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0B32-CEC7-4DD4-A000-EE67434D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A64F-4521-410C-9284-28CB036C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7940-092B-4FCA-AB98-9F2531C01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4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0470-914E-4A06-AC5A-EAC5B8D5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16CC2-2344-404C-922D-324410DD4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D794-0FE6-44F5-87DB-D115AB66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270-C667-473D-BAAF-2021E2F1CC3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CB9D-A045-445A-8E5E-03E23147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99A7-2C12-43C0-91EE-F36BC922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7940-092B-4FCA-AB98-9F2531C01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77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9A9D5-77E8-483A-ACF1-9F99F0657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63545-2846-413F-A5EC-DD32FFEE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CFA1-F1D0-4E9F-BA76-C9124C6F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270-C667-473D-BAAF-2021E2F1CC3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52F4-9220-4BA1-9AE3-24E0D1DD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05214-FF1C-4816-9844-C5C9ECBB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7940-092B-4FCA-AB98-9F2531C01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22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1E37-4624-4ED5-9301-B0A2ED6B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522E7-C59D-4ABB-8DBA-7D597A49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690A-316D-419C-96AF-5D27AC5A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270-C667-473D-BAAF-2021E2F1CC3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B25A7-2DDF-4F13-834B-322C109F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127BA-E2DB-4BD2-9E3A-1F3A32F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7940-092B-4FCA-AB98-9F2531C01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9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D6DB-0F3A-4FB3-8F28-5FAF392A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B317-5FBE-4185-BD9F-F4C2CC58C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66E2E-36E6-4DFF-9702-F050D3B8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270-C667-473D-BAAF-2021E2F1CC3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5039-A8A4-451D-B7D6-9E9CC716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FCDDB-981E-41BF-B617-7A357A1B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7940-092B-4FCA-AB98-9F2531C01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50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29A1-8940-4886-B839-DB6888A7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DB1-8B2B-40D2-AD87-EFF5640F9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CC955-9AA6-4213-9583-6AFE3D1FE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8567B-0753-4958-9B3C-4F06D482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270-C667-473D-BAAF-2021E2F1CC3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9DDFF-1380-4ECD-9464-4FF2B4BB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3165C-90B1-4328-A821-C1427FB2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7940-092B-4FCA-AB98-9F2531C01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09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36CB-0744-4E29-BBB2-CAB69895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E57D8-7643-4A3E-8E4D-5F586784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2E0DD-8422-4368-8299-49788F62D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DA04C-D8F3-46EE-887D-F3D7DB253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457E6-48D6-4F58-A33A-64098CEBD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D2085-9D6F-478F-ADB8-DFB59290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270-C667-473D-BAAF-2021E2F1CC3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06F6D-8BA2-4C8A-91D8-85529004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CFA2F-DC1F-400D-8D7C-9ECC8A6C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7940-092B-4FCA-AB98-9F2531C01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52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1FF6-4AE6-4804-AFE6-D62217AF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95C99-41D8-4882-942C-4BA8F612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270-C667-473D-BAAF-2021E2F1CC3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1DB63-BD01-4528-8BAF-169A121B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1966F-DA1F-48EA-A45F-7A622C8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7940-092B-4FCA-AB98-9F2531C01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53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D8706-70D7-431D-BC1A-82BE3C3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270-C667-473D-BAAF-2021E2F1CC3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8E24B-3809-46C2-9543-A3D35F92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91BD0-39CB-479B-976C-597656B2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7940-092B-4FCA-AB98-9F2531C01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89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6EED-D8AF-4461-A7BE-A3B7B8F8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D7E0-0566-4956-85C7-0616A01E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1C380-7C7E-4F2A-ACCB-FB64778B9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9436-C57A-4FC7-B984-2E86CD7B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270-C667-473D-BAAF-2021E2F1CC3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9757F-41F3-4366-BB23-79B34E25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AEFE-DF9A-44D1-8929-7F96F9B5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7940-092B-4FCA-AB98-9F2531C01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99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17DD-1B32-4FFB-87E5-0EBBEDC5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A65CA-A3D9-4CF4-B950-20D12DB67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4F3C3-21E6-43E2-B90B-8ED053C8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F66C7-EB39-439E-B5E9-64FA1EDB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270-C667-473D-BAAF-2021E2F1CC3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8C1AC-9E78-4986-BF73-03C1F143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ABC50-77C8-455D-B959-D8BEE66B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7940-092B-4FCA-AB98-9F2531C01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8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DA4A1-A518-45E7-9995-F148BC99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FEEE2-6009-4B8B-B2B7-CAFE4B316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1A5E-B8E9-4556-8E3A-781DA43BB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C6270-C667-473D-BAAF-2021E2F1CC3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EDB0-0A0E-4C70-A801-B2886CE03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30F1-AE96-4AE5-9C92-8EA2C707E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37940-092B-4FCA-AB98-9F2531C01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41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F218-1DEF-40EC-9E53-36ECCC15E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HW06</a:t>
            </a:r>
            <a:r>
              <a:rPr lang="zh-TW" altLang="en-US" dirty="0"/>
              <a:t>、</a:t>
            </a:r>
            <a:r>
              <a:rPr lang="en-US" altLang="zh-TW" dirty="0"/>
              <a:t>07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60E7B-107B-4C74-ACAF-7B031C51D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11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93-5128-4CFA-9257-753269C2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Output Stream for Array &amp; </a:t>
            </a:r>
            <a:r>
              <a:rPr lang="en-US" altLang="zh-TW" dirty="0" err="1"/>
              <a:t>BigNUM</a:t>
            </a:r>
            <a:endParaRPr lang="zh-TW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68A4E-26EC-44B0-8A76-D2EAC3552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B962B4-6D5F-423F-919B-222DFBAA6B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重載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istream</a:t>
            </a:r>
            <a:r>
              <a:rPr lang="en-US" altLang="zh-TW" sz="1600" dirty="0">
                <a:latin typeface="Consolas" panose="020B0609020204030204" pitchFamily="49" charset="0"/>
              </a:rPr>
              <a:t>&amp; operator&gt;&gt;(</a:t>
            </a:r>
            <a:r>
              <a:rPr lang="en-US" altLang="zh-TW" sz="1600" dirty="0" err="1">
                <a:latin typeface="Consolas" panose="020B0609020204030204" pitchFamily="49" charset="0"/>
              </a:rPr>
              <a:t>istream</a:t>
            </a:r>
            <a:r>
              <a:rPr lang="en-US" altLang="zh-TW" sz="1600" dirty="0">
                <a:latin typeface="Consolas" panose="020B0609020204030204" pitchFamily="49" charset="0"/>
              </a:rPr>
              <a:t>&amp; is, </a:t>
            </a:r>
            <a:r>
              <a:rPr lang="en-US" altLang="zh-TW" sz="1600" dirty="0" err="1">
                <a:latin typeface="Consolas" panose="020B0609020204030204" pitchFamily="49" charset="0"/>
              </a:rPr>
              <a:t>BigNUM</a:t>
            </a:r>
            <a:r>
              <a:rPr lang="en-US" altLang="zh-TW" sz="1600" dirty="0">
                <a:latin typeface="Consolas" panose="020B0609020204030204" pitchFamily="49" charset="0"/>
              </a:rPr>
              <a:t>&amp; b)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is </a:t>
            </a:r>
            <a:r>
              <a:rPr lang="zh-TW" altLang="en-US" sz="2400" dirty="0">
                <a:latin typeface="Consolas" panose="020B0609020204030204" pitchFamily="49" charset="0"/>
              </a:rPr>
              <a:t>就可以當作</a:t>
            </a:r>
            <a:r>
              <a:rPr lang="en-US" altLang="zh-TW" sz="2400" dirty="0" err="1">
                <a:latin typeface="Consolas" panose="020B0609020204030204" pitchFamily="49" charset="0"/>
              </a:rPr>
              <a:t>cin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然後用</a:t>
            </a:r>
            <a:r>
              <a:rPr lang="en-US" altLang="zh-TW" sz="2400" dirty="0" err="1">
                <a:latin typeface="Consolas" panose="020B0609020204030204" pitchFamily="49" charset="0"/>
              </a:rPr>
              <a:t>getline</a:t>
            </a:r>
            <a:r>
              <a:rPr lang="en-US" altLang="zh-TW" sz="2400" dirty="0">
                <a:latin typeface="Consolas" panose="020B0609020204030204" pitchFamily="49" charset="0"/>
              </a:rPr>
              <a:t> </a:t>
            </a:r>
            <a:r>
              <a:rPr lang="zh-TW" altLang="en-US" sz="2400" dirty="0">
                <a:latin typeface="Consolas" panose="020B0609020204030204" pitchFamily="49" charset="0"/>
              </a:rPr>
              <a:t>讀取整行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用</a:t>
            </a:r>
            <a:r>
              <a:rPr lang="en-US" altLang="zh-TW" sz="2400" dirty="0">
                <a:latin typeface="Consolas" panose="020B0609020204030204" pitchFamily="49" charset="0"/>
              </a:rPr>
              <a:t>string stream </a:t>
            </a:r>
            <a:r>
              <a:rPr lang="zh-TW" altLang="en-US" sz="2400" dirty="0">
                <a:latin typeface="Consolas" panose="020B0609020204030204" pitchFamily="49" charset="0"/>
              </a:rPr>
              <a:t>分割空白，存到</a:t>
            </a:r>
            <a:r>
              <a:rPr lang="en-US" altLang="zh-TW" sz="2400" dirty="0">
                <a:latin typeface="Consolas" panose="020B0609020204030204" pitchFamily="49" charset="0"/>
              </a:rPr>
              <a:t>array</a:t>
            </a:r>
            <a:r>
              <a:rPr lang="zh-TW" altLang="en-US" sz="2400" dirty="0">
                <a:latin typeface="Consolas" panose="020B0609020204030204" pitchFamily="49" charset="0"/>
              </a:rPr>
              <a:t>裡面。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(</a:t>
            </a:r>
            <a:r>
              <a:rPr lang="zh-TW" altLang="en-US" sz="2400" dirty="0">
                <a:latin typeface="Consolas" panose="020B0609020204030204" pitchFamily="49" charset="0"/>
              </a:rPr>
              <a:t>實作在 </a:t>
            </a:r>
            <a:r>
              <a:rPr lang="en-US" altLang="zh-TW" sz="2400" dirty="0">
                <a:latin typeface="Consolas" panose="020B0609020204030204" pitchFamily="49" charset="0"/>
              </a:rPr>
              <a:t>Array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1907BF-0E37-44A2-BBA5-13DD730D6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03D5B6-E308-4398-808A-695548575A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/>
              <a:t>重載</a:t>
            </a:r>
            <a:endParaRPr lang="en-US" altLang="zh-TW" dirty="0"/>
          </a:p>
          <a:p>
            <a:pPr marL="0" indent="0">
              <a:buNone/>
            </a:pPr>
            <a:r>
              <a:rPr lang="en-GB" altLang="zh-TW" sz="1600" dirty="0" err="1">
                <a:latin typeface="Consolas" panose="020B0609020204030204" pitchFamily="49" charset="0"/>
              </a:rPr>
              <a:t>ostream</a:t>
            </a:r>
            <a:r>
              <a:rPr lang="en-GB" altLang="zh-TW" sz="1600" dirty="0">
                <a:latin typeface="Consolas" panose="020B0609020204030204" pitchFamily="49" charset="0"/>
              </a:rPr>
              <a:t>&amp; operator&lt;&lt;(</a:t>
            </a:r>
            <a:r>
              <a:rPr lang="en-GB" altLang="zh-TW" sz="1600" dirty="0" err="1">
                <a:latin typeface="Consolas" panose="020B0609020204030204" pitchFamily="49" charset="0"/>
              </a:rPr>
              <a:t>ostream</a:t>
            </a:r>
            <a:r>
              <a:rPr lang="en-GB" altLang="zh-TW" sz="1600" dirty="0">
                <a:latin typeface="Consolas" panose="020B0609020204030204" pitchFamily="49" charset="0"/>
              </a:rPr>
              <a:t>&amp; </a:t>
            </a:r>
            <a:r>
              <a:rPr lang="en-GB" altLang="zh-TW" sz="1600" dirty="0" err="1">
                <a:latin typeface="Consolas" panose="020B0609020204030204" pitchFamily="49" charset="0"/>
              </a:rPr>
              <a:t>os</a:t>
            </a:r>
            <a:r>
              <a:rPr lang="en-GB" altLang="zh-TW" sz="1600" dirty="0">
                <a:latin typeface="Consolas" panose="020B0609020204030204" pitchFamily="49" charset="0"/>
              </a:rPr>
              <a:t>, </a:t>
            </a:r>
            <a:r>
              <a:rPr lang="en-GB" altLang="zh-TW" sz="1600" dirty="0" err="1">
                <a:latin typeface="Consolas" panose="020B0609020204030204" pitchFamily="49" charset="0"/>
              </a:rPr>
              <a:t>BigNUM</a:t>
            </a:r>
            <a:r>
              <a:rPr lang="en-GB" altLang="zh-TW" sz="1600" dirty="0">
                <a:latin typeface="Consolas" panose="020B0609020204030204" pitchFamily="49" charset="0"/>
              </a:rPr>
              <a:t> b)</a:t>
            </a:r>
          </a:p>
          <a:p>
            <a:pPr marL="0" indent="0">
              <a:buNone/>
            </a:pPr>
            <a:r>
              <a:rPr lang="en-US" altLang="zh-TW" dirty="0" err="1"/>
              <a:t>os</a:t>
            </a:r>
            <a:r>
              <a:rPr lang="en-US" altLang="zh-TW" dirty="0"/>
              <a:t> </a:t>
            </a:r>
            <a:r>
              <a:rPr lang="zh-TW" altLang="en-US" dirty="0"/>
              <a:t>就可以當</a:t>
            </a:r>
            <a:r>
              <a:rPr lang="en-US" altLang="zh-TW" dirty="0" err="1"/>
              <a:t>cout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就用迴圈</a:t>
            </a:r>
            <a:r>
              <a:rPr lang="en-US" altLang="zh-TW" dirty="0" err="1"/>
              <a:t>cout</a:t>
            </a:r>
            <a:r>
              <a:rPr lang="en-US" altLang="zh-TW" dirty="0"/>
              <a:t> </a:t>
            </a:r>
            <a:r>
              <a:rPr lang="zh-TW" altLang="en-US" dirty="0"/>
              <a:t>各個數字。用</a:t>
            </a:r>
            <a:r>
              <a:rPr lang="en-US" altLang="zh-TW" dirty="0"/>
              <a:t>%</a:t>
            </a:r>
            <a:r>
              <a:rPr lang="zh-TW" altLang="en-US" dirty="0"/>
              <a:t>判斷加上空格。</a:t>
            </a:r>
          </a:p>
        </p:txBody>
      </p:sp>
    </p:spTree>
    <p:extLst>
      <p:ext uri="{BB962C8B-B14F-4D97-AF65-F5344CB8AC3E}">
        <p14:creationId xmlns:p14="http://schemas.microsoft.com/office/powerpoint/2010/main" val="242813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93-5128-4CFA-9257-753269C2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大數除法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B962B4-6D5F-423F-919B-222DFBAA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實作除以二的</a:t>
            </a:r>
            <a:r>
              <a:rPr lang="zh-TW" altLang="en-US" b="1" dirty="0"/>
              <a:t>長除法</a:t>
            </a:r>
            <a:endParaRPr lang="en-US" altLang="zh-TW" b="1" dirty="0"/>
          </a:p>
          <a:p>
            <a:pPr marL="0" indent="0">
              <a:buNone/>
            </a:pPr>
            <a:r>
              <a:rPr lang="en-GB" altLang="zh-TW" sz="2000" dirty="0" err="1">
                <a:latin typeface="Consolas" panose="020B0609020204030204" pitchFamily="49" charset="0"/>
              </a:rPr>
              <a:t>lef</a:t>
            </a:r>
            <a:r>
              <a:rPr lang="en-GB" altLang="zh-TW" sz="2000" dirty="0">
                <a:latin typeface="Consolas" panose="020B0609020204030204" pitchFamily="49" charset="0"/>
              </a:rPr>
              <a:t> = 0 # </a:t>
            </a:r>
            <a:r>
              <a:rPr lang="zh-TW" altLang="en-US" sz="2000" dirty="0">
                <a:latin typeface="Consolas" panose="020B0609020204030204" pitchFamily="49" charset="0"/>
              </a:rPr>
              <a:t>除以</a:t>
            </a:r>
            <a:r>
              <a:rPr lang="en-US" altLang="zh-TW" sz="2000" dirty="0">
                <a:latin typeface="Consolas" panose="020B0609020204030204" pitchFamily="49" charset="0"/>
              </a:rPr>
              <a:t>2</a:t>
            </a:r>
            <a:r>
              <a:rPr lang="zh-TW" altLang="en-US" sz="2000" dirty="0">
                <a:latin typeface="Consolas" panose="020B0609020204030204" pitchFamily="49" charset="0"/>
              </a:rPr>
              <a:t>的餘數，下一輪加上去</a:t>
            </a:r>
            <a:endParaRPr lang="nn-NO" altLang="zh-TW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zh-TW" sz="2000" dirty="0">
                <a:latin typeface="Consolas" panose="020B0609020204030204" pitchFamily="49" charset="0"/>
              </a:rPr>
              <a:t>for i := [len-1:0]</a:t>
            </a:r>
          </a:p>
          <a:p>
            <a:pPr marL="0" indent="0">
              <a:buNone/>
            </a:pPr>
            <a:r>
              <a:rPr lang="en-GB" altLang="zh-TW" sz="2000" dirty="0">
                <a:latin typeface="Consolas" panose="020B0609020204030204" pitchFamily="49" charset="0"/>
              </a:rPr>
              <a:t>    </a:t>
            </a:r>
            <a:r>
              <a:rPr lang="en-GB" altLang="zh-TW" sz="2000" dirty="0" err="1">
                <a:latin typeface="Consolas" panose="020B0609020204030204" pitchFamily="49" charset="0"/>
              </a:rPr>
              <a:t>arr</a:t>
            </a:r>
            <a:r>
              <a:rPr lang="en-GB" altLang="zh-TW" sz="2000" dirty="0">
                <a:latin typeface="Consolas" panose="020B0609020204030204" pitchFamily="49" charset="0"/>
              </a:rPr>
              <a:t>[</a:t>
            </a:r>
            <a:r>
              <a:rPr lang="en-GB" altLang="zh-TW" sz="2000" dirty="0" err="1">
                <a:latin typeface="Consolas" panose="020B0609020204030204" pitchFamily="49" charset="0"/>
              </a:rPr>
              <a:t>i</a:t>
            </a:r>
            <a:r>
              <a:rPr lang="en-GB" altLang="zh-TW" sz="2000" dirty="0">
                <a:latin typeface="Consolas" panose="020B0609020204030204" pitchFamily="49" charset="0"/>
              </a:rPr>
              <a:t>] += </a:t>
            </a:r>
            <a:r>
              <a:rPr lang="en-GB" altLang="zh-TW" sz="2000" dirty="0" err="1">
                <a:latin typeface="Consolas" panose="020B0609020204030204" pitchFamily="49" charset="0"/>
              </a:rPr>
              <a:t>lef</a:t>
            </a:r>
            <a:r>
              <a:rPr lang="en-GB" altLang="zh-TW" sz="2000" dirty="0">
                <a:latin typeface="Consolas" panose="020B0609020204030204" pitchFamily="49" charset="0"/>
              </a:rPr>
              <a:t> * 10;</a:t>
            </a:r>
          </a:p>
          <a:p>
            <a:pPr marL="0" indent="0">
              <a:buNone/>
            </a:pPr>
            <a:r>
              <a:rPr lang="en-GB" altLang="zh-TW" sz="2000" dirty="0">
                <a:latin typeface="Consolas" panose="020B0609020204030204" pitchFamily="49" charset="0"/>
              </a:rPr>
              <a:t>    </a:t>
            </a:r>
            <a:r>
              <a:rPr lang="en-GB" altLang="zh-TW" sz="2000" dirty="0" err="1">
                <a:latin typeface="Consolas" panose="020B0609020204030204" pitchFamily="49" charset="0"/>
              </a:rPr>
              <a:t>lef</a:t>
            </a:r>
            <a:r>
              <a:rPr lang="en-GB" altLang="zh-TW" sz="2000" dirty="0">
                <a:latin typeface="Consolas" panose="020B0609020204030204" pitchFamily="49" charset="0"/>
              </a:rPr>
              <a:t> = </a:t>
            </a:r>
            <a:r>
              <a:rPr lang="en-GB" altLang="zh-TW" sz="2000" dirty="0" err="1">
                <a:latin typeface="Consolas" panose="020B0609020204030204" pitchFamily="49" charset="0"/>
              </a:rPr>
              <a:t>arr</a:t>
            </a:r>
            <a:r>
              <a:rPr lang="en-GB" altLang="zh-TW" sz="2000" dirty="0">
                <a:latin typeface="Consolas" panose="020B0609020204030204" pitchFamily="49" charset="0"/>
              </a:rPr>
              <a:t>[</a:t>
            </a:r>
            <a:r>
              <a:rPr lang="en-GB" altLang="zh-TW" sz="2000" dirty="0" err="1">
                <a:latin typeface="Consolas" panose="020B0609020204030204" pitchFamily="49" charset="0"/>
              </a:rPr>
              <a:t>i</a:t>
            </a:r>
            <a:r>
              <a:rPr lang="en-GB" altLang="zh-TW" sz="2000" dirty="0">
                <a:latin typeface="Consolas" panose="020B0609020204030204" pitchFamily="49" charset="0"/>
              </a:rPr>
              <a:t>] % 2;</a:t>
            </a:r>
          </a:p>
          <a:p>
            <a:pPr marL="0" indent="0">
              <a:buNone/>
            </a:pPr>
            <a:r>
              <a:rPr lang="en-GB" altLang="zh-TW" sz="2000" dirty="0">
                <a:latin typeface="Consolas" panose="020B0609020204030204" pitchFamily="49" charset="0"/>
              </a:rPr>
              <a:t>    </a:t>
            </a:r>
            <a:r>
              <a:rPr lang="en-GB" altLang="zh-TW" sz="2000" dirty="0" err="1">
                <a:latin typeface="Consolas" panose="020B0609020204030204" pitchFamily="49" charset="0"/>
              </a:rPr>
              <a:t>arr</a:t>
            </a:r>
            <a:r>
              <a:rPr lang="en-GB" altLang="zh-TW" sz="2000" dirty="0">
                <a:latin typeface="Consolas" panose="020B0609020204030204" pitchFamily="49" charset="0"/>
              </a:rPr>
              <a:t>[</a:t>
            </a:r>
            <a:r>
              <a:rPr lang="en-GB" altLang="zh-TW" sz="2000" dirty="0" err="1">
                <a:latin typeface="Consolas" panose="020B0609020204030204" pitchFamily="49" charset="0"/>
              </a:rPr>
              <a:t>i</a:t>
            </a:r>
            <a:r>
              <a:rPr lang="en-GB" altLang="zh-TW" sz="2000" dirty="0">
                <a:latin typeface="Consolas" panose="020B0609020204030204" pitchFamily="49" charset="0"/>
              </a:rPr>
              <a:t>] /= 2;</a:t>
            </a:r>
          </a:p>
          <a:p>
            <a:pPr marL="0" indent="0"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dirty="0"/>
              <a:t>使用二分搜索計算除法</a:t>
            </a:r>
            <a:r>
              <a:rPr lang="en-US" altLang="zh-TW" dirty="0"/>
              <a:t>(</a:t>
            </a:r>
            <a:r>
              <a:rPr lang="zh-TW" altLang="en-US" dirty="0"/>
              <a:t>二分搜要計算除以二，所以前面實作了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046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93-5128-4CFA-9257-753269C2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大數除法（續）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1B962B4-6D5F-423F-919B-222DFBAA6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複雜度分析</a:t>
                </a:r>
                <a:endParaRPr lang="en-US" altLang="zh-TW" dirty="0"/>
              </a:p>
              <a:p>
                <a:r>
                  <a:rPr lang="zh-TW" altLang="en-US" dirty="0"/>
                  <a:t>二分搜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/>
                  <a:t>(N</a:t>
                </a:r>
                <a:r>
                  <a:rPr lang="zh-TW" altLang="en-US" dirty="0"/>
                  <a:t>為數字大小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除以二長除法為數字長度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l-GR" altLang="zh-TW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altLang="zh-TW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l-GR" altLang="zh-TW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l-GR" altLang="zh-TW" i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總複雜度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altLang="zh-TW" dirty="0"/>
              </a:p>
              <a:p>
                <a:r>
                  <a:rPr lang="zh-TW" altLang="en-US" dirty="0"/>
                  <a:t>比單純實作長除法略好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𝑙𝑜𝑔𝑀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1B962B4-6D5F-423F-919B-222DFBAA6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59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Cambria Math</vt:lpstr>
      <vt:lpstr>Consolas</vt:lpstr>
      <vt:lpstr>Office Theme</vt:lpstr>
      <vt:lpstr>HW06、07</vt:lpstr>
      <vt:lpstr>Input &amp; Output Stream for Array &amp; BigNUM</vt:lpstr>
      <vt:lpstr>大數除法</vt:lpstr>
      <vt:lpstr>大數除法（續）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HW06、07</dc:title>
  <dc:creator>Ray Chung</dc:creator>
  <cp:lastModifiedBy>Ray Chung</cp:lastModifiedBy>
  <cp:revision>66</cp:revision>
  <dcterms:created xsi:type="dcterms:W3CDTF">2021-06-01T10:30:49Z</dcterms:created>
  <dcterms:modified xsi:type="dcterms:W3CDTF">2021-06-01T11:11:13Z</dcterms:modified>
</cp:coreProperties>
</file>