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6d8b270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6d8b270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6d8b270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6d8b270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6d8b270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6d8b270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d8b270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6d8b270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d8b2704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d8b2704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6d8b270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6d8b270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중간점검PT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개발 계획 (예상 </a:t>
            </a:r>
            <a:r>
              <a:rPr lang="ko"/>
              <a:t>HW </a:t>
            </a:r>
            <a:r>
              <a:rPr lang="ko"/>
              <a:t>결과물)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8627" l="0" r="0" t="5894"/>
          <a:stretch/>
        </p:blipFill>
        <p:spPr>
          <a:xfrm>
            <a:off x="564875" y="1017725"/>
            <a:ext cx="6101541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개발 계획 (예상 SW 결과물)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ubuntu 18.04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CoolTerm (시리얼 통신 프로그</a:t>
            </a:r>
            <a:r>
              <a:rPr lang="ko"/>
              <a:t>램)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DB(SQLite3)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=&gt; 로드셀 4개, HX711 4개로 4가지 제품 구별 가능하게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역할 분담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IOT(스마트선반)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일정_원래 일정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1"/>
            <a:ext cx="8370875" cy="38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일</a:t>
            </a:r>
            <a:r>
              <a:rPr lang="ko"/>
              <a:t>정_현재 진행사항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5675"/>
            <a:ext cx="6302677" cy="41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/>
              <a:t>개인이슈 및 트러블 슈팅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1차 발표 피드백 받는 기간에 개인별 역할 분담이 제대로 안 돼 있었음.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그래서 수정해야 될 것들을 다같이 하나씩 나눠서 하느라 개인일정 진행이 안 됐음.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7/21 역할분담을 다시 한 뒤로 폭포수 모델 개발 방법론에 따라 하나씩 진행.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현재 원래 일정보다 하루 빠르게 계획과 요구분석을 끝내고 설계 부분 진행 중.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