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2"/>
  </p:notesMasterIdLst>
  <p:sldIdLst>
    <p:sldId id="262" r:id="rId2"/>
    <p:sldId id="261" r:id="rId3"/>
    <p:sldId id="266" r:id="rId4"/>
    <p:sldId id="258" r:id="rId5"/>
    <p:sldId id="267" r:id="rId6"/>
    <p:sldId id="263" r:id="rId7"/>
    <p:sldId id="268" r:id="rId8"/>
    <p:sldId id="269" r:id="rId9"/>
    <p:sldId id="260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732D3-20FE-432F-B67C-B7CDF8CDD2B5}" type="datetimeFigureOut">
              <a:rPr lang="de-CH" smtClean="0"/>
              <a:t>27.06.2023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8C69A-75B7-478C-9D70-8887E239670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23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8C69A-75B7-478C-9D70-8887E239670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6268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8C69A-75B7-478C-9D70-8887E2396700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469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8C69A-75B7-478C-9D70-8887E239670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6458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8C69A-75B7-478C-9D70-8887E239670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9202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8C69A-75B7-478C-9D70-8887E239670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0201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8C69A-75B7-478C-9D70-8887E239670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9015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8C69A-75B7-478C-9D70-8887E2396700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087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8C69A-75B7-478C-9D70-8887E2396700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671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8C69A-75B7-478C-9D70-8887E2396700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192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8C69A-75B7-478C-9D70-8887E2396700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496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7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4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0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0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5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0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2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0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3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3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ustii6.pythonanywhere.com/bot_4/bot_Stef/chat" TargetMode="External"/><Relationship Id="rId5" Type="http://schemas.openxmlformats.org/officeDocument/2006/relationships/hyperlink" Target="https://mustii6.pythonanywhere.com/bot_2/bot_Boris/chat" TargetMode="External"/><Relationship Id="rId4" Type="http://schemas.openxmlformats.org/officeDocument/2006/relationships/hyperlink" Target="https://mustii6.pythonanywhere.com/bot_1/bot_Luka/ch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Abstrakter Hintergrund aus Gitter">
            <a:extLst>
              <a:ext uri="{FF2B5EF4-FFF2-40B4-BE49-F238E27FC236}">
                <a16:creationId xmlns:a16="http://schemas.microsoft.com/office/drawing/2014/main" id="{8B87251D-64EF-4A50-8C1A-F81949DB1C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-4" y="10"/>
            <a:ext cx="12192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1F59F18-24C7-4AE0-40DE-E25AD355C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49" y="329453"/>
            <a:ext cx="6294490" cy="3099547"/>
          </a:xfrm>
        </p:spPr>
        <p:txBody>
          <a:bodyPr anchor="t">
            <a:normAutofit/>
          </a:bodyPr>
          <a:lstStyle/>
          <a:p>
            <a:r>
              <a:rPr lang="de-CH" dirty="0"/>
              <a:t>A </a:t>
            </a:r>
            <a:r>
              <a:rPr lang="de-CH" dirty="0" err="1"/>
              <a:t>chatbot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people</a:t>
            </a:r>
            <a:r>
              <a:rPr lang="de-CH" dirty="0"/>
              <a:t> with </a:t>
            </a:r>
            <a:r>
              <a:rPr lang="de-CH" dirty="0" err="1"/>
              <a:t>hearing</a:t>
            </a:r>
            <a:r>
              <a:rPr lang="de-CH" dirty="0"/>
              <a:t> </a:t>
            </a:r>
            <a:r>
              <a:rPr lang="de-CH" dirty="0" err="1"/>
              <a:t>loss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93E92D-9249-A429-5E0D-A2EA43628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430" y="4347882"/>
            <a:ext cx="5157511" cy="2180665"/>
          </a:xfrm>
          <a:solidFill>
            <a:schemeClr val="tx1">
              <a:alpha val="82000"/>
            </a:schemeClr>
          </a:solidFill>
        </p:spPr>
        <p:txBody>
          <a:bodyPr>
            <a:normAutofit/>
          </a:bodyPr>
          <a:lstStyle/>
          <a:p>
            <a:r>
              <a:rPr lang="de-CH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NLP Projekt, KI-Anwendungen FS23</a:t>
            </a:r>
          </a:p>
          <a:p>
            <a:endParaRPr lang="de-CH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CH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Mustafa Uzdilli</a:t>
            </a:r>
          </a:p>
          <a:p>
            <a:r>
              <a:rPr lang="de-CH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uzdilmus@students.zhaw.ch</a:t>
            </a:r>
          </a:p>
        </p:txBody>
      </p:sp>
    </p:spTree>
    <p:extLst>
      <p:ext uri="{BB962C8B-B14F-4D97-AF65-F5344CB8AC3E}">
        <p14:creationId xmlns:p14="http://schemas.microsoft.com/office/powerpoint/2010/main" val="1791243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Abstrakter Hintergrund aus Gitter">
            <a:extLst>
              <a:ext uri="{FF2B5EF4-FFF2-40B4-BE49-F238E27FC236}">
                <a16:creationId xmlns:a16="http://schemas.microsoft.com/office/drawing/2014/main" id="{8B87251D-64EF-4A50-8C1A-F81949DB1C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-4" y="10"/>
            <a:ext cx="12192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1F59F18-24C7-4AE0-40DE-E25AD355C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36" y="2104465"/>
            <a:ext cx="6121217" cy="3099547"/>
          </a:xfrm>
        </p:spPr>
        <p:txBody>
          <a:bodyPr anchor="t">
            <a:normAutofit/>
          </a:bodyPr>
          <a:lstStyle/>
          <a:p>
            <a:r>
              <a:rPr lang="de-CH" dirty="0"/>
              <a:t>Vielen Dank für ihre</a:t>
            </a:r>
            <a:br>
              <a:rPr lang="de-CH" dirty="0"/>
            </a:br>
            <a:r>
              <a:rPr lang="de-CH" dirty="0" err="1"/>
              <a:t>aufmerksamkeit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4543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Abstrakter Hintergrund aus Gitter">
            <a:extLst>
              <a:ext uri="{FF2B5EF4-FFF2-40B4-BE49-F238E27FC236}">
                <a16:creationId xmlns:a16="http://schemas.microsoft.com/office/drawing/2014/main" id="{8B87251D-64EF-4A50-8C1A-F81949DB1C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-4" y="10"/>
            <a:ext cx="12192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1F59F18-24C7-4AE0-40DE-E25AD355C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49" y="329453"/>
            <a:ext cx="6559961" cy="3099547"/>
          </a:xfrm>
        </p:spPr>
        <p:txBody>
          <a:bodyPr anchor="t">
            <a:normAutofit/>
          </a:bodyPr>
          <a:lstStyle/>
          <a:p>
            <a:r>
              <a:rPr lang="de-CH" dirty="0" err="1"/>
              <a:t>ProblemStellung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/>
              <a:t>und Motivation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AEBF06-714B-724E-4161-9A020882E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430" y="1757083"/>
            <a:ext cx="11301132" cy="4610335"/>
          </a:xfrm>
          <a:solidFill>
            <a:schemeClr val="tx1">
              <a:alpha val="82000"/>
            </a:schemeClr>
          </a:solidFill>
        </p:spPr>
        <p:txBody>
          <a:bodyPr>
            <a:normAutofit fontScale="92500" lnSpcReduction="10000"/>
          </a:bodyPr>
          <a:lstStyle/>
          <a:p>
            <a:br>
              <a:rPr lang="de-CH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Persona: </a:t>
            </a:r>
            <a:br>
              <a:rPr lang="de-CH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Individuen, die selbst an Hörbehinderung leiden oder mit solchen Personen in Kontakt treten.</a:t>
            </a:r>
          </a:p>
          <a:p>
            <a:br>
              <a:rPr lang="de-CH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Motivation/Zielsetzung:</a:t>
            </a:r>
            <a:br>
              <a:rPr lang="de-CH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Lernen und verstehen, wie mit dieser Behinderung bzw. mit solchen Menschen umzugehen.</a:t>
            </a:r>
            <a:br>
              <a:rPr lang="de-CH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de-CH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CH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Herausforderung:</a:t>
            </a:r>
            <a:br>
              <a:rPr lang="de-CH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 generische Antworten/gleiche Antworten bei allen Gesprächspartnern.</a:t>
            </a:r>
            <a:br>
              <a:rPr lang="de-CH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de-CH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CH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Chatbot Effekt:</a:t>
            </a:r>
            <a:br>
              <a:rPr lang="de-CH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Passende, hilfreiche Tipps geben auf die verschiedene Ausgangssituationen.</a:t>
            </a:r>
            <a:endParaRPr lang="de-CH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45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Abstrakter Hintergrund aus Gitter">
            <a:extLst>
              <a:ext uri="{FF2B5EF4-FFF2-40B4-BE49-F238E27FC236}">
                <a16:creationId xmlns:a16="http://schemas.microsoft.com/office/drawing/2014/main" id="{8B87251D-64EF-4A50-8C1A-F81949DB1C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-4" y="10"/>
            <a:ext cx="12192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1F59F18-24C7-4AE0-40DE-E25AD355C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49" y="329453"/>
            <a:ext cx="6559961" cy="3099547"/>
          </a:xfrm>
        </p:spPr>
        <p:txBody>
          <a:bodyPr anchor="t">
            <a:normAutofit/>
          </a:bodyPr>
          <a:lstStyle/>
          <a:p>
            <a:r>
              <a:rPr lang="de-CH" dirty="0"/>
              <a:t>Test </a:t>
            </a:r>
            <a:r>
              <a:rPr lang="de-CH" dirty="0" err="1"/>
              <a:t>users</a:t>
            </a:r>
            <a:r>
              <a:rPr lang="de-CH" dirty="0"/>
              <a:t> &amp; Ausgangslage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AEBF06-714B-724E-4161-9A020882E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430" y="2851355"/>
            <a:ext cx="3585796" cy="3677192"/>
          </a:xfrm>
          <a:solidFill>
            <a:schemeClr val="tx1">
              <a:alpha val="82000"/>
            </a:schemeClr>
          </a:solidFill>
        </p:spPr>
        <p:txBody>
          <a:bodyPr>
            <a:normAutofit/>
          </a:bodyPr>
          <a:lstStyle/>
          <a:p>
            <a:r>
              <a:rPr lang="de-CH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Luka Saban</a:t>
            </a:r>
          </a:p>
          <a:p>
            <a:r>
              <a:rPr lang="de-CH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Hörbehinderte Person.</a:t>
            </a:r>
          </a:p>
          <a:p>
            <a:endParaRPr lang="de-CH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br>
              <a:rPr lang="de-CH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Führt Konversation mit Chatbot über mögliche Herausforderungen im Alltag.</a:t>
            </a:r>
            <a:endParaRPr lang="de-C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A8F2ABAC-1F49-F1CB-6140-52830E6DABFB}"/>
              </a:ext>
            </a:extLst>
          </p:cNvPr>
          <p:cNvSpPr txBox="1">
            <a:spLocks/>
          </p:cNvSpPr>
          <p:nvPr/>
        </p:nvSpPr>
        <p:spPr>
          <a:xfrm>
            <a:off x="4303098" y="2851355"/>
            <a:ext cx="3585796" cy="3677192"/>
          </a:xfrm>
          <a:prstGeom prst="rect">
            <a:avLst/>
          </a:prstGeom>
          <a:solidFill>
            <a:schemeClr val="tx1">
              <a:alpha val="82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Boris Kopanja</a:t>
            </a:r>
          </a:p>
          <a:p>
            <a:r>
              <a:rPr lang="de-CH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Hörbehinderung aufgrund eines Unfalls.</a:t>
            </a:r>
            <a:br>
              <a:rPr lang="de-CH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de-CH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C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Führt Konversation mit Psychotherapeuten, aufgrund von Problemen nach diesem lebensverändernden Vorfall.</a:t>
            </a:r>
            <a:endParaRPr lang="de-C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5C7E103C-99A5-C055-5B44-380D7694E2C5}"/>
              </a:ext>
            </a:extLst>
          </p:cNvPr>
          <p:cNvSpPr txBox="1">
            <a:spLocks/>
          </p:cNvSpPr>
          <p:nvPr/>
        </p:nvSpPr>
        <p:spPr>
          <a:xfrm>
            <a:off x="8244255" y="2851354"/>
            <a:ext cx="3585796" cy="3677192"/>
          </a:xfrm>
          <a:prstGeom prst="rect">
            <a:avLst/>
          </a:prstGeom>
          <a:solidFill>
            <a:schemeClr val="tx1">
              <a:alpha val="82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Stefan Saban</a:t>
            </a:r>
          </a:p>
          <a:p>
            <a:r>
              <a:rPr lang="de-CH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Neuer Job an einer heilpädagogischen Schule.</a:t>
            </a:r>
            <a:br>
              <a:rPr lang="de-CH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de-CH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C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Unterhaltung mit engem Freund/Berufsberater, wie mit hörbehinderten Menschen umzugehen.</a:t>
            </a:r>
            <a:endParaRPr lang="de-C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245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Abstrakter Hintergrund aus Gitter">
            <a:extLst>
              <a:ext uri="{FF2B5EF4-FFF2-40B4-BE49-F238E27FC236}">
                <a16:creationId xmlns:a16="http://schemas.microsoft.com/office/drawing/2014/main" id="{8B87251D-64EF-4A50-8C1A-F81949DB1C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-4" y="10"/>
            <a:ext cx="12192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1F59F18-24C7-4AE0-40DE-E25AD355C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49" y="329453"/>
            <a:ext cx="5895415" cy="3099547"/>
          </a:xfrm>
        </p:spPr>
        <p:txBody>
          <a:bodyPr anchor="t">
            <a:normAutofit/>
          </a:bodyPr>
          <a:lstStyle/>
          <a:p>
            <a:r>
              <a:rPr lang="de-CH" dirty="0"/>
              <a:t>Prompt Engineering</a:t>
            </a:r>
            <a:br>
              <a:rPr lang="de-CH" dirty="0"/>
            </a:br>
            <a:r>
              <a:rPr lang="de-CH" dirty="0"/>
              <a:t>Beispiele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9212ED-4EE9-56E4-DAEB-2F49791CA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430" y="1757083"/>
            <a:ext cx="11301132" cy="4928852"/>
          </a:xfrm>
          <a:solidFill>
            <a:schemeClr val="tx1">
              <a:alpha val="82000"/>
            </a:schemeClr>
          </a:solidFill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de-CH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1A35A0D-6CDB-B31D-6091-48969892E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30" y="1757083"/>
            <a:ext cx="9152413" cy="286536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E9AE46D-CACA-A3C2-7DE4-9C25C105B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29" y="4622451"/>
            <a:ext cx="3775131" cy="206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7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Abstrakter Hintergrund aus Gitter">
            <a:extLst>
              <a:ext uri="{FF2B5EF4-FFF2-40B4-BE49-F238E27FC236}">
                <a16:creationId xmlns:a16="http://schemas.microsoft.com/office/drawing/2014/main" id="{8B87251D-64EF-4A50-8C1A-F81949DB1C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-4" y="10"/>
            <a:ext cx="12192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1F59F18-24C7-4AE0-40DE-E25AD355C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49" y="329453"/>
            <a:ext cx="5895415" cy="3099547"/>
          </a:xfrm>
        </p:spPr>
        <p:txBody>
          <a:bodyPr anchor="t">
            <a:normAutofit/>
          </a:bodyPr>
          <a:lstStyle/>
          <a:p>
            <a:r>
              <a:rPr lang="de-CH" dirty="0"/>
              <a:t>Prompt Engineering</a:t>
            </a:r>
            <a:br>
              <a:rPr lang="de-CH" dirty="0"/>
            </a:br>
            <a:r>
              <a:rPr lang="de-CH" dirty="0"/>
              <a:t>Beispiele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9212ED-4EE9-56E4-DAEB-2F49791CA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430" y="1757083"/>
            <a:ext cx="11301132" cy="4610335"/>
          </a:xfrm>
          <a:solidFill>
            <a:schemeClr val="tx1">
              <a:alpha val="82000"/>
            </a:schemeClr>
          </a:solidFill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de-CH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2EFFA2-2678-A426-4F04-2C0190CA3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30" y="1837439"/>
            <a:ext cx="9838273" cy="238526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3E65305-FB37-F176-B573-30986EBCC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860" y="4303062"/>
            <a:ext cx="4376101" cy="189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5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Abstrakter Hintergrund aus Gitter">
            <a:extLst>
              <a:ext uri="{FF2B5EF4-FFF2-40B4-BE49-F238E27FC236}">
                <a16:creationId xmlns:a16="http://schemas.microsoft.com/office/drawing/2014/main" id="{8B87251D-64EF-4A50-8C1A-F81949DB1C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-4" y="-28565"/>
            <a:ext cx="12192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1F59F18-24C7-4AE0-40DE-E25AD355C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49" y="329453"/>
            <a:ext cx="7275980" cy="3099547"/>
          </a:xfrm>
        </p:spPr>
        <p:txBody>
          <a:bodyPr anchor="t">
            <a:normAutofit/>
          </a:bodyPr>
          <a:lstStyle/>
          <a:p>
            <a:r>
              <a:rPr lang="de-CH" dirty="0"/>
              <a:t>Sentiment </a:t>
            </a:r>
            <a:r>
              <a:rPr lang="de-CH" dirty="0" err="1"/>
              <a:t>analysis</a:t>
            </a:r>
            <a:br>
              <a:rPr lang="de-CH" dirty="0"/>
            </a:br>
            <a:r>
              <a:rPr lang="de-CH" dirty="0"/>
              <a:t>Test </a:t>
            </a:r>
            <a:r>
              <a:rPr lang="de-CH" dirty="0" err="1"/>
              <a:t>user</a:t>
            </a:r>
            <a:r>
              <a:rPr lang="de-CH" dirty="0"/>
              <a:t> 1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FFAE00F0-9ADC-BD88-EBD0-AA22B2CCF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430" y="1757083"/>
            <a:ext cx="11301132" cy="4610335"/>
          </a:xfrm>
          <a:solidFill>
            <a:schemeClr val="tx1">
              <a:alpha val="82000"/>
            </a:schemeClr>
          </a:solidFill>
        </p:spPr>
        <p:txBody>
          <a:bodyPr>
            <a:normAutofit/>
          </a:bodyPr>
          <a:lstStyle/>
          <a:p>
            <a:br>
              <a:rPr lang="de-CH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Luka Saban</a:t>
            </a:r>
          </a:p>
          <a:p>
            <a:r>
              <a:rPr lang="de-CH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Hörbehinderte Person.</a:t>
            </a:r>
          </a:p>
          <a:p>
            <a:br>
              <a:rPr lang="de-CH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Führt Konversation mit Chatbot über </a:t>
            </a:r>
          </a:p>
          <a:p>
            <a:r>
              <a:rPr lang="de-CH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mögliche Herausforderungen im Alltag.</a:t>
            </a:r>
            <a:endParaRPr lang="de-C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B9F430D-9D19-8B80-BB21-F1E98D0D9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686" y="2252815"/>
            <a:ext cx="5549081" cy="36644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9538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Abstrakter Hintergrund aus Gitter">
            <a:extLst>
              <a:ext uri="{FF2B5EF4-FFF2-40B4-BE49-F238E27FC236}">
                <a16:creationId xmlns:a16="http://schemas.microsoft.com/office/drawing/2014/main" id="{8B87251D-64EF-4A50-8C1A-F81949DB1C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-4" y="-28565"/>
            <a:ext cx="12192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1F59F18-24C7-4AE0-40DE-E25AD355C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49" y="329453"/>
            <a:ext cx="7275980" cy="3099547"/>
          </a:xfrm>
        </p:spPr>
        <p:txBody>
          <a:bodyPr anchor="t">
            <a:normAutofit/>
          </a:bodyPr>
          <a:lstStyle/>
          <a:p>
            <a:r>
              <a:rPr lang="de-CH" dirty="0"/>
              <a:t>Sentiment </a:t>
            </a:r>
            <a:r>
              <a:rPr lang="de-CH" dirty="0" err="1"/>
              <a:t>analysis</a:t>
            </a:r>
            <a:br>
              <a:rPr lang="de-CH" dirty="0"/>
            </a:br>
            <a:r>
              <a:rPr lang="de-CH" dirty="0"/>
              <a:t>Test </a:t>
            </a:r>
            <a:r>
              <a:rPr lang="de-CH" dirty="0" err="1"/>
              <a:t>user</a:t>
            </a:r>
            <a:r>
              <a:rPr lang="de-CH" dirty="0"/>
              <a:t> 2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FFAE00F0-9ADC-BD88-EBD0-AA22B2CCF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430" y="1757083"/>
            <a:ext cx="11301132" cy="4610335"/>
          </a:xfrm>
          <a:solidFill>
            <a:schemeClr val="tx1">
              <a:alpha val="82000"/>
            </a:schemeClr>
          </a:solidFill>
        </p:spPr>
        <p:txBody>
          <a:bodyPr>
            <a:normAutofit/>
          </a:bodyPr>
          <a:lstStyle/>
          <a:p>
            <a:endParaRPr lang="de-CH" sz="24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CH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Boris Kopanja</a:t>
            </a:r>
          </a:p>
          <a:p>
            <a:r>
              <a:rPr lang="de-CH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Hörbehinderung aufgrund eines Unfalls.</a:t>
            </a:r>
            <a:br>
              <a:rPr lang="de-CH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de-CH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CH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Führt Konversation mit Psychotherapeuten, </a:t>
            </a:r>
          </a:p>
          <a:p>
            <a:r>
              <a:rPr lang="de-CH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aufgrund von Problemen nach diesem </a:t>
            </a:r>
          </a:p>
          <a:p>
            <a:r>
              <a:rPr lang="de-CH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lebensverändernden Vorfall.</a:t>
            </a:r>
            <a:endParaRPr lang="de-C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18B3720-7960-584F-0D75-3D424817E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698" y="2226690"/>
            <a:ext cx="5591241" cy="36923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88366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Abstrakter Hintergrund aus Gitter">
            <a:extLst>
              <a:ext uri="{FF2B5EF4-FFF2-40B4-BE49-F238E27FC236}">
                <a16:creationId xmlns:a16="http://schemas.microsoft.com/office/drawing/2014/main" id="{8B87251D-64EF-4A50-8C1A-F81949DB1C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-4" y="-28565"/>
            <a:ext cx="12192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1F59F18-24C7-4AE0-40DE-E25AD355C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49" y="329453"/>
            <a:ext cx="7275980" cy="3099547"/>
          </a:xfrm>
        </p:spPr>
        <p:txBody>
          <a:bodyPr anchor="t">
            <a:normAutofit/>
          </a:bodyPr>
          <a:lstStyle/>
          <a:p>
            <a:r>
              <a:rPr lang="de-CH" dirty="0"/>
              <a:t>Sentiment </a:t>
            </a:r>
            <a:r>
              <a:rPr lang="de-CH" dirty="0" err="1"/>
              <a:t>analysis</a:t>
            </a:r>
            <a:br>
              <a:rPr lang="de-CH" dirty="0"/>
            </a:br>
            <a:r>
              <a:rPr lang="de-CH" dirty="0"/>
              <a:t>Test </a:t>
            </a:r>
            <a:r>
              <a:rPr lang="de-CH" dirty="0" err="1"/>
              <a:t>user</a:t>
            </a:r>
            <a:r>
              <a:rPr lang="de-CH" dirty="0"/>
              <a:t> 3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FFAE00F0-9ADC-BD88-EBD0-AA22B2CCF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430" y="1757083"/>
            <a:ext cx="11301132" cy="4610335"/>
          </a:xfrm>
          <a:solidFill>
            <a:schemeClr val="tx1">
              <a:alpha val="82000"/>
            </a:schemeClr>
          </a:solidFill>
        </p:spPr>
        <p:txBody>
          <a:bodyPr>
            <a:normAutofit/>
          </a:bodyPr>
          <a:lstStyle/>
          <a:p>
            <a:endParaRPr lang="de-CH" sz="24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CH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Stefan Saban</a:t>
            </a:r>
          </a:p>
          <a:p>
            <a:r>
              <a:rPr lang="de-CH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Neuer Job an einer heilpädagogischen </a:t>
            </a:r>
            <a:br>
              <a:rPr lang="de-CH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Schule.</a:t>
            </a:r>
            <a:br>
              <a:rPr lang="de-CH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de-CH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CH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Unterhaltung mit engem Freund/</a:t>
            </a:r>
          </a:p>
          <a:p>
            <a:r>
              <a:rPr lang="de-CH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Berufsberater, wie mit hörbehinderten </a:t>
            </a:r>
          </a:p>
          <a:p>
            <a:r>
              <a:rPr lang="de-CH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Menschen umzugehen.</a:t>
            </a:r>
            <a:endParaRPr lang="de-CH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9D4A615-8165-AA24-6618-2CE48A2DE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925" y="2281084"/>
            <a:ext cx="5439697" cy="35922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4561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Abstrakter Hintergrund aus Gitter">
            <a:extLst>
              <a:ext uri="{FF2B5EF4-FFF2-40B4-BE49-F238E27FC236}">
                <a16:creationId xmlns:a16="http://schemas.microsoft.com/office/drawing/2014/main" id="{8B87251D-64EF-4A50-8C1A-F81949DB1C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-4" y="-38090"/>
            <a:ext cx="1219200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1F59F18-24C7-4AE0-40DE-E25AD355C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48" y="329453"/>
            <a:ext cx="7090903" cy="2139113"/>
          </a:xfrm>
        </p:spPr>
        <p:txBody>
          <a:bodyPr anchor="t">
            <a:normAutofit/>
          </a:bodyPr>
          <a:lstStyle/>
          <a:p>
            <a:r>
              <a:rPr lang="de-CH" dirty="0"/>
              <a:t>Framework </a:t>
            </a:r>
            <a:r>
              <a:rPr lang="de-CH" dirty="0" err="1"/>
              <a:t>application</a:t>
            </a:r>
            <a:br>
              <a:rPr lang="de-CH" dirty="0"/>
            </a:br>
            <a:r>
              <a:rPr lang="de-CH" dirty="0" err="1"/>
              <a:t>url’s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9AA7D8-2F99-D88D-745D-F8D8CEE8C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430" y="2930013"/>
            <a:ext cx="11301132" cy="3428440"/>
          </a:xfrm>
          <a:solidFill>
            <a:schemeClr val="tx1">
              <a:alpha val="82000"/>
            </a:schemeClr>
          </a:solidFill>
        </p:spPr>
        <p:txBody>
          <a:bodyPr anchor="ctr">
            <a:normAutofit/>
          </a:bodyPr>
          <a:lstStyle/>
          <a:p>
            <a:pPr marL="285750" indent="-285750">
              <a:buFontTx/>
              <a:buChar char="-"/>
            </a:pPr>
            <a:r>
              <a:rPr lang="de-C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Hörbehinderte Person mit Chatbot:	</a:t>
            </a:r>
            <a:r>
              <a:rPr lang="de-C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https://mustii6.pythonanywhere.com/bot_1/bot_Luka/chat</a:t>
            </a:r>
            <a:br>
              <a:rPr lang="de-C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de-C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br>
              <a:rPr lang="de-C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Hörbehinderte Person mit Psycho-	 </a:t>
            </a:r>
            <a:r>
              <a:rPr lang="de-C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  <a:t>https://mustii6.pythonanywhere.com/bot_2/bot_Boris/chat</a:t>
            </a:r>
            <a:br>
              <a:rPr lang="de-C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/>
              </a:rPr>
            </a:br>
            <a:r>
              <a:rPr lang="de-C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therapeut:</a:t>
            </a:r>
            <a:br>
              <a:rPr lang="de-C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de-C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de-C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 mit neuer Anstellung:		</a:t>
            </a:r>
            <a:r>
              <a:rPr lang="de-CH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6"/>
              </a:rPr>
              <a:t>https://mustii6.pythonanywhere.com/bot_4/bot_Stef/chat</a:t>
            </a:r>
            <a:endParaRPr lang="de-C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de-CH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0201300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Breitbild</PresentationFormat>
  <Paragraphs>59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Grandview</vt:lpstr>
      <vt:lpstr>Grandview Display</vt:lpstr>
      <vt:lpstr>CitationVTI</vt:lpstr>
      <vt:lpstr>A chatbot for people with hearing loss</vt:lpstr>
      <vt:lpstr>ProblemStellung  und Motivation</vt:lpstr>
      <vt:lpstr>Test users &amp; Ausgangslage</vt:lpstr>
      <vt:lpstr>Prompt Engineering Beispiele</vt:lpstr>
      <vt:lpstr>Prompt Engineering Beispiele</vt:lpstr>
      <vt:lpstr>Sentiment analysis Test user 1</vt:lpstr>
      <vt:lpstr>Sentiment analysis Test user 2</vt:lpstr>
      <vt:lpstr>Sentiment analysis Test user 3</vt:lpstr>
      <vt:lpstr>Framework application url’s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Buddy</dc:title>
  <dc:creator>Mustafa Uzdilli</dc:creator>
  <cp:lastModifiedBy>Mustafa Uzdilli</cp:lastModifiedBy>
  <cp:revision>77</cp:revision>
  <dcterms:created xsi:type="dcterms:W3CDTF">2023-01-12T16:58:46Z</dcterms:created>
  <dcterms:modified xsi:type="dcterms:W3CDTF">2023-06-28T16:33:21Z</dcterms:modified>
</cp:coreProperties>
</file>