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223B"/>
    <a:srgbClr val="B799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5" autoAdjust="0"/>
    <p:restoredTop sz="94658"/>
  </p:normalViewPr>
  <p:slideViewPr>
    <p:cSldViewPr snapToGrid="0">
      <p:cViewPr varScale="1">
        <p:scale>
          <a:sx n="120" d="100"/>
          <a:sy n="120" d="100"/>
        </p:scale>
        <p:origin x="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bbe, S [slubbe@sun.ac.za]" userId="656cc105-77ab-4b7b-bc17-2448ac205142" providerId="ADAL" clId="{107A7B71-C26C-4860-8C47-238E0805C5C9}"/>
    <pc:docChg chg="undo custSel addSld modSld modMainMaster">
      <pc:chgData name="Lubbe, S [slubbe@sun.ac.za]" userId="656cc105-77ab-4b7b-bc17-2448ac205142" providerId="ADAL" clId="{107A7B71-C26C-4860-8C47-238E0805C5C9}" dt="2024-09-26T11:05:05.826" v="3038"/>
      <pc:docMkLst>
        <pc:docMk/>
      </pc:docMkLst>
      <pc:sldChg chg="addSp modSp mod modAnim">
        <pc:chgData name="Lubbe, S [slubbe@sun.ac.za]" userId="656cc105-77ab-4b7b-bc17-2448ac205142" providerId="ADAL" clId="{107A7B71-C26C-4860-8C47-238E0805C5C9}" dt="2024-09-26T10:58:10.767" v="3008"/>
        <pc:sldMkLst>
          <pc:docMk/>
          <pc:sldMk cId="1032976333" sldId="257"/>
        </pc:sldMkLst>
        <pc:spChg chg="mod">
          <ac:chgData name="Lubbe, S [slubbe@sun.ac.za]" userId="656cc105-77ab-4b7b-bc17-2448ac205142" providerId="ADAL" clId="{107A7B71-C26C-4860-8C47-238E0805C5C9}" dt="2024-09-26T10:34:00.280" v="1279" actId="113"/>
          <ac:spMkLst>
            <pc:docMk/>
            <pc:sldMk cId="1032976333" sldId="257"/>
            <ac:spMk id="3" creationId="{8A94CF45-5E29-8F5D-28ED-144521C4C7C3}"/>
          </ac:spMkLst>
        </pc:spChg>
        <pc:picChg chg="add mod">
          <ac:chgData name="Lubbe, S [slubbe@sun.ac.za]" userId="656cc105-77ab-4b7b-bc17-2448ac205142" providerId="ADAL" clId="{107A7B71-C26C-4860-8C47-238E0805C5C9}" dt="2024-09-26T10:21:16.818" v="522" actId="14100"/>
          <ac:picMkLst>
            <pc:docMk/>
            <pc:sldMk cId="1032976333" sldId="257"/>
            <ac:picMk id="5" creationId="{29F7957D-ABCB-80DE-5979-4351AFAF939E}"/>
          </ac:picMkLst>
        </pc:picChg>
        <pc:picChg chg="add mod">
          <ac:chgData name="Lubbe, S [slubbe@sun.ac.za]" userId="656cc105-77ab-4b7b-bc17-2448ac205142" providerId="ADAL" clId="{107A7B71-C26C-4860-8C47-238E0805C5C9}" dt="2024-09-26T10:16:44.656" v="259" actId="1076"/>
          <ac:picMkLst>
            <pc:docMk/>
            <pc:sldMk cId="1032976333" sldId="257"/>
            <ac:picMk id="7" creationId="{D106EBDE-DA89-E06B-B9D8-922B979A2A91}"/>
          </ac:picMkLst>
        </pc:picChg>
      </pc:sldChg>
      <pc:sldChg chg="addSp modSp new mod modAnim">
        <pc:chgData name="Lubbe, S [slubbe@sun.ac.za]" userId="656cc105-77ab-4b7b-bc17-2448ac205142" providerId="ADAL" clId="{107A7B71-C26C-4860-8C47-238E0805C5C9}" dt="2024-09-26T11:01:58.718" v="3028"/>
        <pc:sldMkLst>
          <pc:docMk/>
          <pc:sldMk cId="2565975346" sldId="258"/>
        </pc:sldMkLst>
        <pc:spChg chg="mod">
          <ac:chgData name="Lubbe, S [slubbe@sun.ac.za]" userId="656cc105-77ab-4b7b-bc17-2448ac205142" providerId="ADAL" clId="{107A7B71-C26C-4860-8C47-238E0805C5C9}" dt="2024-09-26T10:18:23.318" v="280" actId="20577"/>
          <ac:spMkLst>
            <pc:docMk/>
            <pc:sldMk cId="2565975346" sldId="258"/>
            <ac:spMk id="2" creationId="{3A9F3FA9-E331-4BBB-476F-8C9811445CD6}"/>
          </ac:spMkLst>
        </pc:spChg>
        <pc:spChg chg="mod">
          <ac:chgData name="Lubbe, S [slubbe@sun.ac.za]" userId="656cc105-77ab-4b7b-bc17-2448ac205142" providerId="ADAL" clId="{107A7B71-C26C-4860-8C47-238E0805C5C9}" dt="2024-09-26T10:28:30.227" v="1097" actId="255"/>
          <ac:spMkLst>
            <pc:docMk/>
            <pc:sldMk cId="2565975346" sldId="258"/>
            <ac:spMk id="3" creationId="{19E9A3B8-A372-8D9C-BB5D-5C90F571AA4B}"/>
          </ac:spMkLst>
        </pc:spChg>
        <pc:picChg chg="add mod">
          <ac:chgData name="Lubbe, S [slubbe@sun.ac.za]" userId="656cc105-77ab-4b7b-bc17-2448ac205142" providerId="ADAL" clId="{107A7B71-C26C-4860-8C47-238E0805C5C9}" dt="2024-09-26T10:19:29.635" v="310" actId="1076"/>
          <ac:picMkLst>
            <pc:docMk/>
            <pc:sldMk cId="2565975346" sldId="258"/>
            <ac:picMk id="5" creationId="{7761E1EC-30BE-D4E2-56AF-548F36EAE3D2}"/>
          </ac:picMkLst>
        </pc:picChg>
        <pc:picChg chg="add mod">
          <ac:chgData name="Lubbe, S [slubbe@sun.ac.za]" userId="656cc105-77ab-4b7b-bc17-2448ac205142" providerId="ADAL" clId="{107A7B71-C26C-4860-8C47-238E0805C5C9}" dt="2024-09-26T10:21:40.121" v="525" actId="1076"/>
          <ac:picMkLst>
            <pc:docMk/>
            <pc:sldMk cId="2565975346" sldId="258"/>
            <ac:picMk id="7" creationId="{57E1573E-317A-6A63-69CB-81AC75FCB348}"/>
          </ac:picMkLst>
        </pc:picChg>
      </pc:sldChg>
      <pc:sldChg chg="addSp modSp new mod modAnim">
        <pc:chgData name="Lubbe, S [slubbe@sun.ac.za]" userId="656cc105-77ab-4b7b-bc17-2448ac205142" providerId="ADAL" clId="{107A7B71-C26C-4860-8C47-238E0805C5C9}" dt="2024-09-26T11:02:35.999" v="3033"/>
        <pc:sldMkLst>
          <pc:docMk/>
          <pc:sldMk cId="3780859545" sldId="259"/>
        </pc:sldMkLst>
        <pc:spChg chg="mod">
          <ac:chgData name="Lubbe, S [slubbe@sun.ac.za]" userId="656cc105-77ab-4b7b-bc17-2448ac205142" providerId="ADAL" clId="{107A7B71-C26C-4860-8C47-238E0805C5C9}" dt="2024-09-26T10:26:08.146" v="853" actId="20577"/>
          <ac:spMkLst>
            <pc:docMk/>
            <pc:sldMk cId="3780859545" sldId="259"/>
            <ac:spMk id="2" creationId="{45A6EE6B-1466-15A3-3A03-D4279D1087F6}"/>
          </ac:spMkLst>
        </pc:spChg>
        <pc:spChg chg="mod">
          <ac:chgData name="Lubbe, S [slubbe@sun.ac.za]" userId="656cc105-77ab-4b7b-bc17-2448ac205142" providerId="ADAL" clId="{107A7B71-C26C-4860-8C47-238E0805C5C9}" dt="2024-09-26T10:34:31.937" v="1283" actId="207"/>
          <ac:spMkLst>
            <pc:docMk/>
            <pc:sldMk cId="3780859545" sldId="259"/>
            <ac:spMk id="3" creationId="{97E9203C-372B-78BD-7536-1F6EA0A63DF9}"/>
          </ac:spMkLst>
        </pc:spChg>
        <pc:picChg chg="add mod">
          <ac:chgData name="Lubbe, S [slubbe@sun.ac.za]" userId="656cc105-77ab-4b7b-bc17-2448ac205142" providerId="ADAL" clId="{107A7B71-C26C-4860-8C47-238E0805C5C9}" dt="2024-09-26T10:31:25.754" v="1273" actId="553"/>
          <ac:picMkLst>
            <pc:docMk/>
            <pc:sldMk cId="3780859545" sldId="259"/>
            <ac:picMk id="4" creationId="{FE5E690A-1FD5-A658-49C1-EB9B913F5DC2}"/>
          </ac:picMkLst>
        </pc:picChg>
        <pc:picChg chg="add mod">
          <ac:chgData name="Lubbe, S [slubbe@sun.ac.za]" userId="656cc105-77ab-4b7b-bc17-2448ac205142" providerId="ADAL" clId="{107A7B71-C26C-4860-8C47-238E0805C5C9}" dt="2024-09-26T10:31:00.755" v="1268" actId="1076"/>
          <ac:picMkLst>
            <pc:docMk/>
            <pc:sldMk cId="3780859545" sldId="259"/>
            <ac:picMk id="6" creationId="{45EABFDC-A893-C2FA-249A-8E28F32542EB}"/>
          </ac:picMkLst>
        </pc:picChg>
        <pc:picChg chg="add mod">
          <ac:chgData name="Lubbe, S [slubbe@sun.ac.za]" userId="656cc105-77ab-4b7b-bc17-2448ac205142" providerId="ADAL" clId="{107A7B71-C26C-4860-8C47-238E0805C5C9}" dt="2024-09-26T10:31:25.754" v="1273" actId="553"/>
          <ac:picMkLst>
            <pc:docMk/>
            <pc:sldMk cId="3780859545" sldId="259"/>
            <ac:picMk id="7" creationId="{50F08AA1-AEE3-DCAC-6C6E-750E01443B12}"/>
          </ac:picMkLst>
        </pc:picChg>
      </pc:sldChg>
      <pc:sldChg chg="modSp new mod">
        <pc:chgData name="Lubbe, S [slubbe@sun.ac.za]" userId="656cc105-77ab-4b7b-bc17-2448ac205142" providerId="ADAL" clId="{107A7B71-C26C-4860-8C47-238E0805C5C9}" dt="2024-09-26T11:03:54.533" v="3034" actId="20577"/>
        <pc:sldMkLst>
          <pc:docMk/>
          <pc:sldMk cId="2575430207" sldId="260"/>
        </pc:sldMkLst>
        <pc:spChg chg="mod">
          <ac:chgData name="Lubbe, S [slubbe@sun.ac.za]" userId="656cc105-77ab-4b7b-bc17-2448ac205142" providerId="ADAL" clId="{107A7B71-C26C-4860-8C47-238E0805C5C9}" dt="2024-09-26T10:34:51.744" v="1295" actId="20577"/>
          <ac:spMkLst>
            <pc:docMk/>
            <pc:sldMk cId="2575430207" sldId="260"/>
            <ac:spMk id="2" creationId="{E803922D-4A6E-CC27-E48F-CA45F5B269BE}"/>
          </ac:spMkLst>
        </pc:spChg>
        <pc:spChg chg="mod">
          <ac:chgData name="Lubbe, S [slubbe@sun.ac.za]" userId="656cc105-77ab-4b7b-bc17-2448ac205142" providerId="ADAL" clId="{107A7B71-C26C-4860-8C47-238E0805C5C9}" dt="2024-09-26T11:03:54.533" v="3034" actId="20577"/>
          <ac:spMkLst>
            <pc:docMk/>
            <pc:sldMk cId="2575430207" sldId="260"/>
            <ac:spMk id="3" creationId="{9A7CB89E-C5C4-FF95-5883-333A5CCEDD7E}"/>
          </ac:spMkLst>
        </pc:spChg>
      </pc:sldChg>
      <pc:sldChg chg="addSp modSp add mod modAnim">
        <pc:chgData name="Lubbe, S [slubbe@sun.ac.za]" userId="656cc105-77ab-4b7b-bc17-2448ac205142" providerId="ADAL" clId="{107A7B71-C26C-4860-8C47-238E0805C5C9}" dt="2024-09-26T11:04:07.058" v="3035" actId="20577"/>
        <pc:sldMkLst>
          <pc:docMk/>
          <pc:sldMk cId="1139153102" sldId="261"/>
        </pc:sldMkLst>
        <pc:spChg chg="mod">
          <ac:chgData name="Lubbe, S [slubbe@sun.ac.za]" userId="656cc105-77ab-4b7b-bc17-2448ac205142" providerId="ADAL" clId="{107A7B71-C26C-4860-8C47-238E0805C5C9}" dt="2024-09-26T11:04:07.058" v="3035" actId="20577"/>
          <ac:spMkLst>
            <pc:docMk/>
            <pc:sldMk cId="1139153102" sldId="261"/>
            <ac:spMk id="3" creationId="{BC4021DF-2DFD-35DF-3C89-E5AEC2A94054}"/>
          </ac:spMkLst>
        </pc:spChg>
        <pc:picChg chg="add mod">
          <ac:chgData name="Lubbe, S [slubbe@sun.ac.za]" userId="656cc105-77ab-4b7b-bc17-2448ac205142" providerId="ADAL" clId="{107A7B71-C26C-4860-8C47-238E0805C5C9}" dt="2024-09-26T10:44:14.698" v="2265" actId="12788"/>
          <ac:picMkLst>
            <pc:docMk/>
            <pc:sldMk cId="1139153102" sldId="261"/>
            <ac:picMk id="5" creationId="{8B82AD92-5927-AED5-C5D3-CBAC96933C91}"/>
          </ac:picMkLst>
        </pc:picChg>
        <pc:picChg chg="add mod">
          <ac:chgData name="Lubbe, S [slubbe@sun.ac.za]" userId="656cc105-77ab-4b7b-bc17-2448ac205142" providerId="ADAL" clId="{107A7B71-C26C-4860-8C47-238E0805C5C9}" dt="2024-09-26T10:45:41.550" v="2282" actId="1076"/>
          <ac:picMkLst>
            <pc:docMk/>
            <pc:sldMk cId="1139153102" sldId="261"/>
            <ac:picMk id="7" creationId="{55EC40E3-9B1F-03A5-C1A4-8632AE4ABA42}"/>
          </ac:picMkLst>
        </pc:picChg>
      </pc:sldChg>
      <pc:sldChg chg="addSp modSp new mod modAnim">
        <pc:chgData name="Lubbe, S [slubbe@sun.ac.za]" userId="656cc105-77ab-4b7b-bc17-2448ac205142" providerId="ADAL" clId="{107A7B71-C26C-4860-8C47-238E0805C5C9}" dt="2024-09-26T11:05:05.826" v="3038"/>
        <pc:sldMkLst>
          <pc:docMk/>
          <pc:sldMk cId="4273896746" sldId="262"/>
        </pc:sldMkLst>
        <pc:spChg chg="mod">
          <ac:chgData name="Lubbe, S [slubbe@sun.ac.za]" userId="656cc105-77ab-4b7b-bc17-2448ac205142" providerId="ADAL" clId="{107A7B71-C26C-4860-8C47-238E0805C5C9}" dt="2024-09-26T10:47:09.642" v="2393" actId="20577"/>
          <ac:spMkLst>
            <pc:docMk/>
            <pc:sldMk cId="4273896746" sldId="262"/>
            <ac:spMk id="2" creationId="{8E7FE757-F8FD-F0BC-BE1A-24738279FA8C}"/>
          </ac:spMkLst>
        </pc:spChg>
        <pc:spChg chg="mod">
          <ac:chgData name="Lubbe, S [slubbe@sun.ac.za]" userId="656cc105-77ab-4b7b-bc17-2448ac205142" providerId="ADAL" clId="{107A7B71-C26C-4860-8C47-238E0805C5C9}" dt="2024-09-26T10:52:50.534" v="2934" actId="207"/>
          <ac:spMkLst>
            <pc:docMk/>
            <pc:sldMk cId="4273896746" sldId="262"/>
            <ac:spMk id="3" creationId="{D516DBAE-ED91-B2F8-A967-7B5B665DC06A}"/>
          </ac:spMkLst>
        </pc:spChg>
        <pc:picChg chg="add mod">
          <ac:chgData name="Lubbe, S [slubbe@sun.ac.za]" userId="656cc105-77ab-4b7b-bc17-2448ac205142" providerId="ADAL" clId="{107A7B71-C26C-4860-8C47-238E0805C5C9}" dt="2024-09-26T10:48:31.317" v="2534" actId="1076"/>
          <ac:picMkLst>
            <pc:docMk/>
            <pc:sldMk cId="4273896746" sldId="262"/>
            <ac:picMk id="5" creationId="{1B539AA3-6952-C1CC-4BC4-1A40D3A3C80B}"/>
          </ac:picMkLst>
        </pc:picChg>
        <pc:picChg chg="add mod">
          <ac:chgData name="Lubbe, S [slubbe@sun.ac.za]" userId="656cc105-77ab-4b7b-bc17-2448ac205142" providerId="ADAL" clId="{107A7B71-C26C-4860-8C47-238E0805C5C9}" dt="2024-09-26T10:49:08.942" v="2600" actId="1076"/>
          <ac:picMkLst>
            <pc:docMk/>
            <pc:sldMk cId="4273896746" sldId="262"/>
            <ac:picMk id="6" creationId="{816E3267-0EC7-CF7D-DDDF-2E3086CD3814}"/>
          </ac:picMkLst>
        </pc:picChg>
        <pc:picChg chg="add mod">
          <ac:chgData name="Lubbe, S [slubbe@sun.ac.za]" userId="656cc105-77ab-4b7b-bc17-2448ac205142" providerId="ADAL" clId="{107A7B71-C26C-4860-8C47-238E0805C5C9}" dt="2024-09-26T10:50:14.729" v="2702" actId="1076"/>
          <ac:picMkLst>
            <pc:docMk/>
            <pc:sldMk cId="4273896746" sldId="262"/>
            <ac:picMk id="8" creationId="{128785F5-80A6-9905-79C9-D8B0E019E7B3}"/>
          </ac:picMkLst>
        </pc:picChg>
        <pc:picChg chg="add mod">
          <ac:chgData name="Lubbe, S [slubbe@sun.ac.za]" userId="656cc105-77ab-4b7b-bc17-2448ac205142" providerId="ADAL" clId="{107A7B71-C26C-4860-8C47-238E0805C5C9}" dt="2024-09-26T10:52:39.629" v="2933" actId="1076"/>
          <ac:picMkLst>
            <pc:docMk/>
            <pc:sldMk cId="4273896746" sldId="262"/>
            <ac:picMk id="10" creationId="{2FA4159D-AA56-6B73-245D-8E885CFD0A60}"/>
          </ac:picMkLst>
        </pc:picChg>
      </pc:sldChg>
      <pc:sldChg chg="addSp delSp modSp new mod modClrScheme chgLayout">
        <pc:chgData name="Lubbe, S [slubbe@sun.ac.za]" userId="656cc105-77ab-4b7b-bc17-2448ac205142" providerId="ADAL" clId="{107A7B71-C26C-4860-8C47-238E0805C5C9}" dt="2024-09-26T10:57:16.519" v="3006" actId="554"/>
        <pc:sldMkLst>
          <pc:docMk/>
          <pc:sldMk cId="2654219385" sldId="263"/>
        </pc:sldMkLst>
        <pc:spChg chg="mod ord">
          <ac:chgData name="Lubbe, S [slubbe@sun.ac.za]" userId="656cc105-77ab-4b7b-bc17-2448ac205142" providerId="ADAL" clId="{107A7B71-C26C-4860-8C47-238E0805C5C9}" dt="2024-09-26T10:53:43.329" v="2950" actId="700"/>
          <ac:spMkLst>
            <pc:docMk/>
            <pc:sldMk cId="2654219385" sldId="263"/>
            <ac:spMk id="2" creationId="{2C1B25D8-5B1E-F58C-9F6E-4CBC4E1C1DB6}"/>
          </ac:spMkLst>
        </pc:spChg>
        <pc:spChg chg="del">
          <ac:chgData name="Lubbe, S [slubbe@sun.ac.za]" userId="656cc105-77ab-4b7b-bc17-2448ac205142" providerId="ADAL" clId="{107A7B71-C26C-4860-8C47-238E0805C5C9}" dt="2024-09-26T10:53:43.329" v="2950" actId="700"/>
          <ac:spMkLst>
            <pc:docMk/>
            <pc:sldMk cId="2654219385" sldId="263"/>
            <ac:spMk id="3" creationId="{81B75F6C-0CB3-E127-51E5-A96397F982C5}"/>
          </ac:spMkLst>
        </pc:spChg>
        <pc:picChg chg="add mod">
          <ac:chgData name="Lubbe, S [slubbe@sun.ac.za]" userId="656cc105-77ab-4b7b-bc17-2448ac205142" providerId="ADAL" clId="{107A7B71-C26C-4860-8C47-238E0805C5C9}" dt="2024-09-26T10:57:09.161" v="3005" actId="552"/>
          <ac:picMkLst>
            <pc:docMk/>
            <pc:sldMk cId="2654219385" sldId="263"/>
            <ac:picMk id="5" creationId="{E3FC84EE-3808-DEBE-7BCD-768D85421CE6}"/>
          </ac:picMkLst>
        </pc:picChg>
        <pc:picChg chg="add mod">
          <ac:chgData name="Lubbe, S [slubbe@sun.ac.za]" userId="656cc105-77ab-4b7b-bc17-2448ac205142" providerId="ADAL" clId="{107A7B71-C26C-4860-8C47-238E0805C5C9}" dt="2024-09-26T10:57:04.588" v="3004" actId="552"/>
          <ac:picMkLst>
            <pc:docMk/>
            <pc:sldMk cId="2654219385" sldId="263"/>
            <ac:picMk id="7" creationId="{7EAFE418-0A25-9D0F-BC81-7F75D47A2BA8}"/>
          </ac:picMkLst>
        </pc:picChg>
        <pc:picChg chg="add mod">
          <ac:chgData name="Lubbe, S [slubbe@sun.ac.za]" userId="656cc105-77ab-4b7b-bc17-2448ac205142" providerId="ADAL" clId="{107A7B71-C26C-4860-8C47-238E0805C5C9}" dt="2024-09-26T10:57:16.519" v="3006" actId="554"/>
          <ac:picMkLst>
            <pc:docMk/>
            <pc:sldMk cId="2654219385" sldId="263"/>
            <ac:picMk id="9" creationId="{30B66AE2-CE1A-6D31-D2DB-999864D815DD}"/>
          </ac:picMkLst>
        </pc:picChg>
        <pc:picChg chg="add mod">
          <ac:chgData name="Lubbe, S [slubbe@sun.ac.za]" userId="656cc105-77ab-4b7b-bc17-2448ac205142" providerId="ADAL" clId="{107A7B71-C26C-4860-8C47-238E0805C5C9}" dt="2024-09-26T10:57:16.519" v="3006" actId="554"/>
          <ac:picMkLst>
            <pc:docMk/>
            <pc:sldMk cId="2654219385" sldId="263"/>
            <ac:picMk id="11" creationId="{0928837E-3300-6133-33E7-A351FE29FB1A}"/>
          </ac:picMkLst>
        </pc:picChg>
        <pc:picChg chg="add mod">
          <ac:chgData name="Lubbe, S [slubbe@sun.ac.za]" userId="656cc105-77ab-4b7b-bc17-2448ac205142" providerId="ADAL" clId="{107A7B71-C26C-4860-8C47-238E0805C5C9}" dt="2024-09-26T10:56:52.182" v="3001" actId="554"/>
          <ac:picMkLst>
            <pc:docMk/>
            <pc:sldMk cId="2654219385" sldId="263"/>
            <ac:picMk id="13" creationId="{7E565977-34CB-AE89-9E8B-3C08B667DF9A}"/>
          </ac:picMkLst>
        </pc:picChg>
        <pc:picChg chg="add mod">
          <ac:chgData name="Lubbe, S [slubbe@sun.ac.za]" userId="656cc105-77ab-4b7b-bc17-2448ac205142" providerId="ADAL" clId="{107A7B71-C26C-4860-8C47-238E0805C5C9}" dt="2024-09-26T10:56:58.304" v="3002" actId="552"/>
          <ac:picMkLst>
            <pc:docMk/>
            <pc:sldMk cId="2654219385" sldId="263"/>
            <ac:picMk id="15" creationId="{FD0D97D3-B6BA-DFA3-F4C4-673A7A264B9E}"/>
          </ac:picMkLst>
        </pc:picChg>
        <pc:picChg chg="add mod">
          <ac:chgData name="Lubbe, S [slubbe@sun.ac.za]" userId="656cc105-77ab-4b7b-bc17-2448ac205142" providerId="ADAL" clId="{107A7B71-C26C-4860-8C47-238E0805C5C9}" dt="2024-09-26T10:57:16.519" v="3006" actId="554"/>
          <ac:picMkLst>
            <pc:docMk/>
            <pc:sldMk cId="2654219385" sldId="263"/>
            <ac:picMk id="17" creationId="{0EF07E39-C874-6123-1768-809B7342BA6C}"/>
          </ac:picMkLst>
        </pc:picChg>
      </pc:sldChg>
      <pc:sldMasterChg chg="modSldLayout">
        <pc:chgData name="Lubbe, S [slubbe@sun.ac.za]" userId="656cc105-77ab-4b7b-bc17-2448ac205142" providerId="ADAL" clId="{107A7B71-C26C-4860-8C47-238E0805C5C9}" dt="2024-09-26T10:54:11.860" v="2954" actId="478"/>
        <pc:sldMasterMkLst>
          <pc:docMk/>
          <pc:sldMasterMk cId="4242019104" sldId="2147483648"/>
        </pc:sldMasterMkLst>
        <pc:sldLayoutChg chg="addSp delSp modSp mod">
          <pc:chgData name="Lubbe, S [slubbe@sun.ac.za]" userId="656cc105-77ab-4b7b-bc17-2448ac205142" providerId="ADAL" clId="{107A7B71-C26C-4860-8C47-238E0805C5C9}" dt="2024-09-26T10:54:11.860" v="2954" actId="478"/>
          <pc:sldLayoutMkLst>
            <pc:docMk/>
            <pc:sldMasterMk cId="4242019104" sldId="2147483648"/>
            <pc:sldLayoutMk cId="1061001055" sldId="2147483654"/>
          </pc:sldLayoutMkLst>
          <pc:spChg chg="del">
            <ac:chgData name="Lubbe, S [slubbe@sun.ac.za]" userId="656cc105-77ab-4b7b-bc17-2448ac205142" providerId="ADAL" clId="{107A7B71-C26C-4860-8C47-238E0805C5C9}" dt="2024-09-26T10:54:08.902" v="2953" actId="478"/>
            <ac:spMkLst>
              <pc:docMk/>
              <pc:sldMasterMk cId="4242019104" sldId="2147483648"/>
              <pc:sldLayoutMk cId="1061001055" sldId="2147483654"/>
              <ac:spMk id="3" creationId="{A373B65D-6E45-ABD5-189B-91C030AE51ED}"/>
            </ac:spMkLst>
          </pc:spChg>
          <pc:spChg chg="del">
            <ac:chgData name="Lubbe, S [slubbe@sun.ac.za]" userId="656cc105-77ab-4b7b-bc17-2448ac205142" providerId="ADAL" clId="{107A7B71-C26C-4860-8C47-238E0805C5C9}" dt="2024-09-26T10:54:05.510" v="2951" actId="478"/>
            <ac:spMkLst>
              <pc:docMk/>
              <pc:sldMasterMk cId="4242019104" sldId="2147483648"/>
              <pc:sldLayoutMk cId="1061001055" sldId="2147483654"/>
              <ac:spMk id="4" creationId="{90F8CEE6-4265-34EC-B75E-179274873108}"/>
            </ac:spMkLst>
          </pc:spChg>
          <pc:spChg chg="del">
            <ac:chgData name="Lubbe, S [slubbe@sun.ac.za]" userId="656cc105-77ab-4b7b-bc17-2448ac205142" providerId="ADAL" clId="{107A7B71-C26C-4860-8C47-238E0805C5C9}" dt="2024-09-26T10:54:11.860" v="2954" actId="478"/>
            <ac:spMkLst>
              <pc:docMk/>
              <pc:sldMasterMk cId="4242019104" sldId="2147483648"/>
              <pc:sldLayoutMk cId="1061001055" sldId="2147483654"/>
              <ac:spMk id="5" creationId="{F1748BA8-B940-666C-D777-25519B055B13}"/>
            </ac:spMkLst>
          </pc:spChg>
          <pc:spChg chg="add mod">
            <ac:chgData name="Lubbe, S [slubbe@sun.ac.za]" userId="656cc105-77ab-4b7b-bc17-2448ac205142" providerId="ADAL" clId="{107A7B71-C26C-4860-8C47-238E0805C5C9}" dt="2024-09-26T10:54:06.213" v="2952"/>
            <ac:spMkLst>
              <pc:docMk/>
              <pc:sldMasterMk cId="4242019104" sldId="2147483648"/>
              <pc:sldLayoutMk cId="1061001055" sldId="2147483654"/>
              <ac:spMk id="6" creationId="{988AA7D1-D43A-7C4A-4D00-DF7064B7AF5B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D74BD-275E-08BE-AB62-622F0A044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8126F-9CF9-F347-5929-E3155453B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DAC98-8F4B-5752-A42F-E3A554CB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96592E-91F7-4CBE-9F9E-4A74E1D08062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B9571-A5BE-6499-D6B8-92778FC9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46D41-DBC9-6E2A-A53B-ED58A6ED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A46038-F6F5-4623-9F3C-DACA50DC09F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0569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0646-D744-607F-7CC2-52F7AB65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5F1EB-11D4-EA89-347E-BE98B1527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5D251-DBC6-71F6-3651-161A422B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96592E-91F7-4CBE-9F9E-4A74E1D08062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6B058-E329-70F5-704D-304B8FD7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8A824-FD1F-534E-01FA-43565CC0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A46038-F6F5-4623-9F3C-DACA50DC09F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5359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9C8852-D266-28B1-BB37-EAB9FA04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EE3D6-0805-D6D1-B58E-71199FA7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EBC32-3AB9-7B07-F862-4EECF8A2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96592E-91F7-4CBE-9F9E-4A74E1D08062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D689E-9AF5-2EE9-9079-60BCE742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6D4E2-8AFA-D9A6-BB39-2602D237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A46038-F6F5-4623-9F3C-DACA50DC09F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820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922D-2187-5940-0505-BE3CCF13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00A73-0009-4980-D657-F4AE446B1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B78B35C-7E6D-19E4-06D8-48F7CBFCB9C4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06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https://github.com/MuViSU/SASA2024_MDAG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4253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45AB6-636F-EB49-03FB-DF4DE8D51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8C811-37C0-AD86-092D-E4EB7F4FF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F48B2-967F-B4FD-08B3-6CB2368EBE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96592E-91F7-4CBE-9F9E-4A74E1D08062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B6A84-8C82-F929-98A5-021BFF36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58AD3-6E8D-6361-BDA7-30FB16E6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A46038-F6F5-4623-9F3C-DACA50DC09F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9008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AACF-024F-5FB5-C4F2-CE75DE61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1CB7-AC0F-CC56-80ED-D71D97339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03E6F-D47C-3A46-83EE-B7011225F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D5B7D-E87F-3379-757F-F948AB00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96592E-91F7-4CBE-9F9E-4A74E1D08062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BA89A-9202-7BCB-8E7C-003EC046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61961-9F4A-0827-459E-33F7D8CA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A46038-F6F5-4623-9F3C-DACA50DC09F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598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8E75-C8E3-7C99-0D10-F530226B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876AD-D198-912B-1A82-40691A5D1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8715D-1B1E-F952-4E74-159CA663B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8222C-A831-6806-E177-4846166C9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811C7-A6CE-D32B-73C8-0CF991859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AC8E6-34A1-EBF6-BDA7-007BFFEF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96592E-91F7-4CBE-9F9E-4A74E1D08062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ED4A2-92F9-E52D-B321-8C6CA09ED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AC5E-598B-F2D5-19D4-EDD2ADB2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A46038-F6F5-4623-9F3C-DACA50DC09F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136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D185-0DFA-F9B0-34B5-C3C9AAA2D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88AA7D1-D43A-7C4A-4D00-DF7064B7A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AU" dirty="0"/>
              <a:t>https://github.com/MuViSU/SASA2024_MDAG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6100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34A713-3683-0606-AAED-A38F880D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96592E-91F7-4CBE-9F9E-4A74E1D08062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CDD69-DE75-8956-208E-01F1CE1C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A9F6C-F817-B9DF-AB32-14EC0231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A46038-F6F5-4623-9F3C-DACA50DC09F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3055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A7C-B8D5-11DC-A47F-6AD0C0300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B0A1B-8F77-33DD-24A9-EB6587C26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1AA11-1E60-DFFC-9B57-1C6C19412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C187B-6DD0-B090-0580-131D8E1B3E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96592E-91F7-4CBE-9F9E-4A74E1D08062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1224D-3B94-D9E5-823D-1A35EEBD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15C15-6E39-6F7B-C4C4-948DECC3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A46038-F6F5-4623-9F3C-DACA50DC09F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5764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7B3D-1427-B93D-3E99-A8272AFB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4AB7D-68D0-F363-154C-6DFC902AB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6A054-E063-36E6-DE74-21772C05E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1C6B6-7A50-95AE-B137-1899ED82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96592E-91F7-4CBE-9F9E-4A74E1D08062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1A7C4-53AA-B634-74C9-2165F4ED2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F93D1-99E2-0769-217A-B04DFAC3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A46038-F6F5-4623-9F3C-DACA50DC09F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851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73A90D-351E-A8CF-7319-66A701CE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7C302-7416-4D50-CE7E-C3CEDE456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30036"/>
            <a:ext cx="10515600" cy="4846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5F6C3-F4C5-A610-B1B1-61592C49B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AU" dirty="0"/>
              <a:t>https://github.com/MuViSU/SASA2024_MDAG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201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B7996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E71125-9F8D-AD75-D1F3-05AF44F3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biplotEZ</a:t>
            </a:r>
            <a:r>
              <a:rPr lang="en-AU" dirty="0"/>
              <a:t> package</a:t>
            </a:r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C7772-26F3-0A61-6533-97CBF7AB9355}"/>
              </a:ext>
            </a:extLst>
          </p:cNvPr>
          <p:cNvSpPr txBox="1"/>
          <p:nvPr/>
        </p:nvSpPr>
        <p:spPr>
          <a:xfrm>
            <a:off x="838200" y="2420122"/>
            <a:ext cx="97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biplot()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0177D9-DC04-2BEF-D41D-671F9BF448E4}"/>
              </a:ext>
            </a:extLst>
          </p:cNvPr>
          <p:cNvSpPr txBox="1"/>
          <p:nvPr/>
        </p:nvSpPr>
        <p:spPr>
          <a:xfrm>
            <a:off x="6946604" y="1475531"/>
            <a:ext cx="223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Aesthetic functions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8F6E4-DD46-1765-1927-B797D41D2920}"/>
              </a:ext>
            </a:extLst>
          </p:cNvPr>
          <p:cNvSpPr txBox="1"/>
          <p:nvPr/>
        </p:nvSpPr>
        <p:spPr>
          <a:xfrm>
            <a:off x="2946361" y="1464161"/>
            <a:ext cx="2033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of biplot</a:t>
            </a:r>
          </a:p>
          <a:p>
            <a:r>
              <a:rPr lang="en-US" dirty="0"/>
              <a:t>(1,2 and 3 dimensions)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B2C6A2-0B92-5413-39DC-EB11936DDD1C}"/>
              </a:ext>
            </a:extLst>
          </p:cNvPr>
          <p:cNvSpPr txBox="1"/>
          <p:nvPr/>
        </p:nvSpPr>
        <p:spPr>
          <a:xfrm>
            <a:off x="10160374" y="223545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BB10F5-2F36-D05E-FCF8-916F23FC5ED8}"/>
              </a:ext>
            </a:extLst>
          </p:cNvPr>
          <p:cNvSpPr txBox="1"/>
          <p:nvPr/>
        </p:nvSpPr>
        <p:spPr>
          <a:xfrm>
            <a:off x="3195076" y="2631369"/>
            <a:ext cx="979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PCA()</a:t>
            </a:r>
          </a:p>
          <a:p>
            <a:r>
              <a:rPr lang="en-US" dirty="0"/>
              <a:t>CVA()</a:t>
            </a:r>
          </a:p>
          <a:p>
            <a:r>
              <a:rPr lang="en-US" dirty="0"/>
              <a:t>PCO()</a:t>
            </a:r>
          </a:p>
          <a:p>
            <a:r>
              <a:rPr lang="en-US" dirty="0"/>
              <a:t>CA()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11FE35-F5AE-D01C-BFB2-BED01914CA90}"/>
              </a:ext>
            </a:extLst>
          </p:cNvPr>
          <p:cNvSpPr txBox="1"/>
          <p:nvPr/>
        </p:nvSpPr>
        <p:spPr>
          <a:xfrm>
            <a:off x="7212203" y="2083980"/>
            <a:ext cx="1574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samples()</a:t>
            </a:r>
          </a:p>
          <a:p>
            <a:r>
              <a:rPr lang="en-US" dirty="0"/>
              <a:t>axes()</a:t>
            </a:r>
          </a:p>
          <a:p>
            <a:r>
              <a:rPr lang="en-US" dirty="0" err="1"/>
              <a:t>newsamples</a:t>
            </a:r>
            <a:r>
              <a:rPr lang="en-US" dirty="0"/>
              <a:t>()</a:t>
            </a:r>
          </a:p>
          <a:p>
            <a:r>
              <a:rPr lang="en-US" dirty="0" err="1"/>
              <a:t>newaxes</a:t>
            </a:r>
            <a:r>
              <a:rPr lang="en-US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90B616-9B93-E880-20D6-DFFA81E877C0}"/>
              </a:ext>
            </a:extLst>
          </p:cNvPr>
          <p:cNvSpPr txBox="1"/>
          <p:nvPr/>
        </p:nvSpPr>
        <p:spPr>
          <a:xfrm>
            <a:off x="5001586" y="1464161"/>
            <a:ext cx="129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2A3C83-E951-8AEA-C04B-5AFB1E05A990}"/>
              </a:ext>
            </a:extLst>
          </p:cNvPr>
          <p:cNvSpPr txBox="1"/>
          <p:nvPr/>
        </p:nvSpPr>
        <p:spPr>
          <a:xfrm>
            <a:off x="5001586" y="2083980"/>
            <a:ext cx="15745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prediction()</a:t>
            </a:r>
          </a:p>
          <a:p>
            <a:r>
              <a:rPr lang="en-US" dirty="0"/>
              <a:t>interpolate()</a:t>
            </a:r>
          </a:p>
          <a:p>
            <a:r>
              <a:rPr lang="en-US" dirty="0"/>
              <a:t>translate()</a:t>
            </a:r>
          </a:p>
          <a:p>
            <a:r>
              <a:rPr lang="en-US" dirty="0"/>
              <a:t>density()</a:t>
            </a:r>
          </a:p>
          <a:p>
            <a:r>
              <a:rPr lang="en-US" dirty="0" err="1"/>
              <a:t>fit.measures</a:t>
            </a:r>
            <a:r>
              <a:rPr lang="en-US" dirty="0"/>
              <a:t>()</a:t>
            </a:r>
          </a:p>
          <a:p>
            <a:r>
              <a:rPr lang="en-US" dirty="0"/>
              <a:t>classify()</a:t>
            </a:r>
          </a:p>
          <a:p>
            <a:r>
              <a:rPr lang="en-US" dirty="0" err="1"/>
              <a:t>alpha.bags</a:t>
            </a:r>
            <a:r>
              <a:rPr lang="en-US" dirty="0"/>
              <a:t>()</a:t>
            </a:r>
          </a:p>
          <a:p>
            <a:r>
              <a:rPr lang="en-US" dirty="0"/>
              <a:t>ellipses()</a:t>
            </a:r>
          </a:p>
          <a:p>
            <a:r>
              <a:rPr lang="en-US" dirty="0"/>
              <a:t>rotate()</a:t>
            </a:r>
          </a:p>
          <a:p>
            <a:r>
              <a:rPr lang="en-US" dirty="0"/>
              <a:t>reflect()</a:t>
            </a:r>
          </a:p>
          <a:p>
            <a:r>
              <a:rPr lang="en-US" dirty="0"/>
              <a:t>zoom()</a:t>
            </a:r>
          </a:p>
          <a:p>
            <a:r>
              <a:rPr lang="en-US" dirty="0"/>
              <a:t>regress()</a:t>
            </a:r>
          </a:p>
          <a:p>
            <a:r>
              <a:rPr lang="en-US" dirty="0"/>
              <a:t>splines()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6F8E38-FF07-FFBB-3840-D75DCC4085AC}"/>
              </a:ext>
            </a:extLst>
          </p:cNvPr>
          <p:cNvSpPr txBox="1"/>
          <p:nvPr/>
        </p:nvSpPr>
        <p:spPr>
          <a:xfrm>
            <a:off x="2339808" y="241114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|&gt;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00E54C-25D9-C831-4B56-5C90E5995DAA}"/>
              </a:ext>
            </a:extLst>
          </p:cNvPr>
          <p:cNvSpPr txBox="1"/>
          <p:nvPr/>
        </p:nvSpPr>
        <p:spPr>
          <a:xfrm>
            <a:off x="9422821" y="224075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|&gt; </a:t>
            </a:r>
          </a:p>
        </p:txBody>
      </p:sp>
    </p:spTree>
    <p:extLst>
      <p:ext uri="{BB962C8B-B14F-4D97-AF65-F5344CB8AC3E}">
        <p14:creationId xmlns:p14="http://schemas.microsoft.com/office/powerpoint/2010/main" val="2695829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66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biplotEZ package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Sugnet Lubbe</dc:creator>
  <cp:lastModifiedBy>Raeesa Ganey</cp:lastModifiedBy>
  <cp:revision>2</cp:revision>
  <dcterms:created xsi:type="dcterms:W3CDTF">2024-09-26T09:57:02Z</dcterms:created>
  <dcterms:modified xsi:type="dcterms:W3CDTF">2024-11-04T08:05:06Z</dcterms:modified>
</cp:coreProperties>
</file>