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58" r:id="rId5"/>
    <p:sldId id="259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AD881-3EFE-4B7C-9C2B-91AADD2CE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2A7A0C-465B-4629-A22B-6C0435AF1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00356-92E8-4085-B785-E7D813AD0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7949-6C58-4B43-876D-EE59BB133207}" type="datetimeFigureOut">
              <a:rPr lang="en-US" smtClean="0"/>
              <a:t>12-Apr-23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D00B6-5214-45F5-A36F-2BD5B5338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2D411-2F6B-40AB-9B75-AF447BCD5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2E01F-0AF3-4C86-AC73-E0D9DD5D1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5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F018B-E4D1-412B-A19B-525CFD87A1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0D099C-792A-4B0E-9154-942824410A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2F0FF-561C-4930-9FDC-307F21AA0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7949-6C58-4B43-876D-EE59BB133207}" type="datetimeFigureOut">
              <a:rPr lang="en-US" smtClean="0"/>
              <a:t>12-Apr-23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7080F-5952-4745-9A64-15F1F4FC5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5D2FB-294A-446B-B496-41CE20392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2E01F-0AF3-4C86-AC73-E0D9DD5D1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171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C311BF-4EA3-4B21-9244-461282D0E3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F90FB0-84D8-4671-928C-2387FB20E6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E07B5-4FEC-4F3F-BBBE-CB08AD36E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7949-6C58-4B43-876D-EE59BB133207}" type="datetimeFigureOut">
              <a:rPr lang="en-US" smtClean="0"/>
              <a:t>12-Apr-23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007FF-1B9E-4646-99C6-1D5C2BAE6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248E3-D968-44BB-85CC-9A4B259F9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2E01F-0AF3-4C86-AC73-E0D9DD5D1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71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2E4D5-3828-42AE-94B5-A383D7E99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1C87D-9F7D-44CA-A9AB-3CDF42896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B92A9-7D74-40E3-8E97-0106003F7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7949-6C58-4B43-876D-EE59BB133207}" type="datetimeFigureOut">
              <a:rPr lang="en-US" smtClean="0"/>
              <a:t>12-Apr-23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8BEC4B-255A-4B56-931C-DA7B3CDCE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7D3FF-E92B-4B35-B786-229CE694E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2E01F-0AF3-4C86-AC73-E0D9DD5D1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41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73FA6-900B-4D80-9AE8-F9A0F383F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6108B6-126A-4A5C-9359-C310B8491E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3AEEA-5F62-439A-B785-72300EEB3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7949-6C58-4B43-876D-EE59BB133207}" type="datetimeFigureOut">
              <a:rPr lang="en-US" smtClean="0"/>
              <a:t>12-Apr-23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2E2CC-5ED0-4B58-92F3-D2C89060F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ECAB4-1C82-4A99-9121-EA6F99D99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2E01F-0AF3-4C86-AC73-E0D9DD5D1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78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A1875-0A59-4B75-96AB-B8DDCF4CE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ACDDC-8B8C-4BA9-A931-037C811E84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5A83F-AFFC-42F2-8596-CACF268C12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7CB043-E2A2-47F8-B8C6-6411B096F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7949-6C58-4B43-876D-EE59BB133207}" type="datetimeFigureOut">
              <a:rPr lang="en-US" smtClean="0"/>
              <a:t>12-Apr-23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CDAFF1-1D75-416B-9132-8183801CC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8A4E5-388B-468B-A77F-EFD85F30D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2E01F-0AF3-4C86-AC73-E0D9DD5D1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227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D1D51-3EFF-446C-8D05-F64231BF3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2804C-FF68-4C78-94B4-3BEA2F5A7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3F2411-5C5B-4AE9-AB1C-F1DE21650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EDED3E-A6B6-4733-958C-984DD4622C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9E34F4-A31C-4040-A9D1-11BDD8E6FE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4D7958-ED5B-4B81-8193-6D2159EE6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7949-6C58-4B43-876D-EE59BB133207}" type="datetimeFigureOut">
              <a:rPr lang="en-US" smtClean="0"/>
              <a:t>12-Apr-23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59FBC9-DD7E-4BDB-A866-725A9F3AF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8FD710-214C-4A3C-87DA-66D46B337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2E01F-0AF3-4C86-AC73-E0D9DD5D1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88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FC476-C821-485A-BF2A-327FFE9AA8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1D672D-C26D-4FFC-8394-A0BBC5122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7949-6C58-4B43-876D-EE59BB133207}" type="datetimeFigureOut">
              <a:rPr lang="en-US" smtClean="0"/>
              <a:t>12-Apr-23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1D899D-1D8C-4D4E-BDCE-97CF5ED1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BEECCA-9A66-4E8C-B7F5-60235C078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2E01F-0AF3-4C86-AC73-E0D9DD5D1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639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E868BC-F2E3-4D8F-AB94-5E64A2DFC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7949-6C58-4B43-876D-EE59BB133207}" type="datetimeFigureOut">
              <a:rPr lang="en-US" smtClean="0"/>
              <a:t>12-Apr-23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6452F6-4BD9-468A-98E9-571A6BAA5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D04455-49D8-480B-864F-ED3F44ED7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2E01F-0AF3-4C86-AC73-E0D9DD5D1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547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CA8B8-ADB2-49CD-AAE5-51287C3DE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FEFB4-9DED-44E8-81E4-A02946337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98586E-B3B4-49CE-8A84-95719FF35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6312A-E85F-4C60-A09A-98953FA9F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7949-6C58-4B43-876D-EE59BB133207}" type="datetimeFigureOut">
              <a:rPr lang="en-US" smtClean="0"/>
              <a:t>12-Apr-23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065C08-D411-4953-8AAC-B18E80F93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B54E1-A5B2-4751-9F16-F2DB50C90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2E01F-0AF3-4C86-AC73-E0D9DD5D1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09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8BA92-3F55-4A80-990C-C93511731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6F13EB-A041-4DC7-AD74-C52CC97AFA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F04ECD-E13C-4791-B4B6-B02470AB9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E33895-7879-4D2A-B580-EDE5AC803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B7949-6C58-4B43-876D-EE59BB133207}" type="datetimeFigureOut">
              <a:rPr lang="en-US" smtClean="0"/>
              <a:t>12-Apr-23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73894-9F08-4A71-97F7-97B5EC5B1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4FA91-3834-455E-8EF6-DD8B06458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2E01F-0AF3-4C86-AC73-E0D9DD5D1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23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243898-7B8E-4A8E-9FB5-65B5808D8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19D9A3-94B1-4D07-9C85-B0D537F57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F67801-206D-4FF8-B854-BE5E76C1D7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B7949-6C58-4B43-876D-EE59BB133207}" type="datetimeFigureOut">
              <a:rPr lang="en-US" smtClean="0"/>
              <a:t>12-Apr-23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1F7F4-73EC-4997-81D2-CC7EF3F235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1EE32-8A69-44FD-86C8-17ABAE2BB6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2E01F-0AF3-4C86-AC73-E0D9DD5D1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914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B2C15-14DB-4861-8EAA-BC0E6A66E7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Constraint Satisfaction Problem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13ED893-9893-4B61-8013-19AC84055A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0078988"/>
              </p:ext>
            </p:extLst>
          </p:nvPr>
        </p:nvGraphicFramePr>
        <p:xfrm>
          <a:off x="2397967" y="3437414"/>
          <a:ext cx="8070979" cy="1554480"/>
        </p:xfrm>
        <a:graphic>
          <a:graphicData uri="http://schemas.openxmlformats.org/drawingml/2006/table">
            <a:tbl>
              <a:tblPr/>
              <a:tblGrid>
                <a:gridCol w="8070979">
                  <a:extLst>
                    <a:ext uri="{9D8B030D-6E8A-4147-A177-3AD203B41FA5}">
                      <a16:colId xmlns:a16="http://schemas.microsoft.com/office/drawing/2014/main" val="41234290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0618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36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Local Search for CSP, Min-Conflicts Heuristics, and Constraint Weighting.</a:t>
                      </a:r>
                      <a:endParaRPr lang="en-US" sz="3600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3781808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41B5FB82-D9FE-4601-8AF1-4E1B3CFBA04F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6152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12B24-09F6-46FA-934C-0B3D89C41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Reduce Constraint Graphs to Trees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F5A861-A508-46B1-8F4D-A1A6CD02E9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11560"/>
            <a:ext cx="9705391" cy="4907902"/>
          </a:xfrm>
        </p:spPr>
      </p:pic>
    </p:spTree>
    <p:extLst>
      <p:ext uri="{BB962C8B-B14F-4D97-AF65-F5344CB8AC3E}">
        <p14:creationId xmlns:p14="http://schemas.microsoft.com/office/powerpoint/2010/main" val="4030057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58A03-D864-479C-9164-2BA20FF66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Search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64BCA31-4308-4DA6-9E25-FD08FB09D1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45" y="1306286"/>
            <a:ext cx="10364755" cy="5186589"/>
          </a:xfrm>
        </p:spPr>
      </p:pic>
    </p:spTree>
    <p:extLst>
      <p:ext uri="{BB962C8B-B14F-4D97-AF65-F5344CB8AC3E}">
        <p14:creationId xmlns:p14="http://schemas.microsoft.com/office/powerpoint/2010/main" val="1115766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58A03-D864-479C-9164-2BA20FF66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Search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7DD3439-D99E-4FC4-B641-FFA9BCE5C5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06286"/>
            <a:ext cx="10515600" cy="5113175"/>
          </a:xfrm>
        </p:spPr>
      </p:pic>
    </p:spTree>
    <p:extLst>
      <p:ext uri="{BB962C8B-B14F-4D97-AF65-F5344CB8AC3E}">
        <p14:creationId xmlns:p14="http://schemas.microsoft.com/office/powerpoint/2010/main" val="4238643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58A03-D864-479C-9164-2BA20FF66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Structure of a Problem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4457EE6-50FA-4A51-94AB-7FDA515D66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34278"/>
            <a:ext cx="10162592" cy="5262465"/>
          </a:xfrm>
        </p:spPr>
      </p:pic>
    </p:spTree>
    <p:extLst>
      <p:ext uri="{BB962C8B-B14F-4D97-AF65-F5344CB8AC3E}">
        <p14:creationId xmlns:p14="http://schemas.microsoft.com/office/powerpoint/2010/main" val="3732248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58A03-D864-479C-9164-2BA20FF66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Structure of a Problem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AA76BE-3EA0-45AB-9EF8-8CEED47D41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5266" y="1408922"/>
            <a:ext cx="10358534" cy="5206481"/>
          </a:xfrm>
        </p:spPr>
      </p:pic>
    </p:spTree>
    <p:extLst>
      <p:ext uri="{BB962C8B-B14F-4D97-AF65-F5344CB8AC3E}">
        <p14:creationId xmlns:p14="http://schemas.microsoft.com/office/powerpoint/2010/main" val="1621361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58A03-D864-479C-9164-2BA20FF66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DAC and Topological Sort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F9529D4-B798-4FD0-BE5E-E7FACCB229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92898"/>
            <a:ext cx="10293220" cy="4999977"/>
          </a:xfrm>
        </p:spPr>
      </p:pic>
    </p:spTree>
    <p:extLst>
      <p:ext uri="{BB962C8B-B14F-4D97-AF65-F5344CB8AC3E}">
        <p14:creationId xmlns:p14="http://schemas.microsoft.com/office/powerpoint/2010/main" val="16614035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58A03-D864-479C-9164-2BA20FF66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DAC and Topological Sort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90135E-59A8-4C33-BBCB-37EB2DF21A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384" y="1520890"/>
            <a:ext cx="9797143" cy="4971985"/>
          </a:xfrm>
        </p:spPr>
      </p:pic>
    </p:spTree>
    <p:extLst>
      <p:ext uri="{BB962C8B-B14F-4D97-AF65-F5344CB8AC3E}">
        <p14:creationId xmlns:p14="http://schemas.microsoft.com/office/powerpoint/2010/main" val="3734385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58A03-D864-479C-9164-2BA20FF66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DAC and Topological Sort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A413644-A347-4D1D-8289-DE313C1803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10515600" cy="4486275"/>
          </a:xfrm>
        </p:spPr>
      </p:pic>
    </p:spTree>
    <p:extLst>
      <p:ext uri="{BB962C8B-B14F-4D97-AF65-F5344CB8AC3E}">
        <p14:creationId xmlns:p14="http://schemas.microsoft.com/office/powerpoint/2010/main" val="42018727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58A03-D864-479C-9164-2BA20FF66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to Reduce constraint graphs to trees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F4CD558-8C16-4FCD-97D3-C0E12A901A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9537441" cy="4486275"/>
          </a:xfrm>
        </p:spPr>
      </p:pic>
    </p:spTree>
    <p:extLst>
      <p:ext uri="{BB962C8B-B14F-4D97-AF65-F5344CB8AC3E}">
        <p14:creationId xmlns:p14="http://schemas.microsoft.com/office/powerpoint/2010/main" val="174101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56</Words>
  <Application>Microsoft Office PowerPoint</Application>
  <PresentationFormat>Widescreen</PresentationFormat>
  <Paragraphs>12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Constraint Satisfaction Problem</vt:lpstr>
      <vt:lpstr>Local Search</vt:lpstr>
      <vt:lpstr>Local Search</vt:lpstr>
      <vt:lpstr>The Structure of a Problem</vt:lpstr>
      <vt:lpstr>The Structure of a Problem</vt:lpstr>
      <vt:lpstr>DAC and Topological Sort</vt:lpstr>
      <vt:lpstr>DAC and Topological Sort</vt:lpstr>
      <vt:lpstr>DAC and Topological Sort</vt:lpstr>
      <vt:lpstr>Ways to Reduce constraint graphs to trees</vt:lpstr>
      <vt:lpstr>Ways to Reduce Constraint Graphs to Trees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Constraint Satisfaction Problem</dc:title>
  <dc:creator>Waqas Ali</dc:creator>
  <cp:lastModifiedBy>Waqas Ali</cp:lastModifiedBy>
  <cp:revision>10</cp:revision>
  <dcterms:created xsi:type="dcterms:W3CDTF">2023-04-12T07:34:18Z</dcterms:created>
  <dcterms:modified xsi:type="dcterms:W3CDTF">2023-04-12T07:43:15Z</dcterms:modified>
</cp:coreProperties>
</file>