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CCC6-43FD-4D5A-A538-C5F1A511F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C0AE2-A408-42E5-8FF0-F6D1083F1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7AEE-C38C-41FF-985C-334B516C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5671-1DB1-4381-8FD2-A6A7B6AF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74BC-FFB0-4902-878D-B24B672A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322A-483F-4F63-92B2-DFFF08FD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17BC2-BF73-4500-AD77-643DCCFC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FA8F-CD18-405E-AA8E-80D91B85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2441-EAD1-4516-AE88-DD13558C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BEEE-0A46-4CBE-A83E-D305F70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687CC-D2D6-4999-BC5A-1EA61EFD3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0DF93-BC17-46CB-A354-A78FA6727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F79D-776F-430A-AF00-A8DBB2DC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C206-BE69-443B-BB8B-4042F10D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DEA5-5274-4C61-B2E2-54478EE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7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460A-ED6B-48F7-A51D-327DCC2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C78C-DA24-4BAA-B5F4-F8B47409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0CB8-3C44-4179-BC31-A370EA6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69D2-7660-4409-90CC-4BBEAC16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335F-DE09-434E-B301-CB2ABA7D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6BF0-CA09-4551-AFB6-55E3D79E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634EB-1D41-45B6-85F4-D5981DC1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3D670-591F-4BA8-9958-69929F78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D752-38D2-4166-BFF1-014A5F65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6A92-D453-4BFB-916B-D089664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1A84-E5DA-451E-8417-DE510FC2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F12B-45E6-401D-807F-74C097129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7D60D-4B3D-45C2-86AC-82BAF550D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4969-A336-486F-8396-A585ED9A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844ED-E6EE-4DF4-8CE4-3EE7ED17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C924-2544-4F24-A214-5D85C769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DC2F-2E58-407A-BC64-D6EB828E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1A80-456C-4067-AF03-33FBA2A5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9E9C-29EC-4470-A230-16B46B55B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2980D-1E3B-4CF7-A746-1CA4B7FDF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BDA64-A9C0-4DD2-9866-B005CBF0D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14F02-D7F9-49FE-8C63-78898D82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A1E4A-5088-481E-8CAB-968EE330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5660D-DC4F-41B5-ABC3-72629B87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024D-C7E3-4CEC-A4B0-943CD172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235E-8608-4194-BBBA-F2E95965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E97AF-453A-4648-A307-D12F84EF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2B24-DC47-49C4-B31D-805BEC99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F1361-0B18-4302-9028-39E81797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0377D-A0C2-4E24-92E3-4D5688EF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8E76F-D040-4370-9F12-26C40E38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18AB-91BA-420F-A1D8-94A5EDC4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B34C-A039-4BB1-AED3-D8CCF42F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8D2D0-C108-4598-AA49-F73AD0127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F91C5-261E-4184-A360-116BC082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D9C7-7510-44A6-8D68-FA096BAF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36691-96B6-4870-B0BF-34798CC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4309-3F56-4BDD-AE78-F6921DA4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EEF44-5872-4B66-A6AE-4545CC528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002BB-C2AE-4B14-BA0F-E4D82C587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C323A-AA72-4C40-8E6B-B68F5F07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6363-A8D3-4A0B-9C2C-68E41B80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D422-857B-4CCA-BFCF-0057E24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585CB-281E-4071-B7A8-D5F6AE1A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1CA-3954-4F66-A3AC-E689379F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8AB0-1BC7-433B-8243-58257299A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6F8B-07B9-4093-88EF-A2D295699880}" type="datetimeFigureOut">
              <a:rPr lang="en-US" smtClean="0"/>
              <a:t>24-May-23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AA9A-3065-4CFB-8FED-32C347996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EC4F-CED8-4FE0-B183-D4DD9BD67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DED6-059A-4828-835E-91277E8A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3E6A-EF6B-441D-99D5-0D64FE9A6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DFC6-3FA2-4990-9018-3A7CF88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FA5-5A6A-4098-B808-579F13E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FA5-5A6A-4098-B808-579F13E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DC7A-3034-443D-837F-E4EE48F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F095-16EA-4CDA-91E1-D45EEFAA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2DBCF-2601-4D18-9A33-1DEAAA0F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3799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FA5-5A6A-4098-B808-579F13E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833A8-026A-4828-94C8-CFE443BD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591671"/>
            <a:ext cx="10443882" cy="48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9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58E8E8-91F4-4FC5-BE5B-42282B9F3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47" y="1389529"/>
            <a:ext cx="12102353" cy="447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FA5-5A6A-4098-B808-579F13E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21FA5-51E1-44F9-A856-52DB07F5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550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FA5-5A6A-4098-B808-579F13E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E0E44-B139-4745-9F7D-BCD15A8C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215153"/>
            <a:ext cx="11178988" cy="62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FA5-5A6A-4098-B808-579F13E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86F5E-66F4-4C80-9F4A-7382CC32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2125"/>
            <a:ext cx="1060076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0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FA5-5A6A-4098-B808-579F13E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55EE0-7C68-490D-8335-6BDE9688D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060"/>
            <a:ext cx="10515600" cy="57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7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E96B-F453-4C4D-BAA0-224BFC4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FA5-5A6A-4098-B808-579F13ED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Waqas Ali</dc:creator>
  <cp:lastModifiedBy>Waqas Ali</cp:lastModifiedBy>
  <cp:revision>4</cp:revision>
  <dcterms:created xsi:type="dcterms:W3CDTF">2023-05-24T06:59:42Z</dcterms:created>
  <dcterms:modified xsi:type="dcterms:W3CDTF">2023-05-24T07:21:09Z</dcterms:modified>
</cp:coreProperties>
</file>