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82"/>
  </p:notesMasterIdLst>
  <p:sldIdLst>
    <p:sldId id="598" r:id="rId2"/>
    <p:sldId id="256" r:id="rId3"/>
    <p:sldId id="257" r:id="rId4"/>
    <p:sldId id="309" r:id="rId5"/>
    <p:sldId id="320" r:id="rId6"/>
    <p:sldId id="321" r:id="rId7"/>
    <p:sldId id="326" r:id="rId8"/>
    <p:sldId id="322" r:id="rId9"/>
    <p:sldId id="323" r:id="rId10"/>
    <p:sldId id="324" r:id="rId11"/>
    <p:sldId id="325" r:id="rId12"/>
    <p:sldId id="327" r:id="rId13"/>
    <p:sldId id="328" r:id="rId14"/>
    <p:sldId id="329" r:id="rId15"/>
    <p:sldId id="330" r:id="rId16"/>
    <p:sldId id="593" r:id="rId17"/>
    <p:sldId id="319" r:id="rId18"/>
    <p:sldId id="317" r:id="rId19"/>
    <p:sldId id="318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78" r:id="rId41"/>
    <p:sldId id="279" r:id="rId42"/>
    <p:sldId id="280" r:id="rId43"/>
    <p:sldId id="281" r:id="rId44"/>
    <p:sldId id="282" r:id="rId45"/>
    <p:sldId id="283" r:id="rId46"/>
    <p:sldId id="594" r:id="rId47"/>
    <p:sldId id="284" r:id="rId48"/>
    <p:sldId id="285" r:id="rId49"/>
    <p:sldId id="286" r:id="rId50"/>
    <p:sldId id="287" r:id="rId51"/>
    <p:sldId id="303" r:id="rId52"/>
    <p:sldId id="304" r:id="rId53"/>
    <p:sldId id="305" r:id="rId54"/>
    <p:sldId id="306" r:id="rId55"/>
    <p:sldId id="307" r:id="rId56"/>
    <p:sldId id="308" r:id="rId57"/>
    <p:sldId id="288" r:id="rId58"/>
    <p:sldId id="289" r:id="rId59"/>
    <p:sldId id="290" r:id="rId60"/>
    <p:sldId id="291" r:id="rId61"/>
    <p:sldId id="292" r:id="rId62"/>
    <p:sldId id="595" r:id="rId63"/>
    <p:sldId id="293" r:id="rId64"/>
    <p:sldId id="294" r:id="rId65"/>
    <p:sldId id="295" r:id="rId66"/>
    <p:sldId id="296" r:id="rId67"/>
    <p:sldId id="297" r:id="rId68"/>
    <p:sldId id="578" r:id="rId69"/>
    <p:sldId id="591" r:id="rId70"/>
    <p:sldId id="586" r:id="rId71"/>
    <p:sldId id="587" r:id="rId72"/>
    <p:sldId id="588" r:id="rId73"/>
    <p:sldId id="592" r:id="rId74"/>
    <p:sldId id="298" r:id="rId75"/>
    <p:sldId id="299" r:id="rId76"/>
    <p:sldId id="300" r:id="rId77"/>
    <p:sldId id="301" r:id="rId78"/>
    <p:sldId id="302" r:id="rId79"/>
    <p:sldId id="596" r:id="rId80"/>
    <p:sldId id="597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05D4F-1D0D-4E78-A635-AEB13A4757F8}" v="23" dt="2023-02-27T04:35:12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" userId="4efa6326bfe7ef99" providerId="LiveId" clId="{0CA05D4F-1D0D-4E78-A635-AEB13A4757F8}"/>
    <pc:docChg chg="custSel addSld delSld modSld">
      <pc:chgData name="Umar" userId="4efa6326bfe7ef99" providerId="LiveId" clId="{0CA05D4F-1D0D-4E78-A635-AEB13A4757F8}" dt="2023-02-27T04:35:23.066" v="379" actId="20577"/>
      <pc:docMkLst>
        <pc:docMk/>
      </pc:docMkLst>
      <pc:sldChg chg="modSp new mod">
        <pc:chgData name="Umar" userId="4efa6326bfe7ef99" providerId="LiveId" clId="{0CA05D4F-1D0D-4E78-A635-AEB13A4757F8}" dt="2023-02-27T03:47:58.202" v="14" actId="20577"/>
        <pc:sldMkLst>
          <pc:docMk/>
          <pc:sldMk cId="2032531604" sldId="256"/>
        </pc:sldMkLst>
        <pc:spChg chg="mod">
          <ac:chgData name="Umar" userId="4efa6326bfe7ef99" providerId="LiveId" clId="{0CA05D4F-1D0D-4E78-A635-AEB13A4757F8}" dt="2023-02-27T03:47:58.202" v="14" actId="20577"/>
          <ac:spMkLst>
            <pc:docMk/>
            <pc:sldMk cId="2032531604" sldId="256"/>
            <ac:spMk id="2" creationId="{A83C5C9C-FAC2-0894-924A-429C1D391625}"/>
          </ac:spMkLst>
        </pc:spChg>
      </pc:sldChg>
      <pc:sldChg chg="modSp new mod">
        <pc:chgData name="Umar" userId="4efa6326bfe7ef99" providerId="LiveId" clId="{0CA05D4F-1D0D-4E78-A635-AEB13A4757F8}" dt="2023-02-27T03:50:19.870" v="158" actId="20577"/>
        <pc:sldMkLst>
          <pc:docMk/>
          <pc:sldMk cId="575421727" sldId="257"/>
        </pc:sldMkLst>
        <pc:spChg chg="mod">
          <ac:chgData name="Umar" userId="4efa6326bfe7ef99" providerId="LiveId" clId="{0CA05D4F-1D0D-4E78-A635-AEB13A4757F8}" dt="2023-02-27T03:48:09.873" v="37" actId="20577"/>
          <ac:spMkLst>
            <pc:docMk/>
            <pc:sldMk cId="575421727" sldId="257"/>
            <ac:spMk id="2" creationId="{429D1046-10CA-09D9-DCA9-5D9FA868ECCE}"/>
          </ac:spMkLst>
        </pc:spChg>
        <pc:spChg chg="mod">
          <ac:chgData name="Umar" userId="4efa6326bfe7ef99" providerId="LiveId" clId="{0CA05D4F-1D0D-4E78-A635-AEB13A4757F8}" dt="2023-02-27T03:50:19.870" v="158" actId="20577"/>
          <ac:spMkLst>
            <pc:docMk/>
            <pc:sldMk cId="575421727" sldId="257"/>
            <ac:spMk id="3" creationId="{5A84C8C1-66FA-1DA3-A746-7E09FFF7117A}"/>
          </ac:spMkLst>
        </pc:spChg>
      </pc:sldChg>
      <pc:sldChg chg="addSp delSp modSp new mod">
        <pc:chgData name="Umar" userId="4efa6326bfe7ef99" providerId="LiveId" clId="{0CA05D4F-1D0D-4E78-A635-AEB13A4757F8}" dt="2023-02-27T04:31:10.643" v="335" actId="1076"/>
        <pc:sldMkLst>
          <pc:docMk/>
          <pc:sldMk cId="608189162" sldId="258"/>
        </pc:sldMkLst>
        <pc:spChg chg="mod">
          <ac:chgData name="Umar" userId="4efa6326bfe7ef99" providerId="LiveId" clId="{0CA05D4F-1D0D-4E78-A635-AEB13A4757F8}" dt="2023-02-27T04:19:02.037" v="176" actId="20577"/>
          <ac:spMkLst>
            <pc:docMk/>
            <pc:sldMk cId="608189162" sldId="258"/>
            <ac:spMk id="2" creationId="{5D5D4494-C8C4-ED4E-7368-C0EB0C371DA9}"/>
          </ac:spMkLst>
        </pc:spChg>
        <pc:spChg chg="del">
          <ac:chgData name="Umar" userId="4efa6326bfe7ef99" providerId="LiveId" clId="{0CA05D4F-1D0D-4E78-A635-AEB13A4757F8}" dt="2023-02-27T03:50:27.511" v="160" actId="478"/>
          <ac:spMkLst>
            <pc:docMk/>
            <pc:sldMk cId="608189162" sldId="258"/>
            <ac:spMk id="3" creationId="{A465A309-C35F-170F-3F37-872747E06FD5}"/>
          </ac:spMkLst>
        </pc:spChg>
        <pc:spChg chg="add mod">
          <ac:chgData name="Umar" userId="4efa6326bfe7ef99" providerId="LiveId" clId="{0CA05D4F-1D0D-4E78-A635-AEB13A4757F8}" dt="2023-02-27T04:31:10.643" v="335" actId="1076"/>
          <ac:spMkLst>
            <pc:docMk/>
            <pc:sldMk cId="608189162" sldId="258"/>
            <ac:spMk id="7" creationId="{BB1EE2D7-90CE-0229-5F66-41920FFD4F35}"/>
          </ac:spMkLst>
        </pc:spChg>
        <pc:picChg chg="add del mod modCrop">
          <ac:chgData name="Umar" userId="4efa6326bfe7ef99" providerId="LiveId" clId="{0CA05D4F-1D0D-4E78-A635-AEB13A4757F8}" dt="2023-02-27T04:19:06.651" v="178" actId="478"/>
          <ac:picMkLst>
            <pc:docMk/>
            <pc:sldMk cId="608189162" sldId="258"/>
            <ac:picMk id="5" creationId="{DC5D01C1-7E34-BF79-F226-937ED349833F}"/>
          </ac:picMkLst>
        </pc:picChg>
        <pc:picChg chg="add mod modCrop">
          <ac:chgData name="Umar" userId="4efa6326bfe7ef99" providerId="LiveId" clId="{0CA05D4F-1D0D-4E78-A635-AEB13A4757F8}" dt="2023-02-27T04:19:57.363" v="188" actId="14100"/>
          <ac:picMkLst>
            <pc:docMk/>
            <pc:sldMk cId="608189162" sldId="258"/>
            <ac:picMk id="9" creationId="{3917DA6A-9ACC-2FFD-8F52-5226775C4D33}"/>
          </ac:picMkLst>
        </pc:picChg>
      </pc:sldChg>
      <pc:sldChg chg="addSp delSp modSp new mod">
        <pc:chgData name="Umar" userId="4efa6326bfe7ef99" providerId="LiveId" clId="{0CA05D4F-1D0D-4E78-A635-AEB13A4757F8}" dt="2023-02-27T04:26:26.418" v="245" actId="14100"/>
        <pc:sldMkLst>
          <pc:docMk/>
          <pc:sldMk cId="2335988901" sldId="259"/>
        </pc:sldMkLst>
        <pc:spChg chg="mod">
          <ac:chgData name="Umar" userId="4efa6326bfe7ef99" providerId="LiveId" clId="{0CA05D4F-1D0D-4E78-A635-AEB13A4757F8}" dt="2023-02-27T04:20:10.009" v="192" actId="20577"/>
          <ac:spMkLst>
            <pc:docMk/>
            <pc:sldMk cId="2335988901" sldId="259"/>
            <ac:spMk id="2" creationId="{AF8DE0C8-DFB7-126F-3877-3B3497C65AAC}"/>
          </ac:spMkLst>
        </pc:spChg>
        <pc:spChg chg="del mod">
          <ac:chgData name="Umar" userId="4efa6326bfe7ef99" providerId="LiveId" clId="{0CA05D4F-1D0D-4E78-A635-AEB13A4757F8}" dt="2023-02-27T04:20:13.755" v="194" actId="478"/>
          <ac:spMkLst>
            <pc:docMk/>
            <pc:sldMk cId="2335988901" sldId="259"/>
            <ac:spMk id="3" creationId="{DC13B296-90CB-99F8-AB1E-D2B885C76C33}"/>
          </ac:spMkLst>
        </pc:spChg>
        <pc:spChg chg="add mod">
          <ac:chgData name="Umar" userId="4efa6326bfe7ef99" providerId="LiveId" clId="{0CA05D4F-1D0D-4E78-A635-AEB13A4757F8}" dt="2023-02-27T04:21:37.028" v="213" actId="20577"/>
          <ac:spMkLst>
            <pc:docMk/>
            <pc:sldMk cId="2335988901" sldId="259"/>
            <ac:spMk id="5" creationId="{B5506A83-EFE4-08BB-36C0-EFECC6A74997}"/>
          </ac:spMkLst>
        </pc:spChg>
        <pc:spChg chg="add mod">
          <ac:chgData name="Umar" userId="4efa6326bfe7ef99" providerId="LiveId" clId="{0CA05D4F-1D0D-4E78-A635-AEB13A4757F8}" dt="2023-02-27T04:26:26.418" v="245" actId="14100"/>
          <ac:spMkLst>
            <pc:docMk/>
            <pc:sldMk cId="2335988901" sldId="259"/>
            <ac:spMk id="6" creationId="{CBE1C4DB-FEC2-F7F2-2875-C8A616B9213E}"/>
          </ac:spMkLst>
        </pc:spChg>
        <pc:picChg chg="add mod">
          <ac:chgData name="Umar" userId="4efa6326bfe7ef99" providerId="LiveId" clId="{0CA05D4F-1D0D-4E78-A635-AEB13A4757F8}" dt="2023-02-27T04:20:18.073" v="196" actId="1076"/>
          <ac:picMkLst>
            <pc:docMk/>
            <pc:sldMk cId="2335988901" sldId="259"/>
            <ac:picMk id="4" creationId="{592AEF87-646C-6664-AF48-992F17948692}"/>
          </ac:picMkLst>
        </pc:picChg>
      </pc:sldChg>
      <pc:sldChg chg="modSp add mod">
        <pc:chgData name="Umar" userId="4efa6326bfe7ef99" providerId="LiveId" clId="{0CA05D4F-1D0D-4E78-A635-AEB13A4757F8}" dt="2023-02-27T04:26:56.322" v="254" actId="20577"/>
        <pc:sldMkLst>
          <pc:docMk/>
          <pc:sldMk cId="1470513136" sldId="260"/>
        </pc:sldMkLst>
        <pc:spChg chg="mod">
          <ac:chgData name="Umar" userId="4efa6326bfe7ef99" providerId="LiveId" clId="{0CA05D4F-1D0D-4E78-A635-AEB13A4757F8}" dt="2023-02-27T04:26:53.834" v="253" actId="20577"/>
          <ac:spMkLst>
            <pc:docMk/>
            <pc:sldMk cId="1470513136" sldId="260"/>
            <ac:spMk id="5" creationId="{B5506A83-EFE4-08BB-36C0-EFECC6A74997}"/>
          </ac:spMkLst>
        </pc:spChg>
        <pc:spChg chg="mod">
          <ac:chgData name="Umar" userId="4efa6326bfe7ef99" providerId="LiveId" clId="{0CA05D4F-1D0D-4E78-A635-AEB13A4757F8}" dt="2023-02-27T04:26:56.322" v="254" actId="20577"/>
          <ac:spMkLst>
            <pc:docMk/>
            <pc:sldMk cId="1470513136" sldId="260"/>
            <ac:spMk id="6" creationId="{CBE1C4DB-FEC2-F7F2-2875-C8A616B9213E}"/>
          </ac:spMkLst>
        </pc:spChg>
      </pc:sldChg>
      <pc:sldChg chg="addSp modSp add del mod">
        <pc:chgData name="Umar" userId="4efa6326bfe7ef99" providerId="LiveId" clId="{0CA05D4F-1D0D-4E78-A635-AEB13A4757F8}" dt="2023-02-27T04:26:31.378" v="246" actId="47"/>
        <pc:sldMkLst>
          <pc:docMk/>
          <pc:sldMk cId="3754500236" sldId="260"/>
        </pc:sldMkLst>
        <pc:spChg chg="add mod">
          <ac:chgData name="Umar" userId="4efa6326bfe7ef99" providerId="LiveId" clId="{0CA05D4F-1D0D-4E78-A635-AEB13A4757F8}" dt="2023-02-27T04:22:32.569" v="224" actId="1076"/>
          <ac:spMkLst>
            <pc:docMk/>
            <pc:sldMk cId="3754500236" sldId="260"/>
            <ac:spMk id="3" creationId="{F9251F0C-819D-D75B-F445-2844FF4806EE}"/>
          </ac:spMkLst>
        </pc:spChg>
      </pc:sldChg>
      <pc:sldChg chg="modSp add mod">
        <pc:chgData name="Umar" userId="4efa6326bfe7ef99" providerId="LiveId" clId="{0CA05D4F-1D0D-4E78-A635-AEB13A4757F8}" dt="2023-02-27T04:27:54.083" v="269" actId="20577"/>
        <pc:sldMkLst>
          <pc:docMk/>
          <pc:sldMk cId="3925238910" sldId="261"/>
        </pc:sldMkLst>
        <pc:spChg chg="mod">
          <ac:chgData name="Umar" userId="4efa6326bfe7ef99" providerId="LiveId" clId="{0CA05D4F-1D0D-4E78-A635-AEB13A4757F8}" dt="2023-02-27T04:27:54.083" v="269" actId="20577"/>
          <ac:spMkLst>
            <pc:docMk/>
            <pc:sldMk cId="3925238910" sldId="261"/>
            <ac:spMk id="5" creationId="{B5506A83-EFE4-08BB-36C0-EFECC6A74997}"/>
          </ac:spMkLst>
        </pc:spChg>
        <pc:spChg chg="mod">
          <ac:chgData name="Umar" userId="4efa6326bfe7ef99" providerId="LiveId" clId="{0CA05D4F-1D0D-4E78-A635-AEB13A4757F8}" dt="2023-02-27T04:27:13.815" v="266" actId="20577"/>
          <ac:spMkLst>
            <pc:docMk/>
            <pc:sldMk cId="3925238910" sldId="261"/>
            <ac:spMk id="6" creationId="{CBE1C4DB-FEC2-F7F2-2875-C8A616B9213E}"/>
          </ac:spMkLst>
        </pc:spChg>
      </pc:sldChg>
      <pc:sldChg chg="modSp add mod">
        <pc:chgData name="Umar" userId="4efa6326bfe7ef99" providerId="LiveId" clId="{0CA05D4F-1D0D-4E78-A635-AEB13A4757F8}" dt="2023-02-27T04:28:12.192" v="280" actId="20577"/>
        <pc:sldMkLst>
          <pc:docMk/>
          <pc:sldMk cId="2032967438" sldId="262"/>
        </pc:sldMkLst>
        <pc:spChg chg="mod">
          <ac:chgData name="Umar" userId="4efa6326bfe7ef99" providerId="LiveId" clId="{0CA05D4F-1D0D-4E78-A635-AEB13A4757F8}" dt="2023-02-27T04:28:09.362" v="275" actId="20577"/>
          <ac:spMkLst>
            <pc:docMk/>
            <pc:sldMk cId="2032967438" sldId="262"/>
            <ac:spMk id="5" creationId="{B5506A83-EFE4-08BB-36C0-EFECC6A74997}"/>
          </ac:spMkLst>
        </pc:spChg>
        <pc:spChg chg="mod">
          <ac:chgData name="Umar" userId="4efa6326bfe7ef99" providerId="LiveId" clId="{0CA05D4F-1D0D-4E78-A635-AEB13A4757F8}" dt="2023-02-27T04:28:12.192" v="280" actId="20577"/>
          <ac:spMkLst>
            <pc:docMk/>
            <pc:sldMk cId="2032967438" sldId="262"/>
            <ac:spMk id="6" creationId="{CBE1C4DB-FEC2-F7F2-2875-C8A616B9213E}"/>
          </ac:spMkLst>
        </pc:spChg>
      </pc:sldChg>
      <pc:sldChg chg="modSp add mod">
        <pc:chgData name="Umar" userId="4efa6326bfe7ef99" providerId="LiveId" clId="{0CA05D4F-1D0D-4E78-A635-AEB13A4757F8}" dt="2023-02-27T04:28:34" v="296" actId="20577"/>
        <pc:sldMkLst>
          <pc:docMk/>
          <pc:sldMk cId="3574616947" sldId="263"/>
        </pc:sldMkLst>
        <pc:spChg chg="mod">
          <ac:chgData name="Umar" userId="4efa6326bfe7ef99" providerId="LiveId" clId="{0CA05D4F-1D0D-4E78-A635-AEB13A4757F8}" dt="2023-02-27T04:28:27.988" v="291" actId="20577"/>
          <ac:spMkLst>
            <pc:docMk/>
            <pc:sldMk cId="3574616947" sldId="263"/>
            <ac:spMk id="5" creationId="{B5506A83-EFE4-08BB-36C0-EFECC6A74997}"/>
          </ac:spMkLst>
        </pc:spChg>
        <pc:spChg chg="mod">
          <ac:chgData name="Umar" userId="4efa6326bfe7ef99" providerId="LiveId" clId="{0CA05D4F-1D0D-4E78-A635-AEB13A4757F8}" dt="2023-02-27T04:28:34" v="296" actId="20577"/>
          <ac:spMkLst>
            <pc:docMk/>
            <pc:sldMk cId="3574616947" sldId="263"/>
            <ac:spMk id="6" creationId="{CBE1C4DB-FEC2-F7F2-2875-C8A616B9213E}"/>
          </ac:spMkLst>
        </pc:spChg>
      </pc:sldChg>
      <pc:sldChg chg="modSp add mod">
        <pc:chgData name="Umar" userId="4efa6326bfe7ef99" providerId="LiveId" clId="{0CA05D4F-1D0D-4E78-A635-AEB13A4757F8}" dt="2023-02-27T04:29:09.041" v="317" actId="20577"/>
        <pc:sldMkLst>
          <pc:docMk/>
          <pc:sldMk cId="3089038557" sldId="264"/>
        </pc:sldMkLst>
        <pc:spChg chg="mod">
          <ac:chgData name="Umar" userId="4efa6326bfe7ef99" providerId="LiveId" clId="{0CA05D4F-1D0D-4E78-A635-AEB13A4757F8}" dt="2023-02-27T04:28:55.218" v="304" actId="20577"/>
          <ac:spMkLst>
            <pc:docMk/>
            <pc:sldMk cId="3089038557" sldId="264"/>
            <ac:spMk id="5" creationId="{B5506A83-EFE4-08BB-36C0-EFECC6A74997}"/>
          </ac:spMkLst>
        </pc:spChg>
        <pc:spChg chg="mod">
          <ac:chgData name="Umar" userId="4efa6326bfe7ef99" providerId="LiveId" clId="{0CA05D4F-1D0D-4E78-A635-AEB13A4757F8}" dt="2023-02-27T04:29:09.041" v="317" actId="20577"/>
          <ac:spMkLst>
            <pc:docMk/>
            <pc:sldMk cId="3089038557" sldId="264"/>
            <ac:spMk id="6" creationId="{CBE1C4DB-FEC2-F7F2-2875-C8A616B9213E}"/>
          </ac:spMkLst>
        </pc:spChg>
      </pc:sldChg>
      <pc:sldChg chg="modSp add mod">
        <pc:chgData name="Umar" userId="4efa6326bfe7ef99" providerId="LiveId" clId="{0CA05D4F-1D0D-4E78-A635-AEB13A4757F8}" dt="2023-02-27T04:29:26.617" v="322" actId="20577"/>
        <pc:sldMkLst>
          <pc:docMk/>
          <pc:sldMk cId="2051358945" sldId="265"/>
        </pc:sldMkLst>
        <pc:spChg chg="mod">
          <ac:chgData name="Umar" userId="4efa6326bfe7ef99" providerId="LiveId" clId="{0CA05D4F-1D0D-4E78-A635-AEB13A4757F8}" dt="2023-02-27T04:29:23.940" v="320" actId="20577"/>
          <ac:spMkLst>
            <pc:docMk/>
            <pc:sldMk cId="2051358945" sldId="265"/>
            <ac:spMk id="5" creationId="{B5506A83-EFE4-08BB-36C0-EFECC6A74997}"/>
          </ac:spMkLst>
        </pc:spChg>
        <pc:spChg chg="mod">
          <ac:chgData name="Umar" userId="4efa6326bfe7ef99" providerId="LiveId" clId="{0CA05D4F-1D0D-4E78-A635-AEB13A4757F8}" dt="2023-02-27T04:29:26.617" v="322" actId="20577"/>
          <ac:spMkLst>
            <pc:docMk/>
            <pc:sldMk cId="2051358945" sldId="265"/>
            <ac:spMk id="6" creationId="{CBE1C4DB-FEC2-F7F2-2875-C8A616B9213E}"/>
          </ac:spMkLst>
        </pc:spChg>
      </pc:sldChg>
      <pc:sldChg chg="modSp add mod">
        <pc:chgData name="Umar" userId="4efa6326bfe7ef99" providerId="LiveId" clId="{0CA05D4F-1D0D-4E78-A635-AEB13A4757F8}" dt="2023-02-27T04:29:38.502" v="327" actId="20577"/>
        <pc:sldMkLst>
          <pc:docMk/>
          <pc:sldMk cId="225097051" sldId="266"/>
        </pc:sldMkLst>
        <pc:spChg chg="mod">
          <ac:chgData name="Umar" userId="4efa6326bfe7ef99" providerId="LiveId" clId="{0CA05D4F-1D0D-4E78-A635-AEB13A4757F8}" dt="2023-02-27T04:29:36.343" v="325" actId="20577"/>
          <ac:spMkLst>
            <pc:docMk/>
            <pc:sldMk cId="225097051" sldId="266"/>
            <ac:spMk id="5" creationId="{B5506A83-EFE4-08BB-36C0-EFECC6A74997}"/>
          </ac:spMkLst>
        </pc:spChg>
        <pc:spChg chg="mod">
          <ac:chgData name="Umar" userId="4efa6326bfe7ef99" providerId="LiveId" clId="{0CA05D4F-1D0D-4E78-A635-AEB13A4757F8}" dt="2023-02-27T04:29:38.502" v="327" actId="20577"/>
          <ac:spMkLst>
            <pc:docMk/>
            <pc:sldMk cId="225097051" sldId="266"/>
            <ac:spMk id="6" creationId="{CBE1C4DB-FEC2-F7F2-2875-C8A616B9213E}"/>
          </ac:spMkLst>
        </pc:spChg>
      </pc:sldChg>
      <pc:sldChg chg="modSp add mod">
        <pc:chgData name="Umar" userId="4efa6326bfe7ef99" providerId="LiveId" clId="{0CA05D4F-1D0D-4E78-A635-AEB13A4757F8}" dt="2023-02-27T04:29:48.170" v="331" actId="20577"/>
        <pc:sldMkLst>
          <pc:docMk/>
          <pc:sldMk cId="564551089" sldId="267"/>
        </pc:sldMkLst>
        <pc:spChg chg="mod">
          <ac:chgData name="Umar" userId="4efa6326bfe7ef99" providerId="LiveId" clId="{0CA05D4F-1D0D-4E78-A635-AEB13A4757F8}" dt="2023-02-27T04:29:45.761" v="329" actId="20577"/>
          <ac:spMkLst>
            <pc:docMk/>
            <pc:sldMk cId="564551089" sldId="267"/>
            <ac:spMk id="5" creationId="{B5506A83-EFE4-08BB-36C0-EFECC6A74997}"/>
          </ac:spMkLst>
        </pc:spChg>
        <pc:spChg chg="mod">
          <ac:chgData name="Umar" userId="4efa6326bfe7ef99" providerId="LiveId" clId="{0CA05D4F-1D0D-4E78-A635-AEB13A4757F8}" dt="2023-02-27T04:29:48.170" v="331" actId="20577"/>
          <ac:spMkLst>
            <pc:docMk/>
            <pc:sldMk cId="564551089" sldId="267"/>
            <ac:spMk id="6" creationId="{CBE1C4DB-FEC2-F7F2-2875-C8A616B9213E}"/>
          </ac:spMkLst>
        </pc:spChg>
      </pc:sldChg>
      <pc:sldChg chg="modSp add mod">
        <pc:chgData name="Umar" userId="4efa6326bfe7ef99" providerId="LiveId" clId="{0CA05D4F-1D0D-4E78-A635-AEB13A4757F8}" dt="2023-02-27T04:31:21.879" v="337" actId="1076"/>
        <pc:sldMkLst>
          <pc:docMk/>
          <pc:sldMk cId="1170468615" sldId="268"/>
        </pc:sldMkLst>
        <pc:spChg chg="mod">
          <ac:chgData name="Umar" userId="4efa6326bfe7ef99" providerId="LiveId" clId="{0CA05D4F-1D0D-4E78-A635-AEB13A4757F8}" dt="2023-02-27T04:30:15.395" v="333" actId="20577"/>
          <ac:spMkLst>
            <pc:docMk/>
            <pc:sldMk cId="1170468615" sldId="268"/>
            <ac:spMk id="2" creationId="{5D5D4494-C8C4-ED4E-7368-C0EB0C371DA9}"/>
          </ac:spMkLst>
        </pc:spChg>
        <pc:spChg chg="mod">
          <ac:chgData name="Umar" userId="4efa6326bfe7ef99" providerId="LiveId" clId="{0CA05D4F-1D0D-4E78-A635-AEB13A4757F8}" dt="2023-02-27T04:31:21.879" v="337" actId="1076"/>
          <ac:spMkLst>
            <pc:docMk/>
            <pc:sldMk cId="1170468615" sldId="268"/>
            <ac:spMk id="7" creationId="{BB1EE2D7-90CE-0229-5F66-41920FFD4F35}"/>
          </ac:spMkLst>
        </pc:spChg>
      </pc:sldChg>
      <pc:sldChg chg="modSp add mod">
        <pc:chgData name="Umar" userId="4efa6326bfe7ef99" providerId="LiveId" clId="{0CA05D4F-1D0D-4E78-A635-AEB13A4757F8}" dt="2023-02-27T04:31:48.541" v="345" actId="1076"/>
        <pc:sldMkLst>
          <pc:docMk/>
          <pc:sldMk cId="3910238709" sldId="269"/>
        </pc:sldMkLst>
        <pc:spChg chg="mod">
          <ac:chgData name="Umar" userId="4efa6326bfe7ef99" providerId="LiveId" clId="{0CA05D4F-1D0D-4E78-A635-AEB13A4757F8}" dt="2023-02-27T04:31:34.930" v="339" actId="20577"/>
          <ac:spMkLst>
            <pc:docMk/>
            <pc:sldMk cId="3910238709" sldId="269"/>
            <ac:spMk id="2" creationId="{AF8DE0C8-DFB7-126F-3877-3B3497C65AAC}"/>
          </ac:spMkLst>
        </pc:spChg>
        <pc:spChg chg="mod">
          <ac:chgData name="Umar" userId="4efa6326bfe7ef99" providerId="LiveId" clId="{0CA05D4F-1D0D-4E78-A635-AEB13A4757F8}" dt="2023-02-27T04:31:42.315" v="344" actId="20577"/>
          <ac:spMkLst>
            <pc:docMk/>
            <pc:sldMk cId="3910238709" sldId="269"/>
            <ac:spMk id="5" creationId="{B5506A83-EFE4-08BB-36C0-EFECC6A74997}"/>
          </ac:spMkLst>
        </pc:spChg>
        <pc:spChg chg="mod">
          <ac:chgData name="Umar" userId="4efa6326bfe7ef99" providerId="LiveId" clId="{0CA05D4F-1D0D-4E78-A635-AEB13A4757F8}" dt="2023-02-27T04:31:48.541" v="345" actId="1076"/>
          <ac:spMkLst>
            <pc:docMk/>
            <pc:sldMk cId="3910238709" sldId="269"/>
            <ac:spMk id="6" creationId="{CBE1C4DB-FEC2-F7F2-2875-C8A616B9213E}"/>
          </ac:spMkLst>
        </pc:spChg>
      </pc:sldChg>
      <pc:sldChg chg="modSp add mod">
        <pc:chgData name="Umar" userId="4efa6326bfe7ef99" providerId="LiveId" clId="{0CA05D4F-1D0D-4E78-A635-AEB13A4757F8}" dt="2023-02-27T04:32:09.053" v="348" actId="20577"/>
        <pc:sldMkLst>
          <pc:docMk/>
          <pc:sldMk cId="3676596241" sldId="270"/>
        </pc:sldMkLst>
        <pc:spChg chg="mod">
          <ac:chgData name="Umar" userId="4efa6326bfe7ef99" providerId="LiveId" clId="{0CA05D4F-1D0D-4E78-A635-AEB13A4757F8}" dt="2023-02-27T04:32:09.053" v="348" actId="20577"/>
          <ac:spMkLst>
            <pc:docMk/>
            <pc:sldMk cId="3676596241" sldId="270"/>
            <ac:spMk id="5" creationId="{B5506A83-EFE4-08BB-36C0-EFECC6A74997}"/>
          </ac:spMkLst>
        </pc:spChg>
      </pc:sldChg>
      <pc:sldChg chg="modSp add mod">
        <pc:chgData name="Umar" userId="4efa6326bfe7ef99" providerId="LiveId" clId="{0CA05D4F-1D0D-4E78-A635-AEB13A4757F8}" dt="2023-02-27T04:32:25.668" v="351" actId="20577"/>
        <pc:sldMkLst>
          <pc:docMk/>
          <pc:sldMk cId="1339928092" sldId="271"/>
        </pc:sldMkLst>
        <pc:spChg chg="mod">
          <ac:chgData name="Umar" userId="4efa6326bfe7ef99" providerId="LiveId" clId="{0CA05D4F-1D0D-4E78-A635-AEB13A4757F8}" dt="2023-02-27T04:32:25.668" v="351" actId="20577"/>
          <ac:spMkLst>
            <pc:docMk/>
            <pc:sldMk cId="1339928092" sldId="271"/>
            <ac:spMk id="5" creationId="{B5506A83-EFE4-08BB-36C0-EFECC6A74997}"/>
          </ac:spMkLst>
        </pc:spChg>
      </pc:sldChg>
      <pc:sldChg chg="modSp add mod">
        <pc:chgData name="Umar" userId="4efa6326bfe7ef99" providerId="LiveId" clId="{0CA05D4F-1D0D-4E78-A635-AEB13A4757F8}" dt="2023-02-27T04:33:49.417" v="359" actId="20577"/>
        <pc:sldMkLst>
          <pc:docMk/>
          <pc:sldMk cId="1172888483" sldId="272"/>
        </pc:sldMkLst>
        <pc:spChg chg="mod">
          <ac:chgData name="Umar" userId="4efa6326bfe7ef99" providerId="LiveId" clId="{0CA05D4F-1D0D-4E78-A635-AEB13A4757F8}" dt="2023-02-27T04:33:49.417" v="359" actId="20577"/>
          <ac:spMkLst>
            <pc:docMk/>
            <pc:sldMk cId="1172888483" sldId="272"/>
            <ac:spMk id="5" creationId="{B5506A83-EFE4-08BB-36C0-EFECC6A74997}"/>
          </ac:spMkLst>
        </pc:spChg>
      </pc:sldChg>
      <pc:sldChg chg="modSp add mod">
        <pc:chgData name="Umar" userId="4efa6326bfe7ef99" providerId="LiveId" clId="{0CA05D4F-1D0D-4E78-A635-AEB13A4757F8}" dt="2023-02-27T04:33:57.192" v="363" actId="20577"/>
        <pc:sldMkLst>
          <pc:docMk/>
          <pc:sldMk cId="970400940" sldId="273"/>
        </pc:sldMkLst>
        <pc:spChg chg="mod">
          <ac:chgData name="Umar" userId="4efa6326bfe7ef99" providerId="LiveId" clId="{0CA05D4F-1D0D-4E78-A635-AEB13A4757F8}" dt="2023-02-27T04:33:57.192" v="363" actId="20577"/>
          <ac:spMkLst>
            <pc:docMk/>
            <pc:sldMk cId="970400940" sldId="273"/>
            <ac:spMk id="5" creationId="{B5506A83-EFE4-08BB-36C0-EFECC6A74997}"/>
          </ac:spMkLst>
        </pc:spChg>
      </pc:sldChg>
      <pc:sldChg chg="modSp add mod">
        <pc:chgData name="Umar" userId="4efa6326bfe7ef99" providerId="LiveId" clId="{0CA05D4F-1D0D-4E78-A635-AEB13A4757F8}" dt="2023-02-27T04:34:06.597" v="366" actId="20577"/>
        <pc:sldMkLst>
          <pc:docMk/>
          <pc:sldMk cId="1849530464" sldId="274"/>
        </pc:sldMkLst>
        <pc:spChg chg="mod">
          <ac:chgData name="Umar" userId="4efa6326bfe7ef99" providerId="LiveId" clId="{0CA05D4F-1D0D-4E78-A635-AEB13A4757F8}" dt="2023-02-27T04:34:06.597" v="366" actId="20577"/>
          <ac:spMkLst>
            <pc:docMk/>
            <pc:sldMk cId="1849530464" sldId="274"/>
            <ac:spMk id="5" creationId="{B5506A83-EFE4-08BB-36C0-EFECC6A74997}"/>
          </ac:spMkLst>
        </pc:spChg>
      </pc:sldChg>
      <pc:sldChg chg="modSp add mod">
        <pc:chgData name="Umar" userId="4efa6326bfe7ef99" providerId="LiveId" clId="{0CA05D4F-1D0D-4E78-A635-AEB13A4757F8}" dt="2023-02-27T04:34:48.178" v="369" actId="20577"/>
        <pc:sldMkLst>
          <pc:docMk/>
          <pc:sldMk cId="2758305324" sldId="275"/>
        </pc:sldMkLst>
        <pc:spChg chg="mod">
          <ac:chgData name="Umar" userId="4efa6326bfe7ef99" providerId="LiveId" clId="{0CA05D4F-1D0D-4E78-A635-AEB13A4757F8}" dt="2023-02-27T04:34:48.178" v="369" actId="20577"/>
          <ac:spMkLst>
            <pc:docMk/>
            <pc:sldMk cId="2758305324" sldId="275"/>
            <ac:spMk id="5" creationId="{B5506A83-EFE4-08BB-36C0-EFECC6A74997}"/>
          </ac:spMkLst>
        </pc:spChg>
        <pc:spChg chg="mod">
          <ac:chgData name="Umar" userId="4efa6326bfe7ef99" providerId="LiveId" clId="{0CA05D4F-1D0D-4E78-A635-AEB13A4757F8}" dt="2023-02-27T04:34:45.550" v="368" actId="20577"/>
          <ac:spMkLst>
            <pc:docMk/>
            <pc:sldMk cId="2758305324" sldId="275"/>
            <ac:spMk id="6" creationId="{CBE1C4DB-FEC2-F7F2-2875-C8A616B9213E}"/>
          </ac:spMkLst>
        </pc:spChg>
      </pc:sldChg>
      <pc:sldChg chg="modSp add mod">
        <pc:chgData name="Umar" userId="4efa6326bfe7ef99" providerId="LiveId" clId="{0CA05D4F-1D0D-4E78-A635-AEB13A4757F8}" dt="2023-02-27T04:35:04.375" v="373" actId="20577"/>
        <pc:sldMkLst>
          <pc:docMk/>
          <pc:sldMk cId="1683280212" sldId="276"/>
        </pc:sldMkLst>
        <pc:spChg chg="mod">
          <ac:chgData name="Umar" userId="4efa6326bfe7ef99" providerId="LiveId" clId="{0CA05D4F-1D0D-4E78-A635-AEB13A4757F8}" dt="2023-02-27T04:35:04.375" v="373" actId="20577"/>
          <ac:spMkLst>
            <pc:docMk/>
            <pc:sldMk cId="1683280212" sldId="276"/>
            <ac:spMk id="5" creationId="{B5506A83-EFE4-08BB-36C0-EFECC6A74997}"/>
          </ac:spMkLst>
        </pc:spChg>
        <pc:spChg chg="mod">
          <ac:chgData name="Umar" userId="4efa6326bfe7ef99" providerId="LiveId" clId="{0CA05D4F-1D0D-4E78-A635-AEB13A4757F8}" dt="2023-02-27T04:34:59.729" v="372" actId="20577"/>
          <ac:spMkLst>
            <pc:docMk/>
            <pc:sldMk cId="1683280212" sldId="276"/>
            <ac:spMk id="6" creationId="{CBE1C4DB-FEC2-F7F2-2875-C8A616B9213E}"/>
          </ac:spMkLst>
        </pc:spChg>
      </pc:sldChg>
      <pc:sldChg chg="modSp add mod">
        <pc:chgData name="Umar" userId="4efa6326bfe7ef99" providerId="LiveId" clId="{0CA05D4F-1D0D-4E78-A635-AEB13A4757F8}" dt="2023-02-27T04:35:23.066" v="379" actId="20577"/>
        <pc:sldMkLst>
          <pc:docMk/>
          <pc:sldMk cId="2880098182" sldId="277"/>
        </pc:sldMkLst>
        <pc:spChg chg="mod">
          <ac:chgData name="Umar" userId="4efa6326bfe7ef99" providerId="LiveId" clId="{0CA05D4F-1D0D-4E78-A635-AEB13A4757F8}" dt="2023-02-27T04:35:23.066" v="379" actId="20577"/>
          <ac:spMkLst>
            <pc:docMk/>
            <pc:sldMk cId="2880098182" sldId="277"/>
            <ac:spMk id="5" creationId="{B5506A83-EFE4-08BB-36C0-EFECC6A74997}"/>
          </ac:spMkLst>
        </pc:spChg>
        <pc:spChg chg="mod">
          <ac:chgData name="Umar" userId="4efa6326bfe7ef99" providerId="LiveId" clId="{0CA05D4F-1D0D-4E78-A635-AEB13A4757F8}" dt="2023-02-27T04:35:19.305" v="377" actId="20577"/>
          <ac:spMkLst>
            <pc:docMk/>
            <pc:sldMk cId="2880098182" sldId="277"/>
            <ac:spMk id="6" creationId="{CBE1C4DB-FEC2-F7F2-2875-C8A616B921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DED87-BA2F-428B-814E-D1B1FF737A04}" type="datetimeFigureOut">
              <a:rPr lang="en-PK" smtClean="0"/>
              <a:t>16/10/2023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67B96-6875-47F5-9727-E92E23C2726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332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20B6097-82CB-FBD3-786C-08DBD4A3D8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69DAA-30DB-4C0C-A915-C334E1B319A5}" type="slidenum">
              <a:rPr lang="en-US" altLang="en-PK"/>
              <a:pPr/>
              <a:t>68</a:t>
            </a:fld>
            <a:endParaRPr lang="en-US" altLang="en-PK"/>
          </a:p>
        </p:txBody>
      </p:sp>
      <p:sp>
        <p:nvSpPr>
          <p:cNvPr id="964610" name="Rectangle 2">
            <a:extLst>
              <a:ext uri="{FF2B5EF4-FFF2-40B4-BE49-F238E27FC236}">
                <a16:creationId xmlns:a16="http://schemas.microsoft.com/office/drawing/2014/main" id="{EDFFEF9E-3CE0-C3C0-5F8A-FE98798E6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4611" name="Rectangle 3">
            <a:extLst>
              <a:ext uri="{FF2B5EF4-FFF2-40B4-BE49-F238E27FC236}">
                <a16:creationId xmlns:a16="http://schemas.microsoft.com/office/drawing/2014/main" id="{207E1737-AB01-75F1-143C-E881C4740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9CA3FBB-B604-A782-EF1F-610E3C6634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5C5AA9-92BE-4119-BBEC-7F51F6EE19F6}" type="slidenum">
              <a:rPr lang="en-US" altLang="en-PK"/>
              <a:pPr/>
              <a:t>69</a:t>
            </a:fld>
            <a:endParaRPr lang="en-US" altLang="en-PK"/>
          </a:p>
        </p:txBody>
      </p:sp>
      <p:sp>
        <p:nvSpPr>
          <p:cNvPr id="993282" name="Rectangle 2">
            <a:extLst>
              <a:ext uri="{FF2B5EF4-FFF2-40B4-BE49-F238E27FC236}">
                <a16:creationId xmlns:a16="http://schemas.microsoft.com/office/drawing/2014/main" id="{1CF38829-B950-B3D6-D98E-20A12337A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283" name="Rectangle 3">
            <a:extLst>
              <a:ext uri="{FF2B5EF4-FFF2-40B4-BE49-F238E27FC236}">
                <a16:creationId xmlns:a16="http://schemas.microsoft.com/office/drawing/2014/main" id="{58C2F7F6-4A80-4979-1276-2F0BA02F9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E5B57665-85DC-3F5A-D40B-534EDA709A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DF72E-057D-40BB-B56C-A37DA7EB83AA}" type="slidenum">
              <a:rPr lang="en-US" altLang="en-PK"/>
              <a:pPr/>
              <a:t>70</a:t>
            </a:fld>
            <a:endParaRPr lang="en-US" altLang="en-PK"/>
          </a:p>
        </p:txBody>
      </p:sp>
      <p:sp>
        <p:nvSpPr>
          <p:cNvPr id="980994" name="Rectangle 2">
            <a:extLst>
              <a:ext uri="{FF2B5EF4-FFF2-40B4-BE49-F238E27FC236}">
                <a16:creationId xmlns:a16="http://schemas.microsoft.com/office/drawing/2014/main" id="{598090E7-66B7-91A0-671A-200F03D42D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0995" name="Rectangle 3">
            <a:extLst>
              <a:ext uri="{FF2B5EF4-FFF2-40B4-BE49-F238E27FC236}">
                <a16:creationId xmlns:a16="http://schemas.microsoft.com/office/drawing/2014/main" id="{E9757AF7-7046-195F-64B2-A87BB8F04C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D50DB31-4AE4-AAE9-AB30-A8A9B57B50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130046-D182-4F23-9CDC-B78D389BDC40}" type="slidenum">
              <a:rPr lang="en-US" altLang="en-PK"/>
              <a:pPr/>
              <a:t>71</a:t>
            </a:fld>
            <a:endParaRPr lang="en-US" altLang="en-PK"/>
          </a:p>
        </p:txBody>
      </p:sp>
      <p:sp>
        <p:nvSpPr>
          <p:cNvPr id="983042" name="Rectangle 2">
            <a:extLst>
              <a:ext uri="{FF2B5EF4-FFF2-40B4-BE49-F238E27FC236}">
                <a16:creationId xmlns:a16="http://schemas.microsoft.com/office/drawing/2014/main" id="{9E395C1B-0525-2B25-D5E1-E6B4E4EF86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43" name="Rectangle 3">
            <a:extLst>
              <a:ext uri="{FF2B5EF4-FFF2-40B4-BE49-F238E27FC236}">
                <a16:creationId xmlns:a16="http://schemas.microsoft.com/office/drawing/2014/main" id="{D643ED53-BD1C-A911-8D3D-BB8914A30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41D5B49-0A38-EFE0-AF43-B5EE5199DC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545DA-B509-4948-B565-C6C874EEFAB0}" type="slidenum">
              <a:rPr lang="en-US" altLang="en-PK"/>
              <a:pPr/>
              <a:t>72</a:t>
            </a:fld>
            <a:endParaRPr lang="en-US" altLang="en-PK"/>
          </a:p>
        </p:txBody>
      </p:sp>
      <p:sp>
        <p:nvSpPr>
          <p:cNvPr id="985090" name="Rectangle 2">
            <a:extLst>
              <a:ext uri="{FF2B5EF4-FFF2-40B4-BE49-F238E27FC236}">
                <a16:creationId xmlns:a16="http://schemas.microsoft.com/office/drawing/2014/main" id="{47A4B38D-30A8-2621-BDCF-CF82FE974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5091" name="Rectangle 3">
            <a:extLst>
              <a:ext uri="{FF2B5EF4-FFF2-40B4-BE49-F238E27FC236}">
                <a16:creationId xmlns:a16="http://schemas.microsoft.com/office/drawing/2014/main" id="{5ED7D646-E699-4EA6-32EA-9D9FA14924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38F1AAA-7ED2-16D6-E7BD-FB08CD128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E84D6-C2CB-4B62-9BD0-6C0505CC5095}" type="slidenum">
              <a:rPr lang="en-US" altLang="en-PK"/>
              <a:pPr/>
              <a:t>73</a:t>
            </a:fld>
            <a:endParaRPr lang="en-US" altLang="en-PK"/>
          </a:p>
        </p:txBody>
      </p:sp>
      <p:sp>
        <p:nvSpPr>
          <p:cNvPr id="1028098" name="Rectangle 2">
            <a:extLst>
              <a:ext uri="{FF2B5EF4-FFF2-40B4-BE49-F238E27FC236}">
                <a16:creationId xmlns:a16="http://schemas.microsoft.com/office/drawing/2014/main" id="{80B3B458-F3ED-33D8-DFDD-410A3D7D4D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8099" name="Rectangle 3">
            <a:extLst>
              <a:ext uri="{FF2B5EF4-FFF2-40B4-BE49-F238E27FC236}">
                <a16:creationId xmlns:a16="http://schemas.microsoft.com/office/drawing/2014/main" id="{C02D5715-C950-BFC2-0C02-F30AC656D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PK" altLang="en-P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8E9BD-4DBF-4911-A402-B0481EE825FC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5505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6E49-03EA-47D7-8DEF-8E5E111313D5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23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44677-9809-4DE1-89E6-C540E76CD9A0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2416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931AC-FB10-4C85-91E4-87C913E5F2FE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3135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3141-6BE7-4E6C-8DD7-5B6A0173FD2C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99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BFC05-6ECF-49B2-8070-438A2FEF057E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5626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9E87-1870-48A1-B77F-94E3C2D70748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8275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4E5C-9C18-45DB-8CBB-3B9BB1F662C4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82600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97A9-458D-07B6-8805-0323C421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8524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3E09F-3948-977A-AB8C-CBF13CAB87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06400" y="1524001"/>
            <a:ext cx="5664200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EB738-CEF7-C9EC-72CB-C54B3738C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3800" y="1524001"/>
            <a:ext cx="5666317" cy="4608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9A176-DF33-09DA-163F-AF541FB4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277BE24-8480-4356-BACC-E66A55312931}" type="datetime8">
              <a:rPr lang="en-PK" altLang="en-PK" smtClean="0"/>
              <a:t>16/10/2023 12:05 pm</a:t>
            </a:fld>
            <a:endParaRPr lang="en-US" alt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BA876-32A8-7874-0D11-054AA500A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PK"/>
              <a:t>Artificial Intelligence (CSC462)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1FB1B-AE2F-353D-212A-9AADE449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73F29E6-D2FF-4BEC-A1B8-C5B663A6FCD4}" type="slidenum">
              <a:rPr lang="en-US" altLang="en-PK"/>
              <a:pPr/>
              <a:t>‹#›</a:t>
            </a:fld>
            <a:endParaRPr lang="en-US" altLang="en-PK"/>
          </a:p>
        </p:txBody>
      </p:sp>
    </p:spTree>
    <p:extLst>
      <p:ext uri="{BB962C8B-B14F-4D97-AF65-F5344CB8AC3E}">
        <p14:creationId xmlns:p14="http://schemas.microsoft.com/office/powerpoint/2010/main" val="9794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533E-01B2-4CC3-A853-E365ADF61E1F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006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620D-AF81-400D-9B4B-A5C55ECD7E71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031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35B5-8521-4F2A-85F5-CA4CC7565237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18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97DB0-74DC-4CF4-898A-632AB214C884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01562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99629-3FF4-4076-ADB1-858A5B0F5FEB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5134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1B584-428D-4683-8BCA-925A1D3CD06B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51560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7405E-F293-4B6A-8D47-F65AD9E66B40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893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307C4-4164-4452-9B47-84EA119047AD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194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397D-C924-482B-A64E-956BEA36785D}" type="datetime8">
              <a:rPr lang="en-PK" smtClean="0"/>
              <a:t>16/10/2023 12:05 pm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54DEA4-F8E5-4515-A222-B4E232103A7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6927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B322-6F88-593C-F4A3-E98EA2B9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Intelligence (CSC 462)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39FDF-F5BC-B648-15B4-644F4F57A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Blind Searches</a:t>
            </a:r>
          </a:p>
          <a:p>
            <a:r>
              <a:rPr lang="en-US" dirty="0"/>
              <a:t>Informed Searches</a:t>
            </a:r>
          </a:p>
          <a:p>
            <a:r>
              <a:rPr lang="en-US" dirty="0"/>
              <a:t>Local Searches</a:t>
            </a:r>
          </a:p>
          <a:p>
            <a:r>
              <a:rPr lang="en-US" dirty="0"/>
              <a:t>Adversarial Search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08ED4E-C38A-B86C-9E16-8DB918DA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FAA7D-83D5-C9C6-A68F-7A978E98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5246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A8AEE10-7177-F05E-4390-A6DC54CB4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Depth-first search</a:t>
            </a:r>
          </a:p>
        </p:txBody>
      </p:sp>
      <p:pic>
        <p:nvPicPr>
          <p:cNvPr id="91140" name="Picture 4">
            <a:extLst>
              <a:ext uri="{FF2B5EF4-FFF2-40B4-BE49-F238E27FC236}">
                <a16:creationId xmlns:a16="http://schemas.microsoft.com/office/drawing/2014/main" id="{DCFD9334-252A-934D-F7DC-2D77A7602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1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42" name="Picture 6">
            <a:extLst>
              <a:ext uri="{FF2B5EF4-FFF2-40B4-BE49-F238E27FC236}">
                <a16:creationId xmlns:a16="http://schemas.microsoft.com/office/drawing/2014/main" id="{1A4EF562-9822-6B4A-B16A-C12B1827E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255646-EC86-36EB-9E5D-99E5F50C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DE5E91-FE0A-298B-D22D-F784E5E7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10</a:t>
            </a:fld>
            <a:endParaRPr lang="en-PK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0ED0A693-3DE5-AC76-6272-453DA2F23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Depth-first search</a:t>
            </a:r>
          </a:p>
        </p:txBody>
      </p:sp>
      <p:pic>
        <p:nvPicPr>
          <p:cNvPr id="92164" name="Picture 4">
            <a:extLst>
              <a:ext uri="{FF2B5EF4-FFF2-40B4-BE49-F238E27FC236}">
                <a16:creationId xmlns:a16="http://schemas.microsoft.com/office/drawing/2014/main" id="{DE757D9D-48FF-9D79-5F2D-569E5DE3B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1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6" name="Picture 6">
            <a:extLst>
              <a:ext uri="{FF2B5EF4-FFF2-40B4-BE49-F238E27FC236}">
                <a16:creationId xmlns:a16="http://schemas.microsoft.com/office/drawing/2014/main" id="{90B62889-B92A-B9B6-7CEC-F744D958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9E9C93-AC14-31CA-A35A-4ED7E914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CBECD-ECE2-D639-6408-B87CDF75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11</a:t>
            </a:fld>
            <a:endParaRPr lang="en-PK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0A2D81D8-4D77-5826-CC5B-0616A0B67D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Depth-first search</a:t>
            </a:r>
          </a:p>
        </p:txBody>
      </p:sp>
      <p:pic>
        <p:nvPicPr>
          <p:cNvPr id="94212" name="Picture 4">
            <a:extLst>
              <a:ext uri="{FF2B5EF4-FFF2-40B4-BE49-F238E27FC236}">
                <a16:creationId xmlns:a16="http://schemas.microsoft.com/office/drawing/2014/main" id="{29D56D3E-ED67-CCC5-EF43-0C8E8E7C3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1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4" name="Picture 6">
            <a:extLst>
              <a:ext uri="{FF2B5EF4-FFF2-40B4-BE49-F238E27FC236}">
                <a16:creationId xmlns:a16="http://schemas.microsoft.com/office/drawing/2014/main" id="{5F4F0FBB-F021-1353-E086-C0897CE0D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1"/>
            <a:ext cx="5181600" cy="30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322313-46C2-4E7B-5577-BD9678A0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E79897-C167-E49A-7C3A-7A8410E9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12</a:t>
            </a:fld>
            <a:endParaRPr lang="en-PK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1C7CB172-AA13-38CE-2A58-2155D11E8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Depth-first search</a:t>
            </a:r>
          </a:p>
        </p:txBody>
      </p:sp>
      <p:pic>
        <p:nvPicPr>
          <p:cNvPr id="95236" name="Picture 4">
            <a:extLst>
              <a:ext uri="{FF2B5EF4-FFF2-40B4-BE49-F238E27FC236}">
                <a16:creationId xmlns:a16="http://schemas.microsoft.com/office/drawing/2014/main" id="{300FD79B-0C63-88BA-C5B8-5968BAF56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1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38" name="Picture 6">
            <a:extLst>
              <a:ext uri="{FF2B5EF4-FFF2-40B4-BE49-F238E27FC236}">
                <a16:creationId xmlns:a16="http://schemas.microsoft.com/office/drawing/2014/main" id="{FEFDAF39-548D-9D0E-72A3-F4AD6827F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7845C2-6E16-F511-B040-160D56CD5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4336B-B47B-38CA-B503-82D32716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13</a:t>
            </a:fld>
            <a:endParaRPr lang="en-PK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A43414A-9250-9193-C864-E6585A9D3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Depth-first search</a:t>
            </a:r>
          </a:p>
        </p:txBody>
      </p:sp>
      <p:pic>
        <p:nvPicPr>
          <p:cNvPr id="96260" name="Picture 4">
            <a:extLst>
              <a:ext uri="{FF2B5EF4-FFF2-40B4-BE49-F238E27FC236}">
                <a16:creationId xmlns:a16="http://schemas.microsoft.com/office/drawing/2014/main" id="{74A54FB0-16E4-ABA3-98FA-E9C28F3A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1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2" name="Picture 6">
            <a:extLst>
              <a:ext uri="{FF2B5EF4-FFF2-40B4-BE49-F238E27FC236}">
                <a16:creationId xmlns:a16="http://schemas.microsoft.com/office/drawing/2014/main" id="{573C2CCE-5D4A-3E8A-4B16-88B7A78A4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5AD5C9-B821-A680-40D2-E9A9DD26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73D0D6-1E4C-FAEF-B141-AAC0EE1E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14</a:t>
            </a:fld>
            <a:endParaRPr lang="en-PK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68869B5-40CF-DF94-78AC-7CB71B31C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Depth-first search</a:t>
            </a:r>
          </a:p>
        </p:txBody>
      </p:sp>
      <p:pic>
        <p:nvPicPr>
          <p:cNvPr id="97284" name="Picture 4">
            <a:extLst>
              <a:ext uri="{FF2B5EF4-FFF2-40B4-BE49-F238E27FC236}">
                <a16:creationId xmlns:a16="http://schemas.microsoft.com/office/drawing/2014/main" id="{23D7F776-04D7-74F9-AADE-793873D5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124201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6" name="Picture 6">
            <a:extLst>
              <a:ext uri="{FF2B5EF4-FFF2-40B4-BE49-F238E27FC236}">
                <a16:creationId xmlns:a16="http://schemas.microsoft.com/office/drawing/2014/main" id="{92301DED-DE95-5769-10D7-D8EB0867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1"/>
            <a:ext cx="5181600" cy="30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E8B3D2-8230-BAAB-C067-1EBE6898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2EE34-AA9F-1204-223B-6EACE819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15</a:t>
            </a:fld>
            <a:endParaRPr lang="en-PK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72A3B30-7075-4736-5322-4CAF276FC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Breadth-first search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5FB0E91B-8EF9-0E26-F70C-C2A752D03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930400"/>
            <a:ext cx="4267200" cy="28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E1CD10-5911-1316-C18A-98E53B8A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9825A8-DF0E-B74A-6128-50CEF852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16</a:t>
            </a:fld>
            <a:endParaRPr lang="en-PK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8AB876C-ADEC-4776-496B-C9CE8AA645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Breadth-first search</a:t>
            </a:r>
          </a:p>
        </p:txBody>
      </p:sp>
      <p:pic>
        <p:nvPicPr>
          <p:cNvPr id="83973" name="Picture 5">
            <a:extLst>
              <a:ext uri="{FF2B5EF4-FFF2-40B4-BE49-F238E27FC236}">
                <a16:creationId xmlns:a16="http://schemas.microsoft.com/office/drawing/2014/main" id="{290C5839-171F-EB90-20FE-A84F3A178A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52725" y="2286000"/>
            <a:ext cx="4343400" cy="28003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3B4BCB-B621-080E-318A-0D08F504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PK"/>
              <a:t>Artificial Intelligence (CSC462)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0DD521-8668-DB16-D8F2-68107117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F29E6-D2FF-4BEC-A1B8-C5B663A6FCD4}" type="slidenum">
              <a:rPr lang="en-US" altLang="en-PK" smtClean="0"/>
              <a:pPr/>
              <a:t>17</a:t>
            </a:fld>
            <a:endParaRPr lang="en-US" altLang="en-PK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5" name="Picture 5">
            <a:extLst>
              <a:ext uri="{FF2B5EF4-FFF2-40B4-BE49-F238E27FC236}">
                <a16:creationId xmlns:a16="http://schemas.microsoft.com/office/drawing/2014/main" id="{821234C9-2783-04F4-5172-E9A6B54FA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968" y="1930400"/>
            <a:ext cx="4343400" cy="285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2" name="Rectangle 2">
            <a:extLst>
              <a:ext uri="{FF2B5EF4-FFF2-40B4-BE49-F238E27FC236}">
                <a16:creationId xmlns:a16="http://schemas.microsoft.com/office/drawing/2014/main" id="{CC75A040-A1B9-3558-5D7C-6ADCC4704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Breadth-first search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B90885-BCBD-8CD5-C898-812512D87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2AE22F-9724-F596-2861-AE0C3960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18</a:t>
            </a:fld>
            <a:endParaRPr lang="en-PK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9" name="Picture 5">
            <a:extLst>
              <a:ext uri="{FF2B5EF4-FFF2-40B4-BE49-F238E27FC236}">
                <a16:creationId xmlns:a16="http://schemas.microsoft.com/office/drawing/2014/main" id="{D2D1BF2F-5462-F6C4-6F37-DE5E27358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33650"/>
            <a:ext cx="4648200" cy="27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946" name="Rectangle 2">
            <a:extLst>
              <a:ext uri="{FF2B5EF4-FFF2-40B4-BE49-F238E27FC236}">
                <a16:creationId xmlns:a16="http://schemas.microsoft.com/office/drawing/2014/main" id="{63254F23-490F-538F-7E96-25A71A165D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Breadth-first search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DF7A9F-18F6-F05E-4A73-D8AB95B5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D8CA9-C152-F2E2-E09A-610DC12C8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19</a:t>
            </a:fld>
            <a:endParaRPr lang="en-P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5C9C-FAC2-0894-924A-429C1D391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Blind Searches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96EFF-76F0-0A57-ED0D-86FF32383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2531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4494-C8C4-ED4E-7368-C0EB0C37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EE2D7-90CE-0229-5F66-41920FFD4F35}"/>
              </a:ext>
            </a:extLst>
          </p:cNvPr>
          <p:cNvSpPr txBox="1"/>
          <p:nvPr/>
        </p:nvSpPr>
        <p:spPr>
          <a:xfrm>
            <a:off x="838200" y="1506022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In DFS traversal, the stack data structure is used, which works on the LIFO (Last In First Out) principle. 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7DA6A-9ACC-2FFD-8F52-5226775C4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2556386" y="2302446"/>
            <a:ext cx="5201266" cy="353791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03009-47DB-A895-C218-8D3A8A24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38262-EA3F-736D-6F8A-3D7884AA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20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0468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Stack:</a:t>
            </a:r>
          </a:p>
          <a:p>
            <a:endParaRPr lang="en-US" dirty="0"/>
          </a:p>
          <a:p>
            <a:r>
              <a:rPr lang="en-US" dirty="0"/>
              <a:t>0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3" y="4576263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AA730-9DAB-0908-CD40-F15CC863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350FB-43F6-F1B9-5F28-8BF41F6C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0238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Stack: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3" y="4576263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AA1613-5E03-277F-4026-62238830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77E94-544B-4DD5-9EBF-A5B6DFE2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76596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Stack:</a:t>
            </a:r>
          </a:p>
          <a:p>
            <a:endParaRPr lang="en-US" dirty="0"/>
          </a:p>
          <a:p>
            <a:r>
              <a:rPr lang="en-US" dirty="0"/>
              <a:t>3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3" y="4576263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8B782-3122-4392-A2DA-C0FC7CE4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3BAEE-D6EB-EDDC-758D-07F2D4C2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23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9928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Stack:</a:t>
            </a:r>
          </a:p>
          <a:p>
            <a:endParaRPr lang="en-US" dirty="0"/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3" y="4576263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E187C-4B48-7678-0FC2-D84DCBE8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D6F0D-CA1F-96E3-79FC-4BA0563C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24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88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Stack:</a:t>
            </a:r>
          </a:p>
          <a:p>
            <a:endParaRPr lang="en-US" dirty="0"/>
          </a:p>
          <a:p>
            <a:r>
              <a:rPr lang="en-US" dirty="0"/>
              <a:t>4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3" y="4576263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58337-A9ED-72AA-AF84-A5C82AC42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3DBB-98E4-938D-412C-3F98BE97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25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0400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Stack:</a:t>
            </a:r>
          </a:p>
          <a:p>
            <a:endParaRPr lang="en-US" dirty="0"/>
          </a:p>
          <a:p>
            <a:r>
              <a:rPr lang="en-US" dirty="0"/>
              <a:t>6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3" y="4576263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D0D6E-44C1-9ECA-2055-6B6FFFD5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8F0C5-BC79-B707-C528-4F4EAD8E1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26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49530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3" y="4576263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r>
              <a:rPr lang="en-US" dirty="0"/>
              <a:t>6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11A49-6C0E-317E-04D9-618A3816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DED73-0763-076E-4841-1D394E3C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27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8305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3" y="4576263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r>
              <a:rPr lang="en-US" dirty="0"/>
              <a:t>6 4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86E7E-C077-F37F-D609-16415283D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9F0F5-4C80-4448-1D10-9A1F4FD5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28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83280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5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3" y="4576263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r>
              <a:rPr lang="en-US" dirty="0"/>
              <a:t>6 4 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5DC54-A235-BDBF-4C39-AB5B30B0E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531DF-E21E-D51D-92F2-0D62D9D1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29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8009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1046-10CA-09D9-DCA9-5D9FA868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Searches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C8C1-66FA-1DA3-A746-7E09FFF71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 First Search (DFS)</a:t>
            </a:r>
          </a:p>
          <a:p>
            <a:pPr lvl="1"/>
            <a:r>
              <a:rPr lang="en-US" dirty="0"/>
              <a:t>Goes in the depth (top to bottom, left to right)</a:t>
            </a:r>
          </a:p>
          <a:p>
            <a:r>
              <a:rPr lang="en-US" dirty="0"/>
              <a:t>Breadth First Search (BFS)</a:t>
            </a:r>
          </a:p>
          <a:p>
            <a:pPr lvl="1"/>
            <a:r>
              <a:rPr lang="en-US" dirty="0"/>
              <a:t>Searches Level by Level</a:t>
            </a:r>
          </a:p>
          <a:p>
            <a:r>
              <a:rPr lang="en-US" dirty="0"/>
              <a:t>Iterative Deepening</a:t>
            </a:r>
          </a:p>
          <a:p>
            <a:pPr lvl="1"/>
            <a:r>
              <a:rPr lang="en-US" dirty="0"/>
              <a:t>Fix the level, then apply DFS, if goal found terminate, otherwise increase level</a:t>
            </a:r>
          </a:p>
          <a:p>
            <a:r>
              <a:rPr lang="en-US" dirty="0"/>
              <a:t>Uniform Cost (Dijkstra Algo)</a:t>
            </a:r>
          </a:p>
          <a:p>
            <a:pPr lvl="1"/>
            <a:r>
              <a:rPr lang="en-US" dirty="0"/>
              <a:t>Find all the paths to the goal, and find the shortest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7F581-C8B8-82C6-A3CA-9003E45D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307D8-7F79-9288-8207-3F0D865E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5421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4494-C8C4-ED4E-7368-C0EB0C37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  <a:endParaRPr lang="en-P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EE2D7-90CE-0229-5F66-41920FFD4F35}"/>
              </a:ext>
            </a:extLst>
          </p:cNvPr>
          <p:cNvSpPr txBox="1"/>
          <p:nvPr/>
        </p:nvSpPr>
        <p:spPr>
          <a:xfrm>
            <a:off x="838200" y="1627235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also known as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level order traversal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The Queue data structure is used for the Breadth First Search traversal. </a:t>
            </a:r>
            <a:endParaRPr lang="en-P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7DA6A-9ACC-2FFD-8F52-5226775C4D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2556386" y="2302446"/>
            <a:ext cx="5201266" cy="353791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6832A-53CF-90E7-B4E1-C46DC506F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F5557-1B25-32FB-95FF-567E257B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30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8189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</a:t>
            </a:r>
          </a:p>
          <a:p>
            <a:endParaRPr lang="en-US" dirty="0"/>
          </a:p>
          <a:p>
            <a:r>
              <a:rPr lang="en-US" dirty="0"/>
              <a:t>0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2" y="3209579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44249-542E-BF39-50CD-8EB54225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904BC-27F9-6485-6CA3-E8AFEA48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31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5988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</a:t>
            </a:r>
          </a:p>
          <a:p>
            <a:endParaRPr lang="en-US" dirty="0"/>
          </a:p>
          <a:p>
            <a:r>
              <a:rPr lang="en-US" dirty="0"/>
              <a:t>1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2" y="3209579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r>
              <a:rPr lang="en-US" dirty="0"/>
              <a:t>0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86274-B275-5D89-6F06-F479CEF1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E76E5-A875-8890-856E-C4DBA506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32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70513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</a:t>
            </a:r>
          </a:p>
          <a:p>
            <a:endParaRPr lang="en-US" dirty="0"/>
          </a:p>
          <a:p>
            <a:r>
              <a:rPr lang="en-US" dirty="0"/>
              <a:t>3 2 5 6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2" y="3209579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r>
              <a:rPr lang="en-US" dirty="0"/>
              <a:t>0 1 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B7588-C2C6-F6DB-7A42-2291A9F0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111C6-F7FE-4A5F-2D6C-D652AE84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33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5238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</a:t>
            </a:r>
          </a:p>
          <a:p>
            <a:endParaRPr lang="en-US" dirty="0"/>
          </a:p>
          <a:p>
            <a:r>
              <a:rPr lang="en-US" dirty="0"/>
              <a:t>2 5 6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2" y="3209579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r>
              <a:rPr lang="en-US" dirty="0"/>
              <a:t>0 1 3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C5FC1-9F9F-AA0A-5E17-D0DD4373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4397-0CD2-03DF-F54F-B0664972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34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29674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</a:t>
            </a:r>
          </a:p>
          <a:p>
            <a:endParaRPr lang="en-US" dirty="0"/>
          </a:p>
          <a:p>
            <a:r>
              <a:rPr lang="en-US" dirty="0"/>
              <a:t>2 5 6 4 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2" y="3209579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r>
              <a:rPr lang="en-US" dirty="0"/>
              <a:t>0 1 3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222E8-021B-9BA0-00CD-7F8142B3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A49E3-36BC-83F6-2BE2-7EC21E8F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35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4616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</a:t>
            </a:r>
          </a:p>
          <a:p>
            <a:endParaRPr lang="en-US" dirty="0"/>
          </a:p>
          <a:p>
            <a:r>
              <a:rPr lang="en-US" dirty="0"/>
              <a:t>5 6 4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2" y="3209579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r>
              <a:rPr lang="en-US" dirty="0"/>
              <a:t>0 1 3 2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99EC1-3062-7A47-50A7-B1C7A90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9BDA8-2434-69EC-5BB1-43ED4739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36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9038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</a:t>
            </a:r>
          </a:p>
          <a:p>
            <a:endParaRPr lang="en-US" dirty="0"/>
          </a:p>
          <a:p>
            <a:r>
              <a:rPr lang="en-US" dirty="0"/>
              <a:t>6 4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2" y="3209579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r>
              <a:rPr lang="en-US" dirty="0"/>
              <a:t>0 1 3 2 5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A21D8-AC70-7DD7-D324-D9BACFBFF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AD144-8CBD-335A-8D71-49C290C6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37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513589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</a:t>
            </a:r>
          </a:p>
          <a:p>
            <a:endParaRPr lang="en-US" dirty="0"/>
          </a:p>
          <a:p>
            <a:r>
              <a:rPr lang="en-US" dirty="0"/>
              <a:t>4</a:t>
            </a:r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2" y="3209579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r>
              <a:rPr lang="en-US" dirty="0"/>
              <a:t>0 1 3 2 5 6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B8E1A-7EC5-7852-FC81-799E928D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BEE51-DA03-5FE5-1CB9-5258B81A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38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097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E0C8-DFB7-126F-3877-3B3497C6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2AEF87-646C-6664-AF48-992F179486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68" t="46739" r="47258" b="14838"/>
          <a:stretch/>
        </p:blipFill>
        <p:spPr>
          <a:xfrm>
            <a:off x="838200" y="1397879"/>
            <a:ext cx="5201266" cy="3537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506A83-EFE4-08BB-36C0-EFECC6A74997}"/>
              </a:ext>
            </a:extLst>
          </p:cNvPr>
          <p:cNvSpPr txBox="1"/>
          <p:nvPr/>
        </p:nvSpPr>
        <p:spPr>
          <a:xfrm>
            <a:off x="8200103" y="1779639"/>
            <a:ext cx="23400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1C4DB-FEC2-F7F2-2875-C8A616B9213E}"/>
              </a:ext>
            </a:extLst>
          </p:cNvPr>
          <p:cNvSpPr txBox="1"/>
          <p:nvPr/>
        </p:nvSpPr>
        <p:spPr>
          <a:xfrm>
            <a:off x="8200102" y="3209579"/>
            <a:ext cx="2782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/ Output / Visited:</a:t>
            </a:r>
          </a:p>
          <a:p>
            <a:endParaRPr lang="en-US" dirty="0"/>
          </a:p>
          <a:p>
            <a:r>
              <a:rPr lang="en-US" dirty="0"/>
              <a:t>0 1 3 2 5 6 4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3914B-EDE0-F8CA-23E6-CDF3CBCB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1E7628-B7F4-82B9-FDD8-C6BC77756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39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6455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4">
            <a:extLst>
              <a:ext uri="{FF2B5EF4-FFF2-40B4-BE49-F238E27FC236}">
                <a16:creationId xmlns:a16="http://schemas.microsoft.com/office/drawing/2014/main" id="{3AF09475-50AB-9B45-8E76-B5581C44E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0"/>
            <a:ext cx="5181600" cy="30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0" name="Rectangle 2">
            <a:extLst>
              <a:ext uri="{FF2B5EF4-FFF2-40B4-BE49-F238E27FC236}">
                <a16:creationId xmlns:a16="http://schemas.microsoft.com/office/drawing/2014/main" id="{F86956FF-B2F5-9EAB-97AD-45F86BBC8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Depth-first search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C0D9267-8BEF-1D12-AC21-E603A3D37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PK" dirty="0"/>
              <a:t>Expand deepest unexpanded node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D5BF26-7484-ED9A-B348-2B5B8102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E59427-16B6-B632-F6BF-4EC0CBD6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4</a:t>
            </a:fld>
            <a:endParaRPr lang="en-PK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5E5D-5F51-94D5-9A57-765E8BA8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60553A-A7C3-96F5-5496-9B09E9D72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80" y="2298477"/>
            <a:ext cx="7394405" cy="276513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AD267-BEFD-6AEF-325F-766D78C9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1EE90-39F0-95DB-0152-DD2B8298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40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2924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3ACE-4D30-87FB-7E7D-239F993F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D1540-C519-8880-C26C-FAA7AAA75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773" y="1902008"/>
            <a:ext cx="9907073" cy="275848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5D0AB-FE9D-D4E7-2610-D837460B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CA12F-76BB-74F5-5DCA-5EFC1B7D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41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05138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3D2BE-EA6D-0AC3-2F73-5769F9420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8FB15-BBA5-B335-442E-4E8195422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182" y="1536330"/>
            <a:ext cx="9752631" cy="357644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CF7E53-65F5-4EA4-9BE1-3D0F3886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BD2-8368-193D-6F86-01FD7ECF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42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57735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5ABF-BFCD-3158-AC52-C3F7B802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Deepening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1209A7-F3EE-75D3-45CE-9B03990A6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39" y="1480490"/>
            <a:ext cx="8881655" cy="476299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8D6F5-AF05-B22C-101C-9077019DE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23FDC-F1C0-3812-B2B5-23B7F778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43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409538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2CDA-EA9B-90FC-F0C3-E57722B6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  <a:endParaRPr lang="en-PK" dirty="0"/>
          </a:p>
        </p:txBody>
      </p:sp>
      <p:grpSp>
        <p:nvGrpSpPr>
          <p:cNvPr id="4" name="Group 44">
            <a:extLst>
              <a:ext uri="{FF2B5EF4-FFF2-40B4-BE49-F238E27FC236}">
                <a16:creationId xmlns:a16="http://schemas.microsoft.com/office/drawing/2014/main" id="{89231B47-F6F7-0D35-014A-ED9A968BE357}"/>
              </a:ext>
            </a:extLst>
          </p:cNvPr>
          <p:cNvGrpSpPr>
            <a:grpSpLocks/>
          </p:cNvGrpSpPr>
          <p:nvPr/>
        </p:nvGrpSpPr>
        <p:grpSpPr bwMode="auto">
          <a:xfrm>
            <a:off x="2721077" y="1831258"/>
            <a:ext cx="5334000" cy="3429000"/>
            <a:chOff x="816" y="1296"/>
            <a:chExt cx="3360" cy="2160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7CDE0076-864F-FC59-B0D4-E4A9334F6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296"/>
              <a:ext cx="384" cy="384"/>
              <a:chOff x="4752" y="1056"/>
              <a:chExt cx="384" cy="384"/>
            </a:xfrm>
          </p:grpSpPr>
          <p:sp>
            <p:nvSpPr>
              <p:cNvPr id="40" name="Oval 4">
                <a:extLst>
                  <a:ext uri="{FF2B5EF4-FFF2-40B4-BE49-F238E27FC236}">
                    <a16:creationId xmlns:a16="http://schemas.microsoft.com/office/drawing/2014/main" id="{690D1B42-71E3-D464-F432-8349420C7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E3BECF35-7ECD-3F43-D501-B6DA082DC5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PK" sz="2800" b="1"/>
                  <a:t>S</a:t>
                </a:r>
              </a:p>
            </p:txBody>
          </p:sp>
        </p:grpSp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38F5DAD8-4597-D29F-61E1-9F0AFEAF83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160"/>
              <a:ext cx="384" cy="384"/>
              <a:chOff x="4752" y="1056"/>
              <a:chExt cx="384" cy="384"/>
            </a:xfrm>
          </p:grpSpPr>
          <p:sp>
            <p:nvSpPr>
              <p:cNvPr id="38" name="Oval 8">
                <a:extLst>
                  <a:ext uri="{FF2B5EF4-FFF2-40B4-BE49-F238E27FC236}">
                    <a16:creationId xmlns:a16="http://schemas.microsoft.com/office/drawing/2014/main" id="{D473D6EB-D8BE-F811-2FB7-A84254687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9" name="Text Box 9">
                <a:extLst>
                  <a:ext uri="{FF2B5EF4-FFF2-40B4-BE49-F238E27FC236}">
                    <a16:creationId xmlns:a16="http://schemas.microsoft.com/office/drawing/2014/main" id="{5016C1C1-7176-A175-1FFF-7512CE460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PK" sz="2800" b="1"/>
                  <a:t>C</a:t>
                </a:r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17E6B917-BAEC-5F1F-16ED-43819ADC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160"/>
              <a:ext cx="384" cy="384"/>
              <a:chOff x="4752" y="1056"/>
              <a:chExt cx="384" cy="384"/>
            </a:xfrm>
          </p:grpSpPr>
          <p:sp>
            <p:nvSpPr>
              <p:cNvPr id="36" name="Oval 11">
                <a:extLst>
                  <a:ext uri="{FF2B5EF4-FFF2-40B4-BE49-F238E27FC236}">
                    <a16:creationId xmlns:a16="http://schemas.microsoft.com/office/drawing/2014/main" id="{87A808B0-B434-434B-6482-E6F45D2C4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7" name="Text Box 12">
                <a:extLst>
                  <a:ext uri="{FF2B5EF4-FFF2-40B4-BE49-F238E27FC236}">
                    <a16:creationId xmlns:a16="http://schemas.microsoft.com/office/drawing/2014/main" id="{0F276EC6-D2A8-DB4A-7968-DF7F0BDF0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PK" sz="2800" b="1"/>
                  <a:t>B</a:t>
                </a:r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079EAD43-B933-95F9-84D4-A8C8F07247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160"/>
              <a:ext cx="384" cy="384"/>
              <a:chOff x="4752" y="1056"/>
              <a:chExt cx="384" cy="384"/>
            </a:xfrm>
          </p:grpSpPr>
          <p:sp>
            <p:nvSpPr>
              <p:cNvPr id="34" name="Oval 14">
                <a:extLst>
                  <a:ext uri="{FF2B5EF4-FFF2-40B4-BE49-F238E27FC236}">
                    <a16:creationId xmlns:a16="http://schemas.microsoft.com/office/drawing/2014/main" id="{BC16521A-6A8A-056C-BEB0-422257E52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5" name="Text Box 15">
                <a:extLst>
                  <a:ext uri="{FF2B5EF4-FFF2-40B4-BE49-F238E27FC236}">
                    <a16:creationId xmlns:a16="http://schemas.microsoft.com/office/drawing/2014/main" id="{555C4B1E-7A97-CA69-3AB5-25A57D526A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PK" sz="2800" b="1"/>
                  <a:t>A</a:t>
                </a:r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2A7D8118-3487-6FB6-71CD-A75F893FF8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024"/>
              <a:ext cx="384" cy="384"/>
              <a:chOff x="4752" y="1056"/>
              <a:chExt cx="384" cy="384"/>
            </a:xfrm>
          </p:grpSpPr>
          <p:sp>
            <p:nvSpPr>
              <p:cNvPr id="32" name="Oval 17">
                <a:extLst>
                  <a:ext uri="{FF2B5EF4-FFF2-40B4-BE49-F238E27FC236}">
                    <a16:creationId xmlns:a16="http://schemas.microsoft.com/office/drawing/2014/main" id="{4A35F341-A7BC-FF5A-965A-C337670A4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3" name="Text Box 18">
                <a:extLst>
                  <a:ext uri="{FF2B5EF4-FFF2-40B4-BE49-F238E27FC236}">
                    <a16:creationId xmlns:a16="http://schemas.microsoft.com/office/drawing/2014/main" id="{F554FF36-BC5C-842D-4D56-989252BFD2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PK" sz="2800" b="1"/>
                  <a:t>D</a:t>
                </a:r>
              </a:p>
            </p:txBody>
          </p:sp>
        </p:grpSp>
        <p:grpSp>
          <p:nvGrpSpPr>
            <p:cNvPr id="10" name="Group 19">
              <a:extLst>
                <a:ext uri="{FF2B5EF4-FFF2-40B4-BE49-F238E27FC236}">
                  <a16:creationId xmlns:a16="http://schemas.microsoft.com/office/drawing/2014/main" id="{C5FFB1C1-9624-879C-E75C-D6B8E823C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072"/>
              <a:ext cx="384" cy="384"/>
              <a:chOff x="4752" y="1056"/>
              <a:chExt cx="384" cy="384"/>
            </a:xfrm>
          </p:grpSpPr>
          <p:sp>
            <p:nvSpPr>
              <p:cNvPr id="30" name="Oval 20">
                <a:extLst>
                  <a:ext uri="{FF2B5EF4-FFF2-40B4-BE49-F238E27FC236}">
                    <a16:creationId xmlns:a16="http://schemas.microsoft.com/office/drawing/2014/main" id="{AF7069B7-9676-1517-08AD-48B35CC38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31" name="Text Box 21">
                <a:extLst>
                  <a:ext uri="{FF2B5EF4-FFF2-40B4-BE49-F238E27FC236}">
                    <a16:creationId xmlns:a16="http://schemas.microsoft.com/office/drawing/2014/main" id="{75F9750B-A663-86FE-2C4B-4CCBB90CB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PK" sz="2800" b="1"/>
                  <a:t>G</a:t>
                </a:r>
              </a:p>
            </p:txBody>
          </p:sp>
        </p:grp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B377535B-E7C1-D5EC-A34A-917D528DC9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024"/>
              <a:ext cx="384" cy="384"/>
              <a:chOff x="4752" y="1056"/>
              <a:chExt cx="384" cy="384"/>
            </a:xfrm>
          </p:grpSpPr>
          <p:sp>
            <p:nvSpPr>
              <p:cNvPr id="28" name="Oval 23">
                <a:extLst>
                  <a:ext uri="{FF2B5EF4-FFF2-40B4-BE49-F238E27FC236}">
                    <a16:creationId xmlns:a16="http://schemas.microsoft.com/office/drawing/2014/main" id="{EC9B3F81-6A83-D891-A9C3-D1FCBEE44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29" name="Text Box 24">
                <a:extLst>
                  <a:ext uri="{FF2B5EF4-FFF2-40B4-BE49-F238E27FC236}">
                    <a16:creationId xmlns:a16="http://schemas.microsoft.com/office/drawing/2014/main" id="{FBA27250-61A8-8FA0-99C6-B4B0E1AFA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PK" sz="2800" b="1"/>
                  <a:t>E</a:t>
                </a:r>
              </a:p>
            </p:txBody>
          </p:sp>
        </p:grpSp>
        <p:sp>
          <p:nvSpPr>
            <p:cNvPr id="12" name="Line 25">
              <a:extLst>
                <a:ext uri="{FF2B5EF4-FFF2-40B4-BE49-F238E27FC236}">
                  <a16:creationId xmlns:a16="http://schemas.microsoft.com/office/drawing/2014/main" id="{EFF322AF-43FF-2EAD-0A7E-EFB9B976B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1632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804E63CB-15F1-018D-B782-B19E5CF51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592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8E82BC97-3DD7-7DDA-D37A-29A02297F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544"/>
              <a:ext cx="624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5" name="Line 28">
              <a:extLst>
                <a:ext uri="{FF2B5EF4-FFF2-40B4-BE49-F238E27FC236}">
                  <a16:creationId xmlns:a16="http://schemas.microsoft.com/office/drawing/2014/main" id="{07C27701-418B-0C0F-6570-7DFD85460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728"/>
              <a:ext cx="9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0DD5D7F4-3292-37F5-E38E-DDE46573C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584"/>
              <a:ext cx="91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7" name="Line 31">
              <a:extLst>
                <a:ext uri="{FF2B5EF4-FFF2-40B4-BE49-F238E27FC236}">
                  <a16:creationId xmlns:a16="http://schemas.microsoft.com/office/drawing/2014/main" id="{11D8FF0A-5777-A676-D1F4-51DE6F8B40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990F9461-C779-EB1B-F2A6-1788953A1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2544"/>
              <a:ext cx="67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19" name="Line 33">
              <a:extLst>
                <a:ext uri="{FF2B5EF4-FFF2-40B4-BE49-F238E27FC236}">
                  <a16:creationId xmlns:a16="http://schemas.microsoft.com/office/drawing/2014/main" id="{0A026FBE-A26F-13EF-06FF-FEF1DC33C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496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PK"/>
            </a:p>
          </p:txBody>
        </p:sp>
        <p:sp>
          <p:nvSpPr>
            <p:cNvPr id="20" name="Text Box 34">
              <a:extLst>
                <a:ext uri="{FF2B5EF4-FFF2-40B4-BE49-F238E27FC236}">
                  <a16:creationId xmlns:a16="http://schemas.microsoft.com/office/drawing/2014/main" id="{5FA80FF1-CF23-08E9-5757-5A3756BC4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64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PK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1" name="Text Box 35">
              <a:extLst>
                <a:ext uri="{FF2B5EF4-FFF2-40B4-BE49-F238E27FC236}">
                  <a16:creationId xmlns:a16="http://schemas.microsoft.com/office/drawing/2014/main" id="{FF9E21A8-3493-2E05-D20E-0A460BA63B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6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PK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2" name="Text Box 36">
              <a:extLst>
                <a:ext uri="{FF2B5EF4-FFF2-40B4-BE49-F238E27FC236}">
                  <a16:creationId xmlns:a16="http://schemas.microsoft.com/office/drawing/2014/main" id="{6C32D06D-BB40-788E-3402-01D425CDE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6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PK" sz="2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3" name="Text Box 37">
              <a:extLst>
                <a:ext uri="{FF2B5EF4-FFF2-40B4-BE49-F238E27FC236}">
                  <a16:creationId xmlns:a16="http://schemas.microsoft.com/office/drawing/2014/main" id="{8DEBDC85-A8C2-4FE6-2B04-6A52FC076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46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PK" sz="28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4" name="Text Box 38">
              <a:extLst>
                <a:ext uri="{FF2B5EF4-FFF2-40B4-BE49-F238E27FC236}">
                  <a16:creationId xmlns:a16="http://schemas.microsoft.com/office/drawing/2014/main" id="{EDF3A5E0-FD8A-AA00-7145-1F5F137EA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608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PK" sz="2800" b="1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25" name="Text Box 39">
              <a:extLst>
                <a:ext uri="{FF2B5EF4-FFF2-40B4-BE49-F238E27FC236}">
                  <a16:creationId xmlns:a16="http://schemas.microsoft.com/office/drawing/2014/main" id="{DB2576D3-0666-2E0C-2677-7E8F642C45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70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PK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6" name="Text Box 40">
              <a:extLst>
                <a:ext uri="{FF2B5EF4-FFF2-40B4-BE49-F238E27FC236}">
                  <a16:creationId xmlns:a16="http://schemas.microsoft.com/office/drawing/2014/main" id="{2B7ACE46-2BA4-63A7-29B7-30ECBFE2F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PK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" name="Text Box 41">
              <a:extLst>
                <a:ext uri="{FF2B5EF4-FFF2-40B4-BE49-F238E27FC236}">
                  <a16:creationId xmlns:a16="http://schemas.microsoft.com/office/drawing/2014/main" id="{0957380B-CF7B-7549-4F72-143DF5D36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60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PK" sz="2800" b="1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D02E54-F7F1-EF86-BA44-2E01092F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B7F85837-6085-36D0-B263-D73A6A5C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44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042832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8E8D-4B52-2087-289C-38C6D153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F11A05-A272-240D-9E05-8C3C68786FB7}"/>
              </a:ext>
            </a:extLst>
          </p:cNvPr>
          <p:cNvSpPr txBox="1">
            <a:spLocks noChangeArrowheads="1"/>
          </p:cNvSpPr>
          <p:nvPr/>
        </p:nvSpPr>
        <p:spPr>
          <a:xfrm>
            <a:off x="1818968" y="1532501"/>
            <a:ext cx="8150942" cy="4960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altLang="en-PK" b="1" dirty="0"/>
              <a:t>		Expanded node  	Nodes list</a:t>
            </a:r>
            <a:endParaRPr lang="en-US" altLang="en-PK" dirty="0"/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altLang="en-PK" dirty="0"/>
              <a:t>				{ S</a:t>
            </a:r>
            <a:r>
              <a:rPr lang="en-US" altLang="en-PK" baseline="30000" dirty="0"/>
              <a:t>0</a:t>
            </a:r>
            <a:r>
              <a:rPr lang="en-US" altLang="en-PK" dirty="0"/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altLang="en-PK" dirty="0"/>
              <a:t>			S</a:t>
            </a:r>
            <a:r>
              <a:rPr lang="en-US" altLang="en-PK" baseline="30000" dirty="0"/>
              <a:t>0</a:t>
            </a:r>
            <a:r>
              <a:rPr lang="en-US" altLang="en-PK" dirty="0"/>
              <a:t>	{ B</a:t>
            </a:r>
            <a:r>
              <a:rPr lang="en-US" altLang="en-PK" baseline="30000" dirty="0"/>
              <a:t>1</a:t>
            </a:r>
            <a:r>
              <a:rPr lang="en-US" altLang="en-PK" dirty="0"/>
              <a:t> A</a:t>
            </a:r>
            <a:r>
              <a:rPr lang="en-US" altLang="en-PK" baseline="30000" dirty="0"/>
              <a:t>3</a:t>
            </a:r>
            <a:r>
              <a:rPr lang="en-US" altLang="en-PK" dirty="0"/>
              <a:t> C</a:t>
            </a:r>
            <a:r>
              <a:rPr lang="en-US" altLang="en-PK" baseline="30000" dirty="0"/>
              <a:t>8</a:t>
            </a:r>
            <a:r>
              <a:rPr lang="en-US" altLang="en-PK" dirty="0"/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altLang="en-PK" dirty="0"/>
              <a:t>			B</a:t>
            </a:r>
            <a:r>
              <a:rPr lang="en-US" altLang="en-PK" baseline="30000" dirty="0"/>
              <a:t>1</a:t>
            </a:r>
            <a:r>
              <a:rPr lang="en-US" altLang="en-PK" dirty="0"/>
              <a:t>	{ A</a:t>
            </a:r>
            <a:r>
              <a:rPr lang="en-US" altLang="en-PK" baseline="30000" dirty="0"/>
              <a:t>3</a:t>
            </a:r>
            <a:r>
              <a:rPr lang="en-US" altLang="en-PK" dirty="0"/>
              <a:t> C</a:t>
            </a:r>
            <a:r>
              <a:rPr lang="en-US" altLang="en-PK" baseline="30000" dirty="0"/>
              <a:t>8</a:t>
            </a:r>
            <a:r>
              <a:rPr lang="en-US" altLang="en-PK" dirty="0"/>
              <a:t> G</a:t>
            </a:r>
            <a:r>
              <a:rPr lang="en-US" altLang="en-PK" baseline="30000" dirty="0"/>
              <a:t>21</a:t>
            </a:r>
            <a:r>
              <a:rPr lang="en-US" altLang="en-PK" dirty="0"/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altLang="en-PK" dirty="0"/>
              <a:t>			A</a:t>
            </a:r>
            <a:r>
              <a:rPr lang="en-US" altLang="en-PK" baseline="30000" dirty="0"/>
              <a:t>3</a:t>
            </a:r>
            <a:r>
              <a:rPr lang="en-US" altLang="en-PK" dirty="0"/>
              <a:t>	{ D</a:t>
            </a:r>
            <a:r>
              <a:rPr lang="en-US" altLang="en-PK" baseline="30000" dirty="0"/>
              <a:t>6</a:t>
            </a:r>
            <a:r>
              <a:rPr lang="en-US" altLang="en-PK" dirty="0"/>
              <a:t> C</a:t>
            </a:r>
            <a:r>
              <a:rPr lang="en-US" altLang="en-PK" baseline="30000" dirty="0"/>
              <a:t>8</a:t>
            </a:r>
            <a:r>
              <a:rPr lang="en-US" altLang="en-PK" dirty="0"/>
              <a:t> E</a:t>
            </a:r>
            <a:r>
              <a:rPr lang="en-US" altLang="en-PK" baseline="30000" dirty="0"/>
              <a:t>10</a:t>
            </a:r>
            <a:r>
              <a:rPr lang="en-US" altLang="en-PK" dirty="0"/>
              <a:t> G</a:t>
            </a:r>
            <a:r>
              <a:rPr lang="en-US" altLang="en-PK" baseline="30000" dirty="0"/>
              <a:t>18</a:t>
            </a:r>
            <a:r>
              <a:rPr lang="en-US" altLang="en-PK" dirty="0"/>
              <a:t> G</a:t>
            </a:r>
            <a:r>
              <a:rPr lang="en-US" altLang="en-PK" baseline="30000" dirty="0"/>
              <a:t>21</a:t>
            </a:r>
            <a:r>
              <a:rPr lang="en-US" altLang="en-PK" dirty="0"/>
              <a:t> }	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altLang="en-PK" dirty="0"/>
              <a:t>			D</a:t>
            </a:r>
            <a:r>
              <a:rPr lang="en-US" altLang="en-PK" baseline="30000" dirty="0"/>
              <a:t>6</a:t>
            </a:r>
            <a:r>
              <a:rPr lang="en-US" altLang="en-PK" dirty="0"/>
              <a:t>	{ C</a:t>
            </a:r>
            <a:r>
              <a:rPr lang="en-US" altLang="en-PK" baseline="30000" dirty="0"/>
              <a:t>8</a:t>
            </a:r>
            <a:r>
              <a:rPr lang="en-US" altLang="en-PK" dirty="0"/>
              <a:t> E</a:t>
            </a:r>
            <a:r>
              <a:rPr lang="en-US" altLang="en-PK" baseline="30000" dirty="0"/>
              <a:t>10</a:t>
            </a:r>
            <a:r>
              <a:rPr lang="en-US" altLang="en-PK" dirty="0"/>
              <a:t> G</a:t>
            </a:r>
            <a:r>
              <a:rPr lang="en-US" altLang="en-PK" baseline="30000" dirty="0"/>
              <a:t>18</a:t>
            </a:r>
            <a:r>
              <a:rPr lang="en-US" altLang="en-PK" dirty="0"/>
              <a:t> G</a:t>
            </a:r>
            <a:r>
              <a:rPr lang="en-US" altLang="en-PK" baseline="30000" dirty="0"/>
              <a:t>1</a:t>
            </a:r>
            <a:r>
              <a:rPr lang="en-US" altLang="en-PK" dirty="0"/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altLang="en-PK" dirty="0"/>
              <a:t>			C</a:t>
            </a:r>
            <a:r>
              <a:rPr lang="en-US" altLang="en-PK" baseline="30000" dirty="0"/>
              <a:t>8</a:t>
            </a:r>
            <a:r>
              <a:rPr lang="en-US" altLang="en-PK" dirty="0"/>
              <a:t>	{ E</a:t>
            </a:r>
            <a:r>
              <a:rPr lang="en-US" altLang="en-PK" baseline="30000" dirty="0"/>
              <a:t>10</a:t>
            </a:r>
            <a:r>
              <a:rPr lang="en-US" altLang="en-PK" dirty="0"/>
              <a:t> G</a:t>
            </a:r>
            <a:r>
              <a:rPr lang="en-US" altLang="en-PK" baseline="30000" dirty="0"/>
              <a:t>13</a:t>
            </a:r>
            <a:r>
              <a:rPr lang="en-US" altLang="en-PK" dirty="0"/>
              <a:t> G</a:t>
            </a:r>
            <a:r>
              <a:rPr lang="en-US" altLang="en-PK" baseline="30000" dirty="0"/>
              <a:t>18</a:t>
            </a:r>
            <a:r>
              <a:rPr lang="en-US" altLang="en-PK" dirty="0"/>
              <a:t> G</a:t>
            </a:r>
            <a:r>
              <a:rPr lang="en-US" altLang="en-PK" baseline="30000" dirty="0"/>
              <a:t>21</a:t>
            </a:r>
            <a:r>
              <a:rPr lang="en-US" altLang="en-PK" dirty="0"/>
              <a:t> }       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altLang="en-PK" dirty="0"/>
              <a:t>			E</a:t>
            </a:r>
            <a:r>
              <a:rPr lang="en-US" altLang="en-PK" baseline="30000" dirty="0"/>
              <a:t>10</a:t>
            </a:r>
            <a:r>
              <a:rPr lang="en-US" altLang="en-PK" dirty="0"/>
              <a:t>	{ G</a:t>
            </a:r>
            <a:r>
              <a:rPr lang="en-US" altLang="en-PK" baseline="30000" dirty="0"/>
              <a:t>13</a:t>
            </a:r>
            <a:r>
              <a:rPr lang="en-US" altLang="en-PK" dirty="0"/>
              <a:t> G</a:t>
            </a:r>
            <a:r>
              <a:rPr lang="en-US" altLang="en-PK" baseline="30000" dirty="0"/>
              <a:t>18</a:t>
            </a:r>
            <a:r>
              <a:rPr lang="en-US" altLang="en-PK" dirty="0"/>
              <a:t> G</a:t>
            </a:r>
            <a:r>
              <a:rPr lang="en-US" altLang="en-PK" baseline="30000" dirty="0"/>
              <a:t>21</a:t>
            </a:r>
            <a:r>
              <a:rPr lang="en-US" altLang="en-PK" dirty="0"/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altLang="en-PK" dirty="0"/>
              <a:t>			G</a:t>
            </a:r>
            <a:r>
              <a:rPr lang="en-US" altLang="en-PK" baseline="30000" dirty="0"/>
              <a:t>13</a:t>
            </a:r>
            <a:r>
              <a:rPr lang="en-US" altLang="en-PK" dirty="0"/>
              <a:t>	{ G</a:t>
            </a:r>
            <a:r>
              <a:rPr lang="en-US" altLang="en-PK" baseline="30000" dirty="0"/>
              <a:t>18</a:t>
            </a:r>
            <a:r>
              <a:rPr lang="en-US" altLang="en-PK" dirty="0"/>
              <a:t> G</a:t>
            </a:r>
            <a:r>
              <a:rPr lang="en-US" altLang="en-PK" baseline="30000" dirty="0"/>
              <a:t>21</a:t>
            </a:r>
            <a:r>
              <a:rPr lang="en-US" altLang="en-PK" dirty="0"/>
              <a:t> }                             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altLang="en-PK" dirty="0"/>
              <a:t>    Solution path found is S C G, cost 13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altLang="en-PK" dirty="0"/>
              <a:t>    Number of nodes expanded (including goal node) = 7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EAFD3-C4E6-C34E-2143-836173D98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71085-04B7-3556-5D3D-603586E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45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96452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D8F0-61A3-CDE0-B67F-86A6A349E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Informed Methods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FB137-6FE6-F54B-67EC-0D9CB828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69CCB-D214-33D1-1A78-2E416F20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46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00351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F782-FC2E-86CE-B66D-57915DC01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Heuristically Informed Methods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109C-B7D6-5838-0AB7-D7A00CA17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Greedy Best First Search (GBFS)</a:t>
            </a:r>
          </a:p>
          <a:p>
            <a:pPr lvl="1"/>
            <a:r>
              <a:rPr lang="en-US" dirty="0"/>
              <a:t>Open the next MOST promising candidate</a:t>
            </a:r>
          </a:p>
          <a:p>
            <a:pPr lvl="1"/>
            <a:r>
              <a:rPr lang="en-US" dirty="0"/>
              <a:t>F(n) = H(n)</a:t>
            </a:r>
          </a:p>
          <a:p>
            <a:r>
              <a:rPr lang="en-US" dirty="0"/>
              <a:t>A* Search</a:t>
            </a:r>
          </a:p>
          <a:p>
            <a:pPr lvl="1"/>
            <a:r>
              <a:rPr lang="en-US" dirty="0"/>
              <a:t>Estimate the Remaining cost to goal, from current state, as well</a:t>
            </a:r>
          </a:p>
          <a:p>
            <a:pPr lvl="1"/>
            <a:r>
              <a:rPr lang="en-US" dirty="0"/>
              <a:t>F(n) = H(n) + G(n)</a:t>
            </a:r>
          </a:p>
          <a:p>
            <a:r>
              <a:rPr lang="en-US" dirty="0"/>
              <a:t>Weighted A*</a:t>
            </a:r>
          </a:p>
          <a:p>
            <a:pPr lvl="1"/>
            <a:r>
              <a:rPr lang="en-US" dirty="0"/>
              <a:t>Assign weight (w) to the heuristic function</a:t>
            </a:r>
          </a:p>
          <a:p>
            <a:pPr lvl="1"/>
            <a:r>
              <a:rPr lang="en-US" dirty="0"/>
              <a:t>G(n) + W*H(n)</a:t>
            </a:r>
          </a:p>
          <a:p>
            <a:r>
              <a:rPr lang="en-US" dirty="0"/>
              <a:t>Beam Search</a:t>
            </a:r>
          </a:p>
          <a:p>
            <a:pPr lvl="1"/>
            <a:r>
              <a:rPr lang="en-US" dirty="0"/>
              <a:t>Expand w best children at next level, instead of all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ECE49-5664-F23C-3A16-338B7C64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A89371-CA57-E923-C355-0BEB4D5C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47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9327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8D698-ECC4-C5B5-7251-BAD5DB2F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46" y="324218"/>
            <a:ext cx="8900300" cy="5693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D933B-4DD5-4D85-08DD-3C6F4D0E3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945" y="156509"/>
            <a:ext cx="4475426" cy="238021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B4FA5B-B203-2F44-A17F-C5D79B41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20AABD-48C6-22CE-FC22-A648C0F3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48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09933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DC5C-4CD7-EB92-9DD2-0A838442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GBFS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1B10D-B83B-8E28-C073-561CB42C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32" y="365125"/>
            <a:ext cx="5824246" cy="605545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C1F95E-AA2A-DFB5-1C49-C4F2F0F6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0077B-E162-37B6-AF2B-D4BAFCEF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49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1373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F034203-6F92-A311-3A78-63B595708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Depth-first search</a:t>
            </a:r>
          </a:p>
        </p:txBody>
      </p:sp>
      <p:pic>
        <p:nvPicPr>
          <p:cNvPr id="87045" name="Picture 5">
            <a:extLst>
              <a:ext uri="{FF2B5EF4-FFF2-40B4-BE49-F238E27FC236}">
                <a16:creationId xmlns:a16="http://schemas.microsoft.com/office/drawing/2014/main" id="{27104F95-EACD-DBDC-F4B5-26B868BDA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B1A4D9-7D03-A62C-E1AC-0EE76DE5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6F159-0F90-39F4-8665-846A93AF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5</a:t>
            </a:fld>
            <a:endParaRPr lang="en-PK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9DB1-90E4-AA25-7A73-2B6E5248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696E5-AE4C-E5A0-33CE-50FDCFC4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897" y="47652"/>
            <a:ext cx="6567948" cy="644522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D9CC6-A6A4-EF9A-3639-39415A90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61BD2-69ED-8759-18CD-16609AAA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50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2682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948779D-BF10-2845-8B02-F2A604E7D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A</a:t>
            </a:r>
            <a:r>
              <a:rPr lang="en-US" altLang="en-PK" baseline="30000"/>
              <a:t>*</a:t>
            </a:r>
            <a:r>
              <a:rPr lang="en-US" altLang="en-PK"/>
              <a:t> search example</a:t>
            </a: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0104D3F8-74AD-C04E-6C37-00CF668E3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334" y="1524001"/>
            <a:ext cx="6431866" cy="263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CC0779-863E-C14C-BD73-17E1CB2B2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EC90D-53B0-672F-C44E-EF93E346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51</a:t>
            </a:fld>
            <a:endParaRPr lang="en-PK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>
            <a:extLst>
              <a:ext uri="{FF2B5EF4-FFF2-40B4-BE49-F238E27FC236}">
                <a16:creationId xmlns:a16="http://schemas.microsoft.com/office/drawing/2014/main" id="{0C601F15-0682-64C2-E653-F6447631B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64" y="1524001"/>
            <a:ext cx="7337436" cy="300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3CF526F9-E83C-885A-3409-55DA51789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A</a:t>
            </a:r>
            <a:r>
              <a:rPr lang="en-US" altLang="en-PK" baseline="30000"/>
              <a:t>*</a:t>
            </a:r>
            <a:r>
              <a:rPr lang="en-US" altLang="en-PK"/>
              <a:t> search 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E6FA02-678C-C0B6-66BF-5174B00C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9C4442-60CD-6463-9FCA-0D990CB4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52</a:t>
            </a:fld>
            <a:endParaRPr lang="en-PK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D960DF7-A392-E2FD-3289-488B9E4EB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A</a:t>
            </a:r>
            <a:r>
              <a:rPr lang="en-US" altLang="en-PK" baseline="30000"/>
              <a:t>*</a:t>
            </a:r>
            <a:r>
              <a:rPr lang="en-US" altLang="en-PK"/>
              <a:t> search example</a:t>
            </a:r>
          </a:p>
        </p:txBody>
      </p:sp>
      <p:pic>
        <p:nvPicPr>
          <p:cNvPr id="18437" name="Picture 5">
            <a:extLst>
              <a:ext uri="{FF2B5EF4-FFF2-40B4-BE49-F238E27FC236}">
                <a16:creationId xmlns:a16="http://schemas.microsoft.com/office/drawing/2014/main" id="{6C9D24DE-A5BF-D31C-64AF-5D969ACFF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6" y="1524001"/>
            <a:ext cx="8475204" cy="347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E57B3E-E4C4-4715-38B2-262657B2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7FB56C-F354-1C78-2234-F32ACEE7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53</a:t>
            </a:fld>
            <a:endParaRPr lang="en-PK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AFB1AEF-A9A6-891E-983F-E22E9979A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A</a:t>
            </a:r>
            <a:r>
              <a:rPr lang="en-US" altLang="en-PK" baseline="30000"/>
              <a:t>*</a:t>
            </a:r>
            <a:r>
              <a:rPr lang="en-US" altLang="en-PK"/>
              <a:t> search example</a:t>
            </a: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F2705D6F-9BAB-7E57-FF4A-065380BD2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87" y="1524001"/>
            <a:ext cx="7662513" cy="314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D872F2-53DF-6190-7456-6FC987F5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D5B250-E58E-8D93-AB84-FA413F91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54</a:t>
            </a:fld>
            <a:endParaRPr lang="en-PK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DA742C4-0755-EED0-C0E3-3332F7918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A</a:t>
            </a:r>
            <a:r>
              <a:rPr lang="en-US" altLang="en-PK" baseline="30000"/>
              <a:t>*</a:t>
            </a:r>
            <a:r>
              <a:rPr lang="en-US" altLang="en-PK"/>
              <a:t> search example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F6FE9FEC-E6B9-D0F3-364D-43D729360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16" y="1524001"/>
            <a:ext cx="8451984" cy="346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46C766-3678-3123-9F8F-5C3297AA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37E6D-ED1B-5B13-BDCA-7CA898E8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55</a:t>
            </a:fld>
            <a:endParaRPr lang="en-PK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7D0A261-C81D-18F0-4253-5B2F80A251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A</a:t>
            </a:r>
            <a:r>
              <a:rPr lang="en-US" altLang="en-PK" baseline="30000"/>
              <a:t>*</a:t>
            </a:r>
            <a:r>
              <a:rPr lang="en-US" altLang="en-PK"/>
              <a:t> search example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FEF34EB4-5678-38BB-62E2-2EB5ADAB6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996" y="1524001"/>
            <a:ext cx="8475204" cy="347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B1D7BB-D29C-4FA0-A094-7882B9EC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3BCF7-3E6B-694D-D399-B11D3A34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56</a:t>
            </a:fld>
            <a:endParaRPr lang="en-PK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3A46-0BC7-E2B2-4BE0-0D6C68DD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97234-C644-6971-C716-696D8D39F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137" y="1417145"/>
            <a:ext cx="9430475" cy="507573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20023-FD86-E204-09CA-A79D30E6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A637B-C466-8A5E-994A-C4C08640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57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020459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62FB-C9E8-0ED1-7494-DE4A2223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86144-E9B2-388C-EF7C-7D437B60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04" y="1390473"/>
            <a:ext cx="9727945" cy="510240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D8499-56D6-9BEB-3F40-117E62C4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82F36-6FEF-6B7A-9DA2-835869B6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58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55290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F3C1-4DDE-5350-6FD7-21561D87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</a:t>
            </a:r>
            <a:endParaRPr lang="en-P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304806-9099-2890-CBA1-8BE70A09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62" y="1432386"/>
            <a:ext cx="9749675" cy="515522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9248C-C141-075C-E2A4-E72046F1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1C48E-919E-A6BB-A012-AB44D320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59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558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9" name="Picture 5">
            <a:extLst>
              <a:ext uri="{FF2B5EF4-FFF2-40B4-BE49-F238E27FC236}">
                <a16:creationId xmlns:a16="http://schemas.microsoft.com/office/drawing/2014/main" id="{A958D2CA-72CD-9C5C-1188-438EE107B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0"/>
            <a:ext cx="5181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66" name="Rectangle 2">
            <a:extLst>
              <a:ext uri="{FF2B5EF4-FFF2-40B4-BE49-F238E27FC236}">
                <a16:creationId xmlns:a16="http://schemas.microsoft.com/office/drawing/2014/main" id="{872CB2AF-72B9-5245-F9EF-A6503DD58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Depth-first search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CD7D93-86E5-82E3-DA65-8C49122A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1FF09-F31F-9BEB-68D8-BC09CBDA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6</a:t>
            </a:fld>
            <a:endParaRPr lang="en-PK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FAF9-8B9C-6272-A487-F5290B2B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BD4E7-086B-07A6-7DA6-52F2CF7DB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09" y="1432387"/>
            <a:ext cx="9821597" cy="506048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71EFD-6DF6-095B-B493-5EF1ABF0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06DDA-A04F-8642-D898-D50E2C8B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60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49337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AC549-58B0-D9AC-C1D9-93F04F51C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Beam Search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82E1F-BEB0-866D-FE8A-3D26DC2B1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" y="1405714"/>
            <a:ext cx="9741544" cy="524089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11E73B-2840-047B-A526-8AA9438B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BA26C-1EDE-E979-95D5-DD0F0419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61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47176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634C-6E08-18BC-264A-4CB01040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Searches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F4A53-4FBF-8A12-AF64-99544A8D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66599-E972-8190-9509-53774515C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62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530750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EDB6-5027-A24F-D3A6-0204F150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62EF2-85BF-D352-F603-21B22A5BE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Hill Climbing</a:t>
            </a:r>
          </a:p>
          <a:p>
            <a:r>
              <a:rPr lang="en-US" dirty="0"/>
              <a:t>Local Beam Search</a:t>
            </a:r>
          </a:p>
          <a:p>
            <a:r>
              <a:rPr lang="en-US" dirty="0"/>
              <a:t>Genetic Algorithms</a:t>
            </a:r>
          </a:p>
          <a:p>
            <a:r>
              <a:rPr lang="en-US" dirty="0"/>
              <a:t>Simulated Annealing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8 Queen Problem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0B3BE-5349-179C-4F31-8AE86199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D00CE7-F42E-29C6-AB39-6FD56A4E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63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508315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797A-83DC-37F2-CEEA-BA54616F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 Climbing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339A6-D56B-176D-2247-59F7B30CE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23" y="1270000"/>
            <a:ext cx="7796179" cy="563762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2A556-8D3F-A80D-C5BC-10A09071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E1706-45C8-BFD2-D3B9-B9CC45ED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64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87879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FBC5-20EC-4643-0183-5A7EB28C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Beam Search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769A7-53B0-AEA2-239A-9B5189A73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69" y="1268915"/>
            <a:ext cx="8220431" cy="509979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01CA0-A7A1-065A-C44D-0F6C806F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AB944-1153-596C-9AB1-3A571C512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65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404359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E1E2-A454-16A9-B88E-1926ECCA6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 (GA)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56436-BB5E-B79D-D7D1-249ACC7CF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26" y="1462869"/>
            <a:ext cx="8944033" cy="5262396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87D6EC-B43A-DB79-B417-C819334D0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8E992-2735-8451-1648-8E3DF785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66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825731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26DF-6A1C-E25D-0FD5-2CBFE390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GA: Example 1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4428D-26CB-DB8F-4DBF-EF5C360AC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30" y="1690688"/>
            <a:ext cx="9704387" cy="275349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1D022-132A-7359-0E5F-0B51A6D2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3E403-B442-D66E-6755-5F702647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67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39049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F44C6F9-039E-C219-9E03-2EF7E0C6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87EBF-60C1-4B7F-87AE-389708DDD3A0}" type="slidenum">
              <a:rPr lang="en-US" altLang="en-PK"/>
              <a:pPr/>
              <a:t>68</a:t>
            </a:fld>
            <a:endParaRPr lang="en-US" altLang="en-PK"/>
          </a:p>
        </p:txBody>
      </p:sp>
      <p:sp>
        <p:nvSpPr>
          <p:cNvPr id="963587" name="Text Box 3">
            <a:extLst>
              <a:ext uri="{FF2B5EF4-FFF2-40B4-BE49-F238E27FC236}">
                <a16:creationId xmlns:a16="http://schemas.microsoft.com/office/drawing/2014/main" id="{63FD4DD8-17BB-D7E5-B52A-710569E91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32" y="1536174"/>
            <a:ext cx="8229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en-US" altLang="en-PK" sz="2400" b="1" i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Find a number: 001010</a:t>
            </a:r>
            <a:r>
              <a:rPr lang="en-US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just"/>
            <a:endParaRPr lang="en-US" altLang="en-PK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en-US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You have guessed this binary number. If you write a program to randomly guess it, then there are 2</a:t>
            </a:r>
            <a:r>
              <a:rPr lang="en-US" altLang="en-PK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US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64 possibilities</a:t>
            </a:r>
          </a:p>
          <a:p>
            <a:pPr algn="just"/>
            <a:endParaRPr lang="en-US" altLang="en-PK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en-US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If you find it with the help of Genetic Algorithm, then the program gives a number and you tell its fitness</a:t>
            </a:r>
          </a:p>
          <a:p>
            <a:pPr algn="just"/>
            <a:endParaRPr lang="en-US" altLang="en-PK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en-US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The fitness score is the number of correctly guessed bits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FEF279-FF2D-FA58-274F-30276395A287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GA: Example 2</a:t>
            </a:r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8AD59-3D74-F158-17BF-F7052420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502F867-CAE0-17C8-8BB7-73CDCC50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010B-2061-453C-B5A3-F2D8C1842AAE}" type="slidenum">
              <a:rPr lang="en-US" altLang="en-PK"/>
              <a:pPr/>
              <a:t>69</a:t>
            </a:fld>
            <a:endParaRPr lang="en-US" altLang="en-PK"/>
          </a:p>
        </p:txBody>
      </p:sp>
      <p:sp>
        <p:nvSpPr>
          <p:cNvPr id="992259" name="Text Box 3">
            <a:extLst>
              <a:ext uri="{FF2B5EF4-FFF2-40B4-BE49-F238E27FC236}">
                <a16:creationId xmlns:a16="http://schemas.microsoft.com/office/drawing/2014/main" id="{01B4C5B6-BB5C-F01B-4052-41B921BAA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1720840"/>
            <a:ext cx="8229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Find a number: 001010</a:t>
            </a:r>
            <a:r>
              <a:rPr lang="en-US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just"/>
            <a:endParaRPr lang="en-US" altLang="en-PK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Step 1. Variants (individuals) produced.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A) 010101	- 1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B) 111101	- 1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C) 011011	- 4 *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	D) 101100	- 3 *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Best ones C &amp; 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585788D-04BA-1250-BA82-C2255A233B7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GA: Example 2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61913-A948-E7ED-F835-435BA0AA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9" name="Picture 5">
            <a:extLst>
              <a:ext uri="{FF2B5EF4-FFF2-40B4-BE49-F238E27FC236}">
                <a16:creationId xmlns:a16="http://schemas.microsoft.com/office/drawing/2014/main" id="{9E77E1C7-BDD9-5B44-CBF1-AB0693252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1"/>
            <a:ext cx="5181600" cy="291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7" name="Rectangle 3">
            <a:extLst>
              <a:ext uri="{FF2B5EF4-FFF2-40B4-BE49-F238E27FC236}">
                <a16:creationId xmlns:a16="http://schemas.microsoft.com/office/drawing/2014/main" id="{C112F79A-26D9-CC42-EF85-EF2D12B744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Depth-first search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68D220-C6D1-8487-6726-68E1EDF8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1779C8-FE34-BAD1-DF8C-EF532150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7</a:t>
            </a:fld>
            <a:endParaRPr lang="en-PK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AD4797D-2815-E7EE-4E5C-2CF5A0D7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CAE6F-EF4A-4ECE-B55A-FEB3AC1449AE}" type="slidenum">
              <a:rPr lang="en-US" altLang="en-PK"/>
              <a:pPr/>
              <a:t>70</a:t>
            </a:fld>
            <a:endParaRPr lang="en-US" altLang="en-PK"/>
          </a:p>
        </p:txBody>
      </p:sp>
      <p:sp>
        <p:nvSpPr>
          <p:cNvPr id="979971" name="Text Box 3">
            <a:extLst>
              <a:ext uri="{FF2B5EF4-FFF2-40B4-BE49-F238E27FC236}">
                <a16:creationId xmlns:a16="http://schemas.microsoft.com/office/drawing/2014/main" id="{02AE63BF-8E27-CFE0-3CE6-67BBF3C34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971675"/>
            <a:ext cx="8229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en-GB" altLang="en-PK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Find a number: 001010</a:t>
            </a:r>
            <a:r>
              <a:rPr lang="en-US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just"/>
            <a:endParaRPr lang="en-US" altLang="en-PK" sz="24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Mating	New Variants		Evaluation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C)	01:1011	01:1100 (E)		3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D)	10:1100	10:1011 (F)		4 *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C)	0110:11	0110:00 (G)		4 *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D)	1011:00	1011:11 (H)		3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Selection of F &amp; 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1D15F00-199D-4923-CFE4-20222F879809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GA: Example 2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23BE1-184D-86C0-ED4B-D81AA23F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53F1331-DDD6-718E-8F66-BAAD8C75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DA18-71D3-4433-A228-9A7280A5BC85}" type="slidenum">
              <a:rPr lang="en-US" altLang="en-PK"/>
              <a:pPr/>
              <a:t>71</a:t>
            </a:fld>
            <a:endParaRPr lang="en-US" altLang="en-PK"/>
          </a:p>
        </p:txBody>
      </p:sp>
      <p:sp>
        <p:nvSpPr>
          <p:cNvPr id="982019" name="Text Box 3">
            <a:extLst>
              <a:ext uri="{FF2B5EF4-FFF2-40B4-BE49-F238E27FC236}">
                <a16:creationId xmlns:a16="http://schemas.microsoft.com/office/drawing/2014/main" id="{CFB11CC2-D77B-F2BE-D0E6-7B21ED2D7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402" y="1720840"/>
            <a:ext cx="8229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Mating		New Variants		Evaluation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F)	1:01011	1:11000 (H)		3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G)	0:11000	0:01011 (I)		5 *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F)	101:011	101:000 (J)		4 *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G)	011:000	011:011 (K)		4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Selection of I and J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401BE6-483F-3680-3936-D75498A912CB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GA: Example 2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C3D26-0020-0336-0061-A34F4CD7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0FEAB57-B99F-07D5-88C1-363DCFC1F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F3AA1-498C-49E3-9631-143881CBDD62}" type="slidenum">
              <a:rPr lang="en-US" altLang="en-PK"/>
              <a:pPr/>
              <a:t>72</a:t>
            </a:fld>
            <a:endParaRPr lang="en-US" altLang="en-PK"/>
          </a:p>
        </p:txBody>
      </p:sp>
      <p:sp>
        <p:nvSpPr>
          <p:cNvPr id="984067" name="Text Box 3">
            <a:extLst>
              <a:ext uri="{FF2B5EF4-FFF2-40B4-BE49-F238E27FC236}">
                <a16:creationId xmlns:a16="http://schemas.microsoft.com/office/drawing/2014/main" id="{BA436C3A-0F1C-0D32-8546-5FD52104B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350" y="1905506"/>
            <a:ext cx="8229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Mating		New Variants		Evaluation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I)	0010:11	0010:00 (L)		5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J)	1010:00	1010:11 (M)		4 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I)	00101:1	00101:0 (N)		6 (success) *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J)	10100:0	10100:1 (O)		3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 </a:t>
            </a:r>
          </a:p>
          <a:p>
            <a:pPr algn="just"/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 this game success was achieved after 16 questions, which is 4 times faster then checking all possible 2</a:t>
            </a:r>
            <a:r>
              <a:rPr lang="en-GB" altLang="en-PK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en-GB" altLang="en-PK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64 combination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5972B9-31C3-0268-5FD6-E21E0DE33293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GA: Example 2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71703-D7EB-AAA7-B356-C2A7614F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BFDFC39-1C4C-0A93-95D9-82185672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FE223-E19D-42DB-AEF9-007B77AD9F9D}" type="slidenum">
              <a:rPr lang="en-US" altLang="en-PK"/>
              <a:pPr/>
              <a:t>73</a:t>
            </a:fld>
            <a:endParaRPr lang="en-US" altLang="en-PK"/>
          </a:p>
        </p:txBody>
      </p:sp>
      <p:sp>
        <p:nvSpPr>
          <p:cNvPr id="1027075" name="Text Box 3">
            <a:extLst>
              <a:ext uri="{FF2B5EF4-FFF2-40B4-BE49-F238E27FC236}">
                <a16:creationId xmlns:a16="http://schemas.microsoft.com/office/drawing/2014/main" id="{D1F70BF3-6756-C6F7-802C-3E1DF3D8D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1714500"/>
            <a:ext cx="8229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/>
            <a:endParaRPr lang="en-GB" altLang="en-PK" b="1" dirty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just">
              <a:buFontTx/>
              <a:buAutoNum type="arabicPeriod"/>
            </a:pPr>
            <a:r>
              <a:rPr lang="en-GB" altLang="en-PK" b="1" dirty="0">
                <a:cs typeface="Times New Roman" panose="02020603050405020304" pitchFamily="18" charset="0"/>
                <a:sym typeface="Symbol" panose="05050102010706020507" pitchFamily="18" charset="2"/>
              </a:rPr>
              <a:t>Genetic representation of candidate solutions</a:t>
            </a:r>
          </a:p>
          <a:p>
            <a:pPr algn="just">
              <a:buFontTx/>
              <a:buAutoNum type="arabicPeriod"/>
            </a:pPr>
            <a:r>
              <a:rPr lang="en-GB" altLang="en-PK" b="1" dirty="0">
                <a:cs typeface="Times New Roman" panose="02020603050405020304" pitchFamily="18" charset="0"/>
                <a:sym typeface="Symbol" panose="05050102010706020507" pitchFamily="18" charset="2"/>
              </a:rPr>
              <a:t>Population size</a:t>
            </a:r>
          </a:p>
          <a:p>
            <a:pPr algn="just">
              <a:buFontTx/>
              <a:buAutoNum type="arabicPeriod"/>
            </a:pPr>
            <a:r>
              <a:rPr lang="en-GB" altLang="en-PK" b="1" dirty="0">
                <a:cs typeface="Times New Roman" panose="02020603050405020304" pitchFamily="18" charset="0"/>
                <a:sym typeface="Symbol" panose="05050102010706020507" pitchFamily="18" charset="2"/>
              </a:rPr>
              <a:t>Evaluation function</a:t>
            </a:r>
          </a:p>
          <a:p>
            <a:pPr algn="just">
              <a:buFontTx/>
              <a:buAutoNum type="arabicPeriod"/>
            </a:pPr>
            <a:r>
              <a:rPr lang="en-GB" altLang="en-PK" b="1" dirty="0">
                <a:cs typeface="Times New Roman" panose="02020603050405020304" pitchFamily="18" charset="0"/>
                <a:sym typeface="Symbol" panose="05050102010706020507" pitchFamily="18" charset="2"/>
              </a:rPr>
              <a:t>Genetic Operators</a:t>
            </a:r>
          </a:p>
          <a:p>
            <a:pPr algn="just">
              <a:buFontTx/>
              <a:buAutoNum type="arabicPeriod"/>
            </a:pPr>
            <a:r>
              <a:rPr lang="en-GB" altLang="en-PK" b="1" dirty="0">
                <a:cs typeface="Times New Roman" panose="02020603050405020304" pitchFamily="18" charset="0"/>
                <a:sym typeface="Symbol" panose="05050102010706020507" pitchFamily="18" charset="2"/>
              </a:rPr>
              <a:t>Selection algorithm</a:t>
            </a:r>
          </a:p>
          <a:p>
            <a:pPr algn="just">
              <a:buFontTx/>
              <a:buAutoNum type="arabicPeriod"/>
            </a:pPr>
            <a:r>
              <a:rPr lang="en-GB" altLang="en-PK" b="1" dirty="0">
                <a:cs typeface="Times New Roman" panose="02020603050405020304" pitchFamily="18" charset="0"/>
                <a:sym typeface="Symbol" panose="05050102010706020507" pitchFamily="18" charset="2"/>
              </a:rPr>
              <a:t>Generation gap</a:t>
            </a:r>
          </a:p>
          <a:p>
            <a:pPr algn="just">
              <a:buFontTx/>
              <a:buAutoNum type="arabicPeriod"/>
            </a:pPr>
            <a:r>
              <a:rPr lang="en-GB" altLang="en-PK" b="1" dirty="0">
                <a:cs typeface="Times New Roman" panose="02020603050405020304" pitchFamily="18" charset="0"/>
                <a:sym typeface="Symbol" panose="05050102010706020507" pitchFamily="18" charset="2"/>
              </a:rPr>
              <a:t>Amount of elitism used</a:t>
            </a:r>
          </a:p>
          <a:p>
            <a:pPr algn="just">
              <a:buFontTx/>
              <a:buAutoNum type="arabicPeriod"/>
            </a:pPr>
            <a:r>
              <a:rPr lang="en-GB" altLang="en-PK" b="1" dirty="0">
                <a:cs typeface="Times New Roman" panose="02020603050405020304" pitchFamily="18" charset="0"/>
                <a:sym typeface="Symbol" panose="05050102010706020507" pitchFamily="18" charset="2"/>
              </a:rPr>
              <a:t>Number of duplicates allowed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F4C41C6-8FD0-FE84-396A-14A953A7C682}"/>
              </a:ext>
            </a:extLst>
          </p:cNvPr>
          <p:cNvSpPr txBox="1">
            <a:spLocks/>
          </p:cNvSpPr>
          <p:nvPr/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GA: Basic Attributes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89231-3608-04ED-5962-396848BD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4770-36B9-68FD-2A0E-1C911D247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95D695-5F15-36CF-4FB6-5A8CEAFF3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34" y="1541287"/>
            <a:ext cx="8117791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E99F15-5FF5-F602-009A-5759318AB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12" y="2492891"/>
            <a:ext cx="8011313" cy="299651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89FB2-A153-0874-8195-8696D5C2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450B8-04AD-4FFA-48C1-79529F46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74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119897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5FB4-9598-05C6-BD89-71904AB3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Search: Example 1 – </a:t>
            </a:r>
            <a:r>
              <a:rPr lang="en-US" dirty="0" err="1"/>
              <a:t>MinMax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57704-13B1-32B4-C869-E7FA03ABF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69" y="1423441"/>
            <a:ext cx="8258312" cy="469222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8E6CD9-BD6D-7088-5582-458EB49C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69470-B0F2-89B1-22F7-46F92E07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75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18821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F887-4EC3-2CAC-0FF1-7870AE95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Search: Example 2 - </a:t>
            </a:r>
            <a:r>
              <a:rPr lang="el-GR" dirty="0"/>
              <a:t>αβ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C19D4-7668-FD3E-5589-E0B5F89A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94" y="1690687"/>
            <a:ext cx="8862923" cy="37563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A9924-1D64-A6E5-AEC3-B426CB34B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D9457-DE79-A356-E175-4EBE7EC3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76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34617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7122-A3D4-BF08-D084-C655D167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Search: Example 3</a:t>
            </a:r>
            <a:endParaRPr lang="en-PK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A80FAEC-E4B7-8322-5570-E582B5CCB8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163777"/>
              </p:ext>
            </p:extLst>
          </p:nvPr>
        </p:nvGraphicFramePr>
        <p:xfrm>
          <a:off x="533400" y="1690687"/>
          <a:ext cx="11476818" cy="45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771429" imgH="2495238" progId="Paint.Picture">
                  <p:embed/>
                </p:oleObj>
              </mc:Choice>
              <mc:Fallback>
                <p:oleObj name="Bitmap Image" r:id="rId2" imgW="6771429" imgH="2495238" progId="Paint.Picture">
                  <p:embed/>
                  <p:pic>
                    <p:nvPicPr>
                      <p:cNvPr id="2050" name="Object 3">
                        <a:extLst>
                          <a:ext uri="{FF2B5EF4-FFF2-40B4-BE49-F238E27FC236}">
                            <a16:creationId xmlns:a16="http://schemas.microsoft.com/office/drawing/2014/main" id="{73C2F72F-D468-4689-0589-C5469FFDAE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90687"/>
                        <a:ext cx="11476818" cy="45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2FF82-F21F-3F82-B64B-1B8311C1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37855-7658-3F3B-3215-95E0322B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77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06266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0EF3-8D1B-4389-93CF-8A5B8C45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Search: Example 4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10BDE-9416-A24F-1320-F24201F0D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1" y="1374193"/>
            <a:ext cx="9330813" cy="538780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E0B27-4115-22D1-ED0F-102D1EEA9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D867A-30A5-26AE-908E-DFDF9FA3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78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94405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C840-A9AB-1DF0-F2CA-7C4CD93F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Search: Example 5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318079-4CF8-96B7-CEB8-5E6E7A57D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7999" y="2022885"/>
            <a:ext cx="6357938" cy="38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AADCC648-D44F-A5F9-F143-AADD18141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594" y="1652997"/>
            <a:ext cx="157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/>
              <a:t>MAX to move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45007-D401-1881-BA39-25CE94C7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82C5D-5378-C5B8-D10E-BD5CB2F9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79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56814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3" name="Picture 5">
            <a:extLst>
              <a:ext uri="{FF2B5EF4-FFF2-40B4-BE49-F238E27FC236}">
                <a16:creationId xmlns:a16="http://schemas.microsoft.com/office/drawing/2014/main" id="{A76D4B22-FBB1-763D-D306-BC2F980E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0"/>
            <a:ext cx="5181600" cy="30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090" name="Rectangle 2">
            <a:extLst>
              <a:ext uri="{FF2B5EF4-FFF2-40B4-BE49-F238E27FC236}">
                <a16:creationId xmlns:a16="http://schemas.microsoft.com/office/drawing/2014/main" id="{6AFCD98C-759B-980D-10CF-B503070F0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Depth-first search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2B304B-B01C-A4DC-BE35-4CBB9132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B99703-BA5A-DE23-3D02-56539982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8</a:t>
            </a:fld>
            <a:endParaRPr lang="en-PK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C328-7F11-BB34-6186-E2BF304A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Adversarial Search: Example 6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9226F-8CFC-B3DB-0F3A-AF64C0A2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58529"/>
            <a:ext cx="8304392" cy="4886631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85337-4C2E-A957-561E-9CCE145F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7793B-7B33-767F-B9BF-1E34E898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80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754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FA607B59-55E3-EA1F-1452-86E9B1229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PK"/>
              <a:t>Depth-first search</a:t>
            </a:r>
          </a:p>
        </p:txBody>
      </p:sp>
      <p:pic>
        <p:nvPicPr>
          <p:cNvPr id="90118" name="Picture 6">
            <a:extLst>
              <a:ext uri="{FF2B5EF4-FFF2-40B4-BE49-F238E27FC236}">
                <a16:creationId xmlns:a16="http://schemas.microsoft.com/office/drawing/2014/main" id="{29BFA9E0-2DDE-08D4-1420-640ABA95F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048001"/>
            <a:ext cx="5181600" cy="30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47AD4D-F150-AA22-7BAF-2D424F33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Artificial Intelligence (CSC462)</a:t>
            </a:r>
            <a:endParaRPr lang="en-PK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1000C-53B2-40A4-A083-7D794B06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4DEA4-F8E5-4515-A222-B4E232103A77}" type="slidenum">
              <a:rPr lang="en-PK" smtClean="0"/>
              <a:t>9</a:t>
            </a:fld>
            <a:endParaRPr lang="en-P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859</TotalTime>
  <Words>1616</Words>
  <Application>Microsoft Office PowerPoint</Application>
  <PresentationFormat>Widescreen</PresentationFormat>
  <Paragraphs>477</Paragraphs>
  <Slides>80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Arial</vt:lpstr>
      <vt:lpstr>Calibri</vt:lpstr>
      <vt:lpstr>inter-bold</vt:lpstr>
      <vt:lpstr>inter-regular</vt:lpstr>
      <vt:lpstr>Times New Roman</vt:lpstr>
      <vt:lpstr>Trebuchet MS</vt:lpstr>
      <vt:lpstr>Wingdings 3</vt:lpstr>
      <vt:lpstr>Facet</vt:lpstr>
      <vt:lpstr>Bitmap Image</vt:lpstr>
      <vt:lpstr>Artificial Intelligence (CSC 462)</vt:lpstr>
      <vt:lpstr>Blind Searches</vt:lpstr>
      <vt:lpstr>Blind Searches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Breadth-first search</vt:lpstr>
      <vt:lpstr>Breadth-first search</vt:lpstr>
      <vt:lpstr>Breadth-first search</vt:lpstr>
      <vt:lpstr>Breadth-first search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DFS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BFS</vt:lpstr>
      <vt:lpstr>Iterative Deepening</vt:lpstr>
      <vt:lpstr>Iterative Deepening</vt:lpstr>
      <vt:lpstr>Iterative Deepening</vt:lpstr>
      <vt:lpstr>Iterative Deepening</vt:lpstr>
      <vt:lpstr>Uniform Cost Search</vt:lpstr>
      <vt:lpstr>Uniform Cost search</vt:lpstr>
      <vt:lpstr>Informed Methods</vt:lpstr>
      <vt:lpstr>Heuristically Informed Methods</vt:lpstr>
      <vt:lpstr>PowerPoint Presentation</vt:lpstr>
      <vt:lpstr>GBFS</vt:lpstr>
      <vt:lpstr>A*</vt:lpstr>
      <vt:lpstr>A* search example</vt:lpstr>
      <vt:lpstr>A* search example</vt:lpstr>
      <vt:lpstr>A* search example</vt:lpstr>
      <vt:lpstr>A* search example</vt:lpstr>
      <vt:lpstr>A* search example</vt:lpstr>
      <vt:lpstr>A* search example</vt:lpstr>
      <vt:lpstr>Beam Search</vt:lpstr>
      <vt:lpstr>Beam Search</vt:lpstr>
      <vt:lpstr>Beam Search</vt:lpstr>
      <vt:lpstr>Beam Search</vt:lpstr>
      <vt:lpstr>Beam Search</vt:lpstr>
      <vt:lpstr>Local Searches</vt:lpstr>
      <vt:lpstr>Local Searches</vt:lpstr>
      <vt:lpstr>Hill Climbing</vt:lpstr>
      <vt:lpstr>Local Beam Search</vt:lpstr>
      <vt:lpstr>Genetic Algorithm (GA)</vt:lpstr>
      <vt:lpstr>GA: Example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Simulated Annealing</vt:lpstr>
      <vt:lpstr>Adversarial Search: Example 1 – MinMax</vt:lpstr>
      <vt:lpstr>Adversarial Search: Example 2 - αβ</vt:lpstr>
      <vt:lpstr>Adversarial Search: Example 3</vt:lpstr>
      <vt:lpstr>Adversarial Search: Example 4</vt:lpstr>
      <vt:lpstr>Adversarial Search: Example 5</vt:lpstr>
      <vt:lpstr>Adversarial Search: Example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 Searches</dc:title>
  <dc:creator>Umar</dc:creator>
  <cp:lastModifiedBy>Umar Nauman</cp:lastModifiedBy>
  <cp:revision>15</cp:revision>
  <dcterms:created xsi:type="dcterms:W3CDTF">2023-02-27T03:47:48Z</dcterms:created>
  <dcterms:modified xsi:type="dcterms:W3CDTF">2023-10-16T07:05:56Z</dcterms:modified>
</cp:coreProperties>
</file>