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2"/>
  </p:notesMasterIdLst>
  <p:sldIdLst>
    <p:sldId id="256" r:id="rId2"/>
    <p:sldId id="266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47" autoAdjust="0"/>
  </p:normalViewPr>
  <p:slideViewPr>
    <p:cSldViewPr snapToGrid="0">
      <p:cViewPr varScale="1">
        <p:scale>
          <a:sx n="95" d="100"/>
          <a:sy n="95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EAB6-28CE-4C93-8764-B849895D2BF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CC05-6431-4DE6-A8DC-A8F2CBF4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5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EFC6-2D70-474C-8D9E-5ED834F223DA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61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2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E9B9-575A-4E34-AF42-5E7433D7CC9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8F3D-45C4-45FC-B9EC-9A1CDCD03EA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080000" cy="501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554702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69B-66B9-43F2-AE63-A2B9AB27EC1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6ACA-7E8F-4AF4-9696-957B5D46EA1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2636-1ABA-4686-B61D-7982E53008BF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D1F-61F7-42EC-AEE8-46F0FC042ABA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4C-9173-46D0-A85A-8096E2BA06A5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2989-AFD4-4265-AF8B-3720D8E1A240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DF1-C35E-401D-BB2A-141A9E03A792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DAFC8B-DE95-4561-9109-5D45B8256A9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CSC101 – Introduction to ICT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08 </a:t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loops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4842" y="5280847"/>
            <a:ext cx="11491415" cy="43497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Majid Iqbal Khan 	 Dr.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Ashfaq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Farooqi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Rashid	    Ms.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Kalsoom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loops in different configurations</a:t>
            </a:r>
          </a:p>
          <a:p>
            <a:pPr lvl="1"/>
            <a:r>
              <a:rPr lang="en-US" dirty="0" smtClean="0"/>
              <a:t>for – for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– while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hile – for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– while</a:t>
            </a:r>
          </a:p>
          <a:p>
            <a:r>
              <a:rPr lang="en-US" dirty="0" smtClean="0"/>
              <a:t>Next lecture will be on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928A6E-07B0-496D-8B02-16A3E12E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52" y="2264616"/>
            <a:ext cx="11375094" cy="1529462"/>
          </a:xfrm>
        </p:spPr>
        <p:txBody>
          <a:bodyPr>
            <a:normAutofit/>
          </a:bodyPr>
          <a:lstStyle/>
          <a:p>
            <a:r>
              <a:rPr lang="en-US" sz="2400" i="1" dirty="0"/>
              <a:t>Nested loops </a:t>
            </a:r>
            <a:r>
              <a:rPr lang="en-US" sz="2400" dirty="0"/>
              <a:t>consist of an outer loop and one or more inner loops. </a:t>
            </a:r>
          </a:p>
          <a:p>
            <a:pPr lvl="1"/>
            <a:r>
              <a:rPr lang="en-US" sz="2000" dirty="0" smtClean="0"/>
              <a:t>For each iteration of the outer loop, all the iterations of the inner </a:t>
            </a:r>
            <a:r>
              <a:rPr lang="en-US" sz="2000" dirty="0"/>
              <a:t>loops are </a:t>
            </a:r>
            <a:r>
              <a:rPr lang="en-US" sz="2000" dirty="0" smtClean="0"/>
              <a:t>performed.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FED990-B745-40AA-AC10-9CB975D7AAB5}"/>
              </a:ext>
            </a:extLst>
          </p:cNvPr>
          <p:cNvSpPr/>
          <p:nvPr/>
        </p:nvSpPr>
        <p:spPr>
          <a:xfrm>
            <a:off x="6095999" y="447188"/>
            <a:ext cx="5073749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-Italic"/>
              </a:rPr>
              <a:t>A loop can be nested inside another loop.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428556" y="3794077"/>
            <a:ext cx="2970179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for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for </a:t>
            </a:r>
            <a:r>
              <a:rPr lang="en-US" sz="2000" dirty="0" smtClean="0">
                <a:solidFill>
                  <a:schemeClr val="bg1"/>
                </a:solidFill>
              </a:rPr>
              <a:t>j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>
                <a:solidFill>
                  <a:schemeClr val="bg1"/>
                </a:solidFill>
              </a:rPr>
              <a:t> sequence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55214" y="5046479"/>
            <a:ext cx="2971800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while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while </a:t>
            </a:r>
            <a:r>
              <a:rPr lang="en-US" sz="2000" dirty="0">
                <a:solidFill>
                  <a:schemeClr val="bg1"/>
                </a:solidFill>
              </a:rPr>
              <a:t>expression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75788" y="3794077"/>
            <a:ext cx="3189767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while/for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while </a:t>
            </a:r>
            <a:r>
              <a:rPr lang="en-US" sz="2000" dirty="0" smtClean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771775" y="5046479"/>
            <a:ext cx="3205864" cy="17388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Nested for/while loops: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sequence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while </a:t>
            </a:r>
            <a:r>
              <a:rPr lang="en-US" sz="2000" dirty="0">
                <a:solidFill>
                  <a:schemeClr val="bg1"/>
                </a:solidFill>
              </a:rPr>
              <a:t>expression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statements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statements		</a:t>
            </a:r>
          </a:p>
        </p:txBody>
      </p:sp>
    </p:spTree>
    <p:extLst>
      <p:ext uri="{BB962C8B-B14F-4D97-AF65-F5344CB8AC3E}">
        <p14:creationId xmlns:p14="http://schemas.microsoft.com/office/powerpoint/2010/main" val="21193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</a:t>
            </a:r>
            <a:r>
              <a:rPr lang="en-US" dirty="0" smtClean="0"/>
              <a:t>Print </a:t>
            </a:r>
            <a:r>
              <a:rPr lang="en-US" dirty="0"/>
              <a:t>the table of </a:t>
            </a:r>
            <a:r>
              <a:rPr lang="en-US" dirty="0" smtClean="0"/>
              <a:t>the number 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3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80704" y="3842198"/>
            <a:ext cx="1105318" cy="93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01" y="2363063"/>
            <a:ext cx="4333875" cy="3552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50" y="3269357"/>
            <a:ext cx="5895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C3423-E015-4636-9C09-F0712B99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447188"/>
            <a:ext cx="11776667" cy="970450"/>
          </a:xfrm>
        </p:spPr>
        <p:txBody>
          <a:bodyPr/>
          <a:lstStyle/>
          <a:p>
            <a:r>
              <a:rPr lang="en-US" sz="3600" dirty="0"/>
              <a:t>Nested </a:t>
            </a:r>
            <a:r>
              <a:rPr lang="en-US" sz="3600" dirty="0" smtClean="0"/>
              <a:t>for </a:t>
            </a:r>
            <a:r>
              <a:rPr lang="en-US" sz="3600" dirty="0"/>
              <a:t>Loops example - multiplication </a:t>
            </a:r>
            <a:r>
              <a:rPr lang="en-US" sz="3600" dirty="0" smtClean="0"/>
              <a:t>table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C02E68-9906-4D67-8EC8-E672EEB0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4" y="4007348"/>
            <a:ext cx="4752942" cy="27242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01" y="2054723"/>
            <a:ext cx="6838950" cy="390525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0800000">
            <a:off x="4703435" y="3904033"/>
            <a:ext cx="582804" cy="62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8259" y="4655145"/>
            <a:ext cx="285608" cy="2016159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69267" y="4655146"/>
            <a:ext cx="285608" cy="2016159"/>
          </a:xfrm>
          <a:prstGeom prst="roundRect">
            <a:avLst/>
          </a:prstGeom>
          <a:solidFill>
            <a:schemeClr val="tx1">
              <a:lumMod val="6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48" y="1475777"/>
            <a:ext cx="3014566" cy="24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Loops </a:t>
            </a: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997" y="2833634"/>
            <a:ext cx="9692003" cy="26230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while Loops </a:t>
            </a: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cdn2.vectorstock.com/i/1000x1000/14/61/man-standing-near-atm-machine-vector-19171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7" y="2256002"/>
            <a:ext cx="3552267" cy="38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255285" y="3918879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Enter 4 digit pin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19796" y="2927375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Check balance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719796" y="3941888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Deposit money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19796" y="4968973"/>
            <a:ext cx="2210638" cy="6631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Return card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627986" y="4019352"/>
            <a:ext cx="462224" cy="52251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630998" y="4019352"/>
            <a:ext cx="462224" cy="522514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>
          <a:xfrm flipV="1">
            <a:off x="8093222" y="3258961"/>
            <a:ext cx="626574" cy="10216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8" idx="1"/>
          </p:cNvCxnSpPr>
          <p:nvPr/>
        </p:nvCxnSpPr>
        <p:spPr>
          <a:xfrm flipV="1">
            <a:off x="8093222" y="4273474"/>
            <a:ext cx="626574" cy="713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>
            <a:off x="8093222" y="4280609"/>
            <a:ext cx="626574" cy="10199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 Loops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71" y="1417638"/>
            <a:ext cx="7910455" cy="52251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while-for </a:t>
            </a:r>
            <a:r>
              <a:rPr lang="en-US" dirty="0"/>
              <a:t>Loops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85834" cy="3645950"/>
          </a:xfrm>
        </p:spPr>
        <p:txBody>
          <a:bodyPr/>
          <a:lstStyle/>
          <a:p>
            <a:r>
              <a:rPr lang="en-US" dirty="0" smtClean="0"/>
              <a:t>Tourist bus reservation program that asks for the number of seats to reserve and then collects following details about the tourists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Age </a:t>
            </a:r>
          </a:p>
          <a:p>
            <a:pPr lvl="1"/>
            <a:r>
              <a:rPr lang="en-US" dirty="0" smtClean="0"/>
              <a:t>Nationality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s://cache.pakistantoday.com.pk/1-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19" y="2965864"/>
            <a:ext cx="4677452" cy="26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while-for Loops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912" y="2451314"/>
            <a:ext cx="11319211" cy="32159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A3B4EAE69534784D993F6C35902E3" ma:contentTypeVersion="2" ma:contentTypeDescription="Create a new document." ma:contentTypeScope="" ma:versionID="2736feabd8d20d60f1a530d7bb21bc25">
  <xsd:schema xmlns:xsd="http://www.w3.org/2001/XMLSchema" xmlns:xs="http://www.w3.org/2001/XMLSchema" xmlns:p="http://schemas.microsoft.com/office/2006/metadata/properties" xmlns:ns2="4a0dfa37-0759-495f-9905-8ad8431e386f" targetNamespace="http://schemas.microsoft.com/office/2006/metadata/properties" ma:root="true" ma:fieldsID="c9000b9f839c2fa6686480eb8b40b17c" ns2:_="">
    <xsd:import namespace="4a0dfa37-0759-495f-9905-8ad8431e38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dfa37-0759-495f-9905-8ad8431e38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AB2F80-3A43-47A3-AECD-52CB97B265B0}"/>
</file>

<file path=customXml/itemProps2.xml><?xml version="1.0" encoding="utf-8"?>
<ds:datastoreItem xmlns:ds="http://schemas.openxmlformats.org/officeDocument/2006/customXml" ds:itemID="{806E9DAA-320E-4666-B76C-347731523EFE}"/>
</file>

<file path=customXml/itemProps3.xml><?xml version="1.0" encoding="utf-8"?>
<ds:datastoreItem xmlns:ds="http://schemas.openxmlformats.org/officeDocument/2006/customXml" ds:itemID="{1CF2EDDC-BB2A-481B-B551-35937C8CE19E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4330</TotalTime>
  <Words>197</Words>
  <Application>Microsoft Office PowerPoint</Application>
  <PresentationFormat>Widescreen</PresentationFormat>
  <Paragraphs>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Times-Italic</vt:lpstr>
      <vt:lpstr>Wingdings 2</vt:lpstr>
      <vt:lpstr>Quotable</vt:lpstr>
      <vt:lpstr>CSC101 – Introduction to ICT Lecture 08  Nested loops</vt:lpstr>
      <vt:lpstr>Nested Loops</vt:lpstr>
      <vt:lpstr>Loops - Print the table of the number x</vt:lpstr>
      <vt:lpstr>Nested for Loops example - multiplication table</vt:lpstr>
      <vt:lpstr>Nested for Loops exercise</vt:lpstr>
      <vt:lpstr>Nested while Loops example</vt:lpstr>
      <vt:lpstr>Nested while Loops example</vt:lpstr>
      <vt:lpstr>Nested while-for Loops example</vt:lpstr>
      <vt:lpstr>Nested while-for Loops example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CSC241 Introduction to ICT Lecture 01</dc:title>
  <dc:creator>ashfaq farooqi</dc:creator>
  <cp:lastModifiedBy>Microsoft account</cp:lastModifiedBy>
  <cp:revision>112</cp:revision>
  <dcterms:created xsi:type="dcterms:W3CDTF">2017-02-02T20:12:42Z</dcterms:created>
  <dcterms:modified xsi:type="dcterms:W3CDTF">2020-05-05T10:04:41Z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0x010100490A3B4EAE69534784D993F6C35902E3</vt:lpwstr>
  </property>
</Properties>
</file>