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9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>
      <p:cViewPr varScale="1">
        <p:scale>
          <a:sx n="86" d="100"/>
          <a:sy n="86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5287-A98D-49DE-BED9-BD2E023610CE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6E3C-28C4-4247-ADEB-AFFB7D34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AA41B-DAAD-42C6-987B-3FA2C271206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6: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Test Management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714870" y="1752600"/>
            <a:ext cx="708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Lecture </a:t>
            </a:r>
            <a:r>
              <a:rPr lang="en-US" sz="3200" dirty="0">
                <a:solidFill>
                  <a:srgbClr val="000000"/>
                </a:solidFill>
                <a:latin typeface="Arial Nova Cond" panose="020B0506020202020204" pitchFamily="34" charset="0"/>
              </a:rPr>
              <a:t>27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          Test Estimates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E73C-029B-416D-B588-F99F27E6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Disadvantages of Techniques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AF28-8E12-46C5-A31C-555CA0DD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Due to hidden factors can be over or under estimated.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really accurate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based on thinking.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Involved Risk.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May give false result.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Bare to losing.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Sometimes cannot trust in estimate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7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0BE-B63B-4086-99D4-4D340C7E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Test Estimation?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A60-1358-4AE1-97CD-33A76D4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How long will this testing take?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How much will it cost?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What to Estimate?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343F8-7646-4C48-AC7F-4A343887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127251" cy="23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0BE-B63B-4086-99D4-4D340C7E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What to Estimate?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A60-1358-4AE1-97CD-33A76D4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Resources:  </a:t>
            </a:r>
            <a:r>
              <a:rPr lang="en-US" dirty="0"/>
              <a:t>Resources are required to </a:t>
            </a:r>
            <a:r>
              <a:rPr lang="en-US" b="1" dirty="0"/>
              <a:t>carry out</a:t>
            </a:r>
            <a:r>
              <a:rPr lang="en-US" dirty="0"/>
              <a:t> any project tasks. They can be people, equipment, facilities, funding, or anything else capable of definition required for the completion of a project activity.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Times : </a:t>
            </a:r>
            <a:r>
              <a:rPr lang="en-US" dirty="0"/>
              <a:t>Time is the most valuable resource in a project. Every project has a  deadline to delivery.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Human Skills : </a:t>
            </a:r>
            <a:r>
              <a:rPr lang="en-US" dirty="0"/>
              <a:t>Human skills mean the </a:t>
            </a:r>
            <a:r>
              <a:rPr lang="en-US" b="1" dirty="0"/>
              <a:t>knowledge</a:t>
            </a:r>
            <a:r>
              <a:rPr lang="en-US" dirty="0"/>
              <a:t> and the </a:t>
            </a:r>
            <a:r>
              <a:rPr lang="en-US" b="1" dirty="0"/>
              <a:t>experience</a:t>
            </a:r>
            <a:r>
              <a:rPr lang="en-US" dirty="0"/>
              <a:t> of the Team members. They affect to your estimation. For example, a team, whose members have low testing skills, will take more time to finish the project than the one which has high testing skills.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Cost: </a:t>
            </a:r>
            <a:r>
              <a:rPr lang="en-US" dirty="0"/>
              <a:t>Cost is the project </a:t>
            </a:r>
            <a:r>
              <a:rPr lang="en-US" b="1" dirty="0"/>
              <a:t>budget</a:t>
            </a:r>
            <a:r>
              <a:rPr lang="en-US" dirty="0"/>
              <a:t>. Generally speaking, it means </a:t>
            </a:r>
            <a:r>
              <a:rPr lang="en-US" b="1" dirty="0"/>
              <a:t>how much</a:t>
            </a:r>
            <a:r>
              <a:rPr lang="en-US" dirty="0"/>
              <a:t> </a:t>
            </a:r>
            <a:r>
              <a:rPr lang="en-US" b="1" dirty="0"/>
              <a:t>money</a:t>
            </a:r>
            <a:r>
              <a:rPr lang="en-US" dirty="0"/>
              <a:t> it takes to finish the project.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47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0BE-B63B-4086-99D4-4D340C7E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Test Estimation Techniques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A60-1358-4AE1-97CD-33A76D4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There are different Software Testing Estimation Techniques which can be used for estimating a task. </a:t>
            </a:r>
          </a:p>
          <a:p>
            <a:pPr marL="514350" indent="-514350">
              <a:buAutoNum type="arabicParenR"/>
            </a:pPr>
            <a:r>
              <a:rPr lang="en-US" dirty="0"/>
              <a:t>Delphi Technique</a:t>
            </a:r>
          </a:p>
          <a:p>
            <a:pPr marL="514350" indent="-514350">
              <a:buAutoNum type="arabicParenR"/>
            </a:pPr>
            <a:r>
              <a:rPr lang="en-US" dirty="0"/>
              <a:t>Work Breakdown Structure (WBS) </a:t>
            </a:r>
          </a:p>
          <a:p>
            <a:pPr marL="514350" indent="-514350">
              <a:buAutoNum type="arabicParenR"/>
            </a:pPr>
            <a:r>
              <a:rPr lang="en-US" dirty="0"/>
              <a:t>Three Point Estimation </a:t>
            </a:r>
          </a:p>
          <a:p>
            <a:pPr marL="514350" indent="-514350">
              <a:buAutoNum type="arabicParenR"/>
            </a:pPr>
            <a:r>
              <a:rPr lang="en-US" dirty="0"/>
              <a:t>Functional Point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5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0BE-B63B-4086-99D4-4D340C7E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 Delphi Technique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A60-1358-4AE1-97CD-33A76D4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is one of the widely used software testing estimation technique.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Delphi Method is based on surveys and basically collects the information from participants who are experts.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this estimation technique each task is assigned to each team member &amp; over multiple rounds surveys are conduct unless &amp; until a final estimation of task is not finalized.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each round the thought about task are gathered &amp; feedback is provided. By using this method, you can get quantitative and qualitative results.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overall techniques this technique gives good confidence in the estimation. This technique can be used with the combination of the other techniques.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11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0BE-B63B-4086-99D4-4D340C7E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Work Breakdown Structure (WBS)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A60-1358-4AE1-97CD-33A76D4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big project is made manageable by first breaking it down into individual components in a hierarchical structure, known as the WBS.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WBS helps to project manager and the team to create the task scheduling, detailed cost estimation of the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using the WBS motions, the project manager and team will have a pretty good idea whether or not they’ve captured all the necessary tasks, based on the project requirements, which are going to need to happen to get the job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this technique the complex project is divided into smaller pieces. The modules are divided into smaller sub-modules. Each sub-modules are further divided into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And each functionality can be divided into sub-functionalities. After breakdown the work all functionality should review to check whether each &amp; every functionality is covered in the WBS.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0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81D7-D2A7-4762-B914-C0AEC279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Three Point Estimation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A35A-AD8A-42AE-8CC7-2F1A2A1E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Three point estimation is the estimation method is based on statistical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very much similar to WBS technique, task are broken down into subtasks &amp; three types of estimation are done on this sub pieces.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Optimistic Estimate (Best case scenario in which nothing goes wrong and all conditions are optimal.) = 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Likely Estimate (most likely duration and there may be some problem but most of the things will go right.) = 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Pessimistic Estimate (worst case scenario which everything goes wrong.) =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Formula to find Value for Estimate (E) = A + (4*M) + B / 6 Standard Deviation (SD) = = (B – A)/6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2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2002-B29C-41DC-933A-35D0641F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Functional Point Method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EB6B-D319-42D6-A381-47D2A61F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Functional Point is measured from a functional, or user, point of view.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independent of computer language, capability, technology or development methodology of the team.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based on available documents like SRS, Design etc. In this FP technique we have to give weightage to each functional point.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Prior to start actual estimating tasks functional points are divided into three groups like Complex, Medium &amp; Simple. Based on similar projects &amp; Organization standards we have to define estimate per function points.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Total Effort Estimate = Total Function Points * Estimate defined per Functional Point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37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E006-E810-466F-AF4B-0A4ABE59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Functional Point Method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77B5E5-C494-450C-950E-57C4C90B7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0782" y="2035817"/>
            <a:ext cx="4923418" cy="38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5684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E1A68C-7A47-48D9-A106-674F06FBA058}"/>
</file>

<file path=customXml/itemProps2.xml><?xml version="1.0" encoding="utf-8"?>
<ds:datastoreItem xmlns:ds="http://schemas.openxmlformats.org/officeDocument/2006/customXml" ds:itemID="{0791EE9A-2E10-4FBB-BC3C-5B5745E97259}"/>
</file>

<file path=customXml/itemProps3.xml><?xml version="1.0" encoding="utf-8"?>
<ds:datastoreItem xmlns:ds="http://schemas.openxmlformats.org/officeDocument/2006/customXml" ds:itemID="{F8C215C8-0E47-45AD-BC9A-23107F7544B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32906</TotalTime>
  <Words>778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Nova Cond</vt:lpstr>
      <vt:lpstr>Calibri</vt:lpstr>
      <vt:lpstr>Calibri Light</vt:lpstr>
      <vt:lpstr>Wingdings</vt:lpstr>
      <vt:lpstr>Retrospect</vt:lpstr>
      <vt:lpstr> Chapter 6:  Test Management </vt:lpstr>
      <vt:lpstr>Why Test Estimation?</vt:lpstr>
      <vt:lpstr>What to Estimate?</vt:lpstr>
      <vt:lpstr>Test Estimation Techniques</vt:lpstr>
      <vt:lpstr> Delphi Technique</vt:lpstr>
      <vt:lpstr>Work Breakdown Structure (WBS)</vt:lpstr>
      <vt:lpstr>Three Point Estimation</vt:lpstr>
      <vt:lpstr>Functional Point Method</vt:lpstr>
      <vt:lpstr>Functional Point Method</vt:lpstr>
      <vt:lpstr>Disadvantages of Techniques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366</cp:revision>
  <dcterms:created xsi:type="dcterms:W3CDTF">2018-04-16T11:59:30Z</dcterms:created>
  <dcterms:modified xsi:type="dcterms:W3CDTF">2021-12-16T06:29:49Z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