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33" r:id="rId2"/>
    <p:sldId id="260" r:id="rId3"/>
    <p:sldId id="275" r:id="rId4"/>
    <p:sldId id="276" r:id="rId5"/>
    <p:sldId id="257" r:id="rId6"/>
    <p:sldId id="261" r:id="rId7"/>
    <p:sldId id="325" r:id="rId8"/>
    <p:sldId id="328" r:id="rId9"/>
    <p:sldId id="282" r:id="rId10"/>
    <p:sldId id="329" r:id="rId11"/>
    <p:sldId id="326" r:id="rId12"/>
    <p:sldId id="330" r:id="rId13"/>
    <p:sldId id="331" r:id="rId14"/>
    <p:sldId id="32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>
      <p:cViewPr varScale="1">
        <p:scale>
          <a:sx n="81" d="100"/>
          <a:sy n="81" d="100"/>
        </p:scale>
        <p:origin x="144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8A11E-935A-4DA2-8C62-610AF0A60E05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B5259-FB64-4675-AE51-944127C60E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1FE-9626-4462-BA59-886AE9E743C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07C-3202-4285-836D-9A77AD50793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3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1FE-9626-4462-BA59-886AE9E743C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07C-3202-4285-836D-9A77AD5079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1FE-9626-4462-BA59-886AE9E743C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07C-3202-4285-836D-9A77AD5079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1FE-9626-4462-BA59-886AE9E743C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07C-3202-4285-836D-9A77AD5079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1FE-9626-4462-BA59-886AE9E743C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07C-3202-4285-836D-9A77AD50793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94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1FE-9626-4462-BA59-886AE9E743C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07C-3202-4285-836D-9A77AD5079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1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1FE-9626-4462-BA59-886AE9E743C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07C-3202-4285-836D-9A77AD5079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8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1FE-9626-4462-BA59-886AE9E743C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07C-3202-4285-836D-9A77AD5079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7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1FE-9626-4462-BA59-886AE9E743C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07C-3202-4285-836D-9A77AD5079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6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6D7B1FE-9626-4462-BA59-886AE9E743C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03707C-3202-4285-836D-9A77AD5079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7B1FE-9626-4462-BA59-886AE9E743C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707C-3202-4285-836D-9A77AD5079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1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7B1FE-9626-4462-BA59-886AE9E743CB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03707C-3202-4285-836D-9A77AD50793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4953000"/>
            <a:ext cx="6858000" cy="2002028"/>
          </a:xfrm>
        </p:spPr>
        <p:txBody>
          <a:bodyPr anchor="ctr">
            <a:normAutofit/>
          </a:bodyPr>
          <a:lstStyle/>
          <a:p>
            <a:br>
              <a:rPr lang="en-US" sz="1600" dirty="0">
                <a:latin typeface="Arial Nova Cond" panose="020B0506020202020204" pitchFamily="34" charset="0"/>
              </a:rPr>
            </a:br>
            <a:r>
              <a:rPr lang="en-US" sz="1800" dirty="0">
                <a:latin typeface="Arial Nova Cond" panose="020B0506020202020204" pitchFamily="34" charset="0"/>
              </a:rPr>
              <a:t>Chapter 3: Testing in Software Life Cycle</a:t>
            </a:r>
            <a:br>
              <a:rPr lang="en-US" sz="1800" dirty="0">
                <a:latin typeface="Arial Nova Cond" panose="020B0506020202020204" pitchFamily="34" charset="0"/>
              </a:rPr>
            </a:br>
            <a:br>
              <a:rPr lang="en-US" sz="1800" dirty="0">
                <a:latin typeface="Arial Nova Cond" panose="020B0506020202020204" pitchFamily="34" charset="0"/>
              </a:rPr>
            </a:br>
            <a:endParaRPr lang="en-US" sz="1800" dirty="0">
              <a:latin typeface="Arial Nova Cond" panose="020B0506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E52E6-1C25-4353-A1D1-94E39121CB7A}"/>
              </a:ext>
            </a:extLst>
          </p:cNvPr>
          <p:cNvSpPr txBox="1"/>
          <p:nvPr/>
        </p:nvSpPr>
        <p:spPr>
          <a:xfrm>
            <a:off x="1981200" y="1752600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Software Testing</a:t>
            </a:r>
          </a:p>
          <a:p>
            <a:r>
              <a:rPr lang="en-GB" sz="4800" dirty="0">
                <a:latin typeface="Arial Nova Cond" panose="020B0506020202020204" pitchFamily="34" charset="0"/>
              </a:rPr>
              <a:t>          </a:t>
            </a:r>
            <a:endParaRPr lang="en-US" sz="3200" dirty="0">
              <a:latin typeface="Arial Nova Cond" panose="020B0506020202020204" pitchFamily="34" charset="0"/>
            </a:endParaRPr>
          </a:p>
          <a:p>
            <a:endParaRPr lang="en-US" sz="3200" dirty="0">
              <a:latin typeface="Arial Nova Cond" panose="020B0506020202020204" pitchFamily="34" charset="0"/>
            </a:endParaRPr>
          </a:p>
          <a:p>
            <a:r>
              <a:rPr lang="en-US" sz="2800" dirty="0">
                <a:latin typeface="Arial Nova Cond" panose="020B0506020202020204" pitchFamily="34" charset="0"/>
              </a:rPr>
              <a:t>        Generic Testing Types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958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53"/>
    </mc:Choice>
    <mc:Fallback xmlns="">
      <p:transition spd="slow" advTm="23753"/>
    </mc:Fallback>
  </mc:AlternateContent>
  <p:extLst>
    <p:ext uri="{E180D4A7-C9FB-4DFB-919C-405C955672EB}">
      <p14:showEvtLst xmlns:p14="http://schemas.microsoft.com/office/powerpoint/2010/main">
        <p14:playEvt time="5801" objId="4"/>
        <p14:stopEvt time="2375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ED06-F034-4DD3-916B-3ABCCB66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Non 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46F3-A45A-4369-BFFC-88AB057A5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Emphasizes the behaviour of the product and not the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Non functional testing will answer How.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It increases the ease of use, efficiency, maintainability, and portability of the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helps reducing production risk and the cost associated with non-functional aspects of the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Optimize the way the product is installed, configured, executed, managed and monitored.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 and enhance the knowledge of the behaviour of the product and its 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Website to pay utility bills (application security, page loading)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68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A8A4-F2F2-413F-8F8C-D62A4327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60155"/>
            <a:ext cx="7275011" cy="1450757"/>
          </a:xfrm>
        </p:spPr>
        <p:txBody>
          <a:bodyPr>
            <a:normAutofit/>
          </a:bodyPr>
          <a:lstStyle/>
          <a:p>
            <a:r>
              <a:rPr lang="en-US" sz="3600" dirty="0"/>
              <a:t>Functional Vs Non Functional Testing with example</a:t>
            </a:r>
            <a:endParaRPr lang="en-GB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1407DD-909C-4BF6-B714-A7DFB5406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478" y="1997075"/>
            <a:ext cx="700749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CA48-00BE-4747-96EB-67A64156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Testing Related to Changes and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5257-3C71-4FA4-B388-D1160C6E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When changes are implemented, parts of the existing software are changed or new modules are added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Regression Testing is nothing but a full or partial selection of already executed test cases which are re-executed to ensure existing functionalities work fine.</a:t>
            </a:r>
          </a:p>
          <a:p>
            <a:pPr marL="0" indent="0">
              <a:buNone/>
            </a:pPr>
            <a:r>
              <a:rPr lang="en-GB" dirty="0"/>
              <a:t>How much retest and regression test?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Re-running of all the tests that have detected failures whose reasons have been fixed in the new software release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Testing of all program parts that were changed or corrected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Testing of all program parts or elements that were newly integrated Testing of the whole system</a:t>
            </a:r>
          </a:p>
        </p:txBody>
      </p:sp>
    </p:spTree>
    <p:extLst>
      <p:ext uri="{BB962C8B-B14F-4D97-AF65-F5344CB8AC3E}">
        <p14:creationId xmlns:p14="http://schemas.microsoft.com/office/powerpoint/2010/main" val="85280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2E44-CBDB-481F-852F-BD1220C3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78043"/>
            <a:ext cx="7543800" cy="1450757"/>
          </a:xfrm>
        </p:spPr>
        <p:txBody>
          <a:bodyPr>
            <a:normAutofit/>
          </a:bodyPr>
          <a:lstStyle/>
          <a:p>
            <a:r>
              <a:rPr lang="en-GB" sz="4000" dirty="0"/>
              <a:t>Selection of regression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613DD-D587-4CA3-A87B-C2416DD6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09800"/>
            <a:ext cx="7863841" cy="35644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Repeating only the high-priority tests according to the test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 the functional test, omitting certain variations (special cases)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Restricting the tests to certain configurations only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Restricting the test to certain subsystems or test levels</a:t>
            </a:r>
          </a:p>
        </p:txBody>
      </p:sp>
    </p:spTree>
    <p:extLst>
      <p:ext uri="{BB962C8B-B14F-4D97-AF65-F5344CB8AC3E}">
        <p14:creationId xmlns:p14="http://schemas.microsoft.com/office/powerpoint/2010/main" val="79985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1AEA-D2F6-44BC-9A7C-CABF8E72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2819400"/>
            <a:ext cx="7543800" cy="1450757"/>
          </a:xfrm>
        </p:spPr>
        <p:txBody>
          <a:bodyPr/>
          <a:lstStyle/>
          <a:p>
            <a:r>
              <a:rPr lang="en-GB" b="1" i="1" dirty="0"/>
              <a:t>Thank you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89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System testing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8139260" cy="3810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Testing the behavior of the system as per SRS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Testing of a complete and fully integrated software/hardware 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Investigates both functional and non functional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First level of testing where application is tested as whole.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is black box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Example: Complete Pen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8638"/>
            <a:ext cx="8229600" cy="563562"/>
          </a:xfrm>
        </p:spPr>
        <p:txBody>
          <a:bodyPr>
            <a:noAutofit/>
          </a:bodyPr>
          <a:lstStyle/>
          <a:p>
            <a:r>
              <a:rPr lang="en-US" sz="4400" dirty="0"/>
              <a:t>Different</a:t>
            </a:r>
            <a:r>
              <a:rPr lang="en-US" sz="4000" dirty="0"/>
              <a:t> Types of System Testing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010"/>
            <a:ext cx="7467600" cy="4114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Usability Testing -</a:t>
            </a:r>
            <a:r>
              <a:rPr lang="en-US" sz="1600" dirty="0"/>
              <a:t> Focuses on the user's ease to use the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Load Testing – </a:t>
            </a:r>
            <a:r>
              <a:rPr lang="en-US" sz="1600" dirty="0"/>
              <a:t>Checks</a:t>
            </a:r>
            <a:r>
              <a:rPr lang="en-US" sz="1600" b="1" dirty="0"/>
              <a:t> </a:t>
            </a:r>
            <a:r>
              <a:rPr lang="en-US" sz="1600" dirty="0"/>
              <a:t>software solution will perform under real-life 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Regression Testing-</a:t>
            </a:r>
            <a:r>
              <a:rPr lang="en-US" sz="1600" dirty="0"/>
              <a:t> - Changes made over the course of the development process have caused new bugs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Recovery Testing -</a:t>
            </a:r>
            <a:r>
              <a:rPr lang="en-US" sz="1600" dirty="0"/>
              <a:t> Software solution is reliable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Migration Testing - </a:t>
            </a:r>
            <a:r>
              <a:rPr lang="en-US" sz="1600" dirty="0"/>
              <a:t>Software can be moved from older system infrastructures to current system infrastructures without any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Functional Testing -</a:t>
            </a:r>
            <a:r>
              <a:rPr lang="en-US" sz="1600" dirty="0"/>
              <a:t> </a:t>
            </a:r>
            <a:r>
              <a:rPr lang="en-GB" sz="1600" dirty="0"/>
              <a:t>To make sure that functionality of the product is working as per the requirements defined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Hardware/Software Testing -</a:t>
            </a:r>
            <a:r>
              <a:rPr lang="en-US" sz="1600" dirty="0"/>
              <a:t> Check interaction of software and hardware are they working fine.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GB" sz="1600" b="1" dirty="0"/>
              <a:t>Security Testing</a:t>
            </a:r>
            <a:r>
              <a:rPr lang="en-GB" b="1" dirty="0"/>
              <a:t>: </a:t>
            </a:r>
            <a:r>
              <a:rPr lang="en-GB" sz="1600" dirty="0"/>
              <a:t>Check system does not allow unauthorize access</a:t>
            </a:r>
            <a:endParaRPr lang="en-US" sz="1600" dirty="0"/>
          </a:p>
          <a:p>
            <a:endParaRPr lang="en-US" sz="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838200"/>
            <a:ext cx="7543800" cy="1524000"/>
          </a:xfrm>
        </p:spPr>
        <p:txBody>
          <a:bodyPr>
            <a:noAutofit/>
          </a:bodyPr>
          <a:lstStyle/>
          <a:p>
            <a:r>
              <a:rPr lang="en-US" sz="4000" dirty="0"/>
              <a:t>What Types of System Testing Should Testers Use?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709162" cy="4114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 Specific types used by a tester depend on several variables. Those variables include: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Who the tester works for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Time available for testing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Resources available to the tester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Software Tester's Education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Testing Budget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Acceptance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7543801" cy="348826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Check whether system meets user needs and expectations.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The purpose is to evaluate the system’s compliance with the business requirements and assess whether it is acceptable for delivery.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The goal of acceptance testing is to establish confidence in the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Acceptance testing is most often focused on a validation type testing.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Forms of Acceptance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87641" cy="440266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There are various forms of acceptance testing: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Contract acceptance Testing</a:t>
            </a:r>
          </a:p>
          <a:p>
            <a:pPr marL="0" indent="0">
              <a:buNone/>
            </a:pPr>
            <a:r>
              <a:rPr lang="en-US" dirty="0"/>
              <a:t>   - Based on criteria and specifications which are predefined and agreed upon in a contract.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User acceptance Testing</a:t>
            </a:r>
          </a:p>
          <a:p>
            <a:pPr marL="0" indent="0">
              <a:buNone/>
            </a:pPr>
            <a:r>
              <a:rPr lang="en-US" dirty="0"/>
              <a:t>    - Testing a software by the user/client to determine whether it can be accepted or not first organization employees test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Operational acceptance Testing</a:t>
            </a:r>
          </a:p>
          <a:p>
            <a:pPr marL="0" indent="0">
              <a:buNone/>
            </a:pPr>
            <a:r>
              <a:rPr lang="en-US" b="1" dirty="0"/>
              <a:t>     - </a:t>
            </a:r>
            <a:r>
              <a:rPr lang="en-US" dirty="0"/>
              <a:t>Testing assures the acceptance of the system by the system administrators.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Field Testing (alpha and beta testing)</a:t>
            </a:r>
          </a:p>
          <a:p>
            <a:pPr marL="0" indent="0">
              <a:buNone/>
            </a:pPr>
            <a:r>
              <a:rPr lang="en-US" b="1" dirty="0"/>
              <a:t>     - </a:t>
            </a:r>
            <a:r>
              <a:rPr lang="en-US" dirty="0"/>
              <a:t>Alpha Testing takes place in development environment</a:t>
            </a:r>
          </a:p>
          <a:p>
            <a:r>
              <a:rPr lang="en-US" dirty="0"/>
              <a:t>   - Beta Testing takes place in customer’s environment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A58D-E759-42F9-B2E1-B9FFF311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Generic 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0CA8-60B4-4CA1-8B7B-CF68F13C6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 following types of testing can be distinguished: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b="1" dirty="0"/>
              <a:t>Functional Testing</a:t>
            </a:r>
          </a:p>
          <a:p>
            <a:pPr marL="0" indent="0">
              <a:buNone/>
            </a:pPr>
            <a:r>
              <a:rPr lang="en-GB" dirty="0"/>
              <a:t>    - describe the functionality of the software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b="1" dirty="0"/>
              <a:t>Non functional testing</a:t>
            </a:r>
          </a:p>
          <a:p>
            <a:pPr marL="0" indent="0">
              <a:buNone/>
            </a:pPr>
            <a:r>
              <a:rPr lang="en-GB" dirty="0"/>
              <a:t>   - describe the behaviour of the software system etc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b="1" dirty="0"/>
              <a:t>Testing of software structure</a:t>
            </a:r>
          </a:p>
          <a:p>
            <a:r>
              <a:rPr lang="en-GB" dirty="0"/>
              <a:t>    - objective is to design and run enough test cases to completely cover all structural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 Testing related to changes and regression testing</a:t>
            </a:r>
          </a:p>
          <a:p>
            <a:r>
              <a:rPr lang="en-GB" dirty="0"/>
              <a:t>      - When changes are implemented, parts of the existing software are changed so regression testing may be performed.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04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E576-8B6D-4473-AD18-AF8B35B4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CE88-4FF9-4029-A288-60C6F410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Describe the behaviour/execution of the software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Functional requirements are the what </a:t>
            </a:r>
            <a:r>
              <a:rPr lang="en-GB" dirty="0" err="1"/>
              <a:t>i.e</a:t>
            </a:r>
            <a:r>
              <a:rPr lang="en-GB" dirty="0"/>
              <a:t> what the system does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Ensures proper working of all the functionalities of an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Ensures all the requirements are met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Produces a defect-free 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Analyze integrating pieces of an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Example: Website to pay utility bills</a:t>
            </a:r>
          </a:p>
        </p:txBody>
      </p:sp>
    </p:spTree>
    <p:extLst>
      <p:ext uri="{BB962C8B-B14F-4D97-AF65-F5344CB8AC3E}">
        <p14:creationId xmlns:p14="http://schemas.microsoft.com/office/powerpoint/2010/main" val="387216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    Five steps need to be keeping in mind for functional testing: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Preparation of test data based on the specifications of functions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Business requirements are the inputs to functional testing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Based on functional specifications find out of output of the functions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The execution of test cases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Observe the actual and expected outputs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7C55981146D4D8BE7DF43ED48EF7C" ma:contentTypeVersion="4" ma:contentTypeDescription="Create a new document." ma:contentTypeScope="" ma:versionID="98f61ae8638102204f313c0c39e4bf10">
  <xsd:schema xmlns:xsd="http://www.w3.org/2001/XMLSchema" xmlns:xs="http://www.w3.org/2001/XMLSchema" xmlns:p="http://schemas.microsoft.com/office/2006/metadata/properties" xmlns:ns2="27a064ba-fdca-4edc-b0c6-399aa4a77695" targetNamespace="http://schemas.microsoft.com/office/2006/metadata/properties" ma:root="true" ma:fieldsID="3a2c834a0a8894a14f03ca9015043965" ns2:_="">
    <xsd:import namespace="27a064ba-fdca-4edc-b0c6-399aa4a77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064ba-fdca-4edc-b0c6-399aa4a77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911925-2090-49B1-A7A1-9A393A20C10B}"/>
</file>

<file path=customXml/itemProps2.xml><?xml version="1.0" encoding="utf-8"?>
<ds:datastoreItem xmlns:ds="http://schemas.openxmlformats.org/officeDocument/2006/customXml" ds:itemID="{6EF6B687-329B-4C6B-868B-C6CFCEDD7B34}"/>
</file>

<file path=customXml/itemProps3.xml><?xml version="1.0" encoding="utf-8"?>
<ds:datastoreItem xmlns:ds="http://schemas.openxmlformats.org/officeDocument/2006/customXml" ds:itemID="{667A9C89-768B-42A4-A02C-9326616BDE15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27295</TotalTime>
  <Words>877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 Cond</vt:lpstr>
      <vt:lpstr>Calibri</vt:lpstr>
      <vt:lpstr>Calibri Light</vt:lpstr>
      <vt:lpstr>Retrospect</vt:lpstr>
      <vt:lpstr> Chapter 3: Testing in Software Life Cycle  </vt:lpstr>
      <vt:lpstr>System testing </vt:lpstr>
      <vt:lpstr>Different Types of System Testing </vt:lpstr>
      <vt:lpstr>What Types of System Testing Should Testers Use? </vt:lpstr>
      <vt:lpstr>Acceptance Testing</vt:lpstr>
      <vt:lpstr>Forms of Acceptance Testing</vt:lpstr>
      <vt:lpstr>Generic Types of Testing</vt:lpstr>
      <vt:lpstr>Functional Testing</vt:lpstr>
      <vt:lpstr>Functional Testing</vt:lpstr>
      <vt:lpstr>Non Functional Testing</vt:lpstr>
      <vt:lpstr>Functional Vs Non Functional Testing with example</vt:lpstr>
      <vt:lpstr>Testing Related to Changes and Regression Testing</vt:lpstr>
      <vt:lpstr>Selection of regression test cases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Najmun Nisa</dc:creator>
  <cp:lastModifiedBy>Najmun Nisa</cp:lastModifiedBy>
  <cp:revision>222</cp:revision>
  <dcterms:created xsi:type="dcterms:W3CDTF">2018-02-02T09:17:55Z</dcterms:created>
  <dcterms:modified xsi:type="dcterms:W3CDTF">2023-11-02T06:06:56Z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0x010100C637C55981146D4D8BE7DF43ED48EF7C</vt:lpwstr>
  </property>
</Properties>
</file>