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D01B74D-B0A1-0DD0-4AE4-8271F5D62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r="8764"/>
          <a:stretch/>
        </p:blipFill>
        <p:spPr>
          <a:xfrm>
            <a:off x="2340429" y="1574838"/>
            <a:ext cx="8098971" cy="31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white text on a blue background&#10;&#10;Description automatically generated">
            <a:extLst>
              <a:ext uri="{FF2B5EF4-FFF2-40B4-BE49-F238E27FC236}">
                <a16:creationId xmlns:a16="http://schemas.microsoft.com/office/drawing/2014/main" id="{E9FA4A9D-C842-16AA-78FA-059F8E69B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5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AE14E54-8102-15E2-1393-2015D8FE1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820E692-7B35-17A3-C8F9-4E95280A8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8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12971B9C-3E39-A39B-1D37-BB39CFCF0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8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9</cp:revision>
  <dcterms:created xsi:type="dcterms:W3CDTF">2024-07-05T15:16:36Z</dcterms:created>
  <dcterms:modified xsi:type="dcterms:W3CDTF">2024-07-10T18:57:05Z</dcterms:modified>
</cp:coreProperties>
</file>