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6FBFADC1-F5BF-2ACA-E7A9-2E590B847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r="4332" b="8481"/>
          <a:stretch/>
        </p:blipFill>
        <p:spPr>
          <a:xfrm>
            <a:off x="643467" y="886527"/>
            <a:ext cx="9240039" cy="5084948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7E613E2-6400-B4D3-977F-20432E692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1" y="725363"/>
            <a:ext cx="9612935" cy="540727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7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7729F8DB-5484-3C0E-F8AB-6509981AC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53" y="513092"/>
            <a:ext cx="10367679" cy="583181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BBC7D66F-263F-B3AB-E86B-007036C92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82" y="492784"/>
            <a:ext cx="10154804" cy="571207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03E7D0C-82A9-F848-F294-ACFDB09EB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746" y="1088572"/>
            <a:ext cx="8833460" cy="49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2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11</cp:revision>
  <dcterms:created xsi:type="dcterms:W3CDTF">2024-07-05T15:16:36Z</dcterms:created>
  <dcterms:modified xsi:type="dcterms:W3CDTF">2024-07-10T17:49:27Z</dcterms:modified>
</cp:coreProperties>
</file>