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B3E2425-E8F4-EF45-3D68-7E72052F6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17806"/>
            <a:ext cx="7772400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BC05A610-E580-F25B-4373-4967F9C7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0241"/>
            <a:ext cx="9240039" cy="51975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7815AD95-09B3-DF02-9924-677368984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9" y="649163"/>
            <a:ext cx="9883869" cy="555967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116F9-E82D-B2C0-2294-96CE43EF9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0241"/>
            <a:ext cx="9651641" cy="542904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15</cp:revision>
  <dcterms:created xsi:type="dcterms:W3CDTF">2024-07-05T15:16:36Z</dcterms:created>
  <dcterms:modified xsi:type="dcterms:W3CDTF">2024-07-10T18:28:29Z</dcterms:modified>
</cp:coreProperties>
</file>