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9F99DA00-E4DB-4B2F-DFEE-15E6A0AB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851" y="1686098"/>
            <a:ext cx="6760978" cy="263678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1136018-1514-B508-E60B-7A2335B87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00" y="891540"/>
            <a:ext cx="8290599" cy="56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red crosses and numbers&#10;&#10;Description automatically generated">
            <a:extLst>
              <a:ext uri="{FF2B5EF4-FFF2-40B4-BE49-F238E27FC236}">
                <a16:creationId xmlns:a16="http://schemas.microsoft.com/office/drawing/2014/main" id="{E1035DDC-9507-A7F1-4785-72FD68F76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97" b="1"/>
          <a:stretch/>
        </p:blipFill>
        <p:spPr>
          <a:xfrm>
            <a:off x="1677931" y="904826"/>
            <a:ext cx="8914921" cy="45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math problem&#10;&#10;Description automatically generated">
            <a:extLst>
              <a:ext uri="{FF2B5EF4-FFF2-40B4-BE49-F238E27FC236}">
                <a16:creationId xmlns:a16="http://schemas.microsoft.com/office/drawing/2014/main" id="{180379EE-04C9-79A7-90CD-2BEC34128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" r="2078" b="-1"/>
          <a:stretch/>
        </p:blipFill>
        <p:spPr>
          <a:xfrm>
            <a:off x="597190" y="818787"/>
            <a:ext cx="11085140" cy="52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7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FE9F8EC-CB7C-C2A4-4DA6-EC8B4512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" t="889" r="-47" b="895"/>
          <a:stretch/>
        </p:blipFill>
        <p:spPr>
          <a:xfrm>
            <a:off x="517069" y="421580"/>
            <a:ext cx="11195957" cy="60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7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4</cp:revision>
  <dcterms:created xsi:type="dcterms:W3CDTF">2024-07-05T15:16:36Z</dcterms:created>
  <dcterms:modified xsi:type="dcterms:W3CDTF">2024-07-05T21:30:24Z</dcterms:modified>
</cp:coreProperties>
</file>