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1CD2-7841-4557-8CB2-29E822A4A9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A4478-79AB-49CA-B6A6-7E485ED4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A4478-79AB-49CA-B6A6-7E485ED4F3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1A26DA3A-A672-1861-94D6-98AEBD025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10824" r="4913" b="13824"/>
          <a:stretch/>
        </p:blipFill>
        <p:spPr>
          <a:xfrm>
            <a:off x="2845750" y="1279068"/>
            <a:ext cx="6798282" cy="39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A white board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75D1C0F-51E3-4123-106F-44756C87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7" y="944613"/>
            <a:ext cx="10046955" cy="49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8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A488F37E-CAC9-29F7-3E6E-99F9AE639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r="935" b="-1"/>
          <a:stretch/>
        </p:blipFill>
        <p:spPr>
          <a:xfrm>
            <a:off x="1627246" y="1023844"/>
            <a:ext cx="8937507" cy="4516984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30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264C1D55-4BE6-DCD5-5833-54F3D4AB9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r="1241" b="-786"/>
          <a:stretch/>
        </p:blipFill>
        <p:spPr>
          <a:xfrm>
            <a:off x="1774371" y="228600"/>
            <a:ext cx="8266938" cy="6115491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64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1258191E-35DB-677B-8FA1-AA73E31CB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" r="443" b="-3"/>
          <a:stretch/>
        </p:blipFill>
        <p:spPr>
          <a:xfrm>
            <a:off x="1163617" y="976592"/>
            <a:ext cx="9864765" cy="4904815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5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FE0E01D-6626-7A16-C4A2-148BBC67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40"/>
            <a:ext cx="10905066" cy="55343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94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person with a stick figure&#10;&#10;Description automatically generated">
            <a:extLst>
              <a:ext uri="{FF2B5EF4-FFF2-40B4-BE49-F238E27FC236}">
                <a16:creationId xmlns:a16="http://schemas.microsoft.com/office/drawing/2014/main" id="{076AD5CC-25ED-A782-E5BB-6AD6268C2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 r="13750"/>
          <a:stretch/>
        </p:blipFill>
        <p:spPr>
          <a:xfrm>
            <a:off x="1262300" y="1071643"/>
            <a:ext cx="8654865" cy="476419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DEB7D-B53E-813B-5A2B-666A64053105}"/>
              </a:ext>
            </a:extLst>
          </p:cNvPr>
          <p:cNvSpPr/>
          <p:nvPr/>
        </p:nvSpPr>
        <p:spPr>
          <a:xfrm>
            <a:off x="8777926" y="1056540"/>
            <a:ext cx="1139239" cy="155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4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0B79E0E8-2B33-7E23-30AB-065675D06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3" y="504526"/>
            <a:ext cx="9494696" cy="51271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6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3B9D986-3D3A-AD83-3A24-CE89DAF5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2"/>
          <a:stretch/>
        </p:blipFill>
        <p:spPr>
          <a:xfrm>
            <a:off x="1394133" y="1052693"/>
            <a:ext cx="9403733" cy="4752613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604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E46E12B-34F0-F418-3343-509DFCC4F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-1" b="-1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91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FA8D08B8-7B4E-4101-F520-A83FB238F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43" y="1175853"/>
            <a:ext cx="8879400" cy="45062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ew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87065CDC-1638-AC40-1C8E-C3BB00344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88"/>
          <a:stretch/>
        </p:blipFill>
        <p:spPr>
          <a:xfrm>
            <a:off x="1344112" y="1062743"/>
            <a:ext cx="9704888" cy="4732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1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B47CE-2C9E-3196-C02F-28D6C11E7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r="954" b="-2"/>
          <a:stretch/>
        </p:blipFill>
        <p:spPr>
          <a:xfrm>
            <a:off x="1345275" y="843629"/>
            <a:ext cx="9189037" cy="4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32</cp:revision>
  <dcterms:created xsi:type="dcterms:W3CDTF">2024-07-05T15:16:36Z</dcterms:created>
  <dcterms:modified xsi:type="dcterms:W3CDTF">2024-07-05T20:37:57Z</dcterms:modified>
</cp:coreProperties>
</file>