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D1CD2-7841-4557-8CB2-29E822A4A9D1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A4478-79AB-49CA-B6A6-7E485ED4F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08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3B7A6195-6CE2-4230-8E52-08588444B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35" y="1635403"/>
            <a:ext cx="7434178" cy="32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numbers and a bird&#10;&#10;Description automatically generated with medium confidence">
            <a:extLst>
              <a:ext uri="{FF2B5EF4-FFF2-40B4-BE49-F238E27FC236}">
                <a16:creationId xmlns:a16="http://schemas.microsoft.com/office/drawing/2014/main" id="{50483DD3-93AA-733E-4752-0D8ADC02E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87990"/>
            <a:ext cx="9240039" cy="508202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2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numbers and a number of floors&#10;&#10;Description automatically generated">
            <a:extLst>
              <a:ext uri="{FF2B5EF4-FFF2-40B4-BE49-F238E27FC236}">
                <a16:creationId xmlns:a16="http://schemas.microsoft.com/office/drawing/2014/main" id="{750BF0F1-28AD-0B59-6ED9-3925701A1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" t="2947" r="847"/>
          <a:stretch/>
        </p:blipFill>
        <p:spPr>
          <a:xfrm>
            <a:off x="197153" y="750811"/>
            <a:ext cx="10547047" cy="5356377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6D97C9A8-E140-76A2-FC2E-66CFE16A3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52" y="701606"/>
            <a:ext cx="9414933" cy="522528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988436D8-5322-CC2A-6196-BA9279159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13" y="1060902"/>
            <a:ext cx="9568071" cy="473619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98642EBF-DC5D-19C8-F078-87D185983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00" y="1055792"/>
            <a:ext cx="9637396" cy="4746415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th program&#10;&#10;Description automatically generated">
            <a:extLst>
              <a:ext uri="{FF2B5EF4-FFF2-40B4-BE49-F238E27FC236}">
                <a16:creationId xmlns:a16="http://schemas.microsoft.com/office/drawing/2014/main" id="{5209D8CE-3903-458D-D224-8AF470DC0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9" y="726441"/>
            <a:ext cx="10447394" cy="524981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9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math equations&#10;&#10;Description automatically generated">
            <a:extLst>
              <a:ext uri="{FF2B5EF4-FFF2-40B4-BE49-F238E27FC236}">
                <a16:creationId xmlns:a16="http://schemas.microsoft.com/office/drawing/2014/main" id="{9A08A89A-5FDD-F35C-C2C9-2B17BEAF0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94" y="839555"/>
            <a:ext cx="9817802" cy="51788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1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th equation&#10;&#10;Description automatically generated with medium confidence">
            <a:extLst>
              <a:ext uri="{FF2B5EF4-FFF2-40B4-BE49-F238E27FC236}">
                <a16:creationId xmlns:a16="http://schemas.microsoft.com/office/drawing/2014/main" id="{38FB1E41-C79C-D57E-C07B-EF7316B60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0" y="439526"/>
            <a:ext cx="10176933" cy="597894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6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39</cp:revision>
  <dcterms:created xsi:type="dcterms:W3CDTF">2024-07-05T15:16:36Z</dcterms:created>
  <dcterms:modified xsi:type="dcterms:W3CDTF">2024-07-05T21:29:21Z</dcterms:modified>
</cp:coreProperties>
</file>