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D1CD2-7841-4557-8CB2-29E822A4A9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A4478-79AB-49CA-B6A6-7E485ED4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A4478-79AB-49CA-B6A6-7E485ED4F3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42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C91D45FB-E3D8-19DE-BC27-9A470DC83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981" y="1683992"/>
            <a:ext cx="7903732" cy="28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mathematical equations&#10;&#10;Description automatically generated with medium confidence">
            <a:extLst>
              <a:ext uri="{FF2B5EF4-FFF2-40B4-BE49-F238E27FC236}">
                <a16:creationId xmlns:a16="http://schemas.microsoft.com/office/drawing/2014/main" id="{08AD2561-7F3B-5077-48C7-9A66675D0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42091"/>
            <a:ext cx="9240039" cy="457381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2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oard with colorful text and numbers&#10;&#10;Description automatically generated">
            <a:extLst>
              <a:ext uri="{FF2B5EF4-FFF2-40B4-BE49-F238E27FC236}">
                <a16:creationId xmlns:a16="http://schemas.microsoft.com/office/drawing/2014/main" id="{8FFD695E-80E9-6BE1-762A-A4E17096B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r="3538" b="1186"/>
          <a:stretch/>
        </p:blipFill>
        <p:spPr>
          <a:xfrm>
            <a:off x="877497" y="643468"/>
            <a:ext cx="8771979" cy="5571066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different types of objects&#10;&#10;Description automatically generated">
            <a:extLst>
              <a:ext uri="{FF2B5EF4-FFF2-40B4-BE49-F238E27FC236}">
                <a16:creationId xmlns:a16="http://schemas.microsoft.com/office/drawing/2014/main" id="{04CC58AB-6C1C-8116-1637-C305D9AAE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89"/>
          <a:stretch/>
        </p:blipFill>
        <p:spPr>
          <a:xfrm>
            <a:off x="1100796" y="643468"/>
            <a:ext cx="8325380" cy="5571066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4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6FF1B0BB-1F8D-1D62-60B7-9A8924528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" r="5287"/>
          <a:stretch/>
        </p:blipFill>
        <p:spPr>
          <a:xfrm>
            <a:off x="643467" y="721212"/>
            <a:ext cx="9240039" cy="5415577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normalization and a normalization&#10;&#10;Description automatically generated with medium confidence">
            <a:extLst>
              <a:ext uri="{FF2B5EF4-FFF2-40B4-BE49-F238E27FC236}">
                <a16:creationId xmlns:a16="http://schemas.microsoft.com/office/drawing/2014/main" id="{439E0708-BF78-A78B-6BD9-0B20D718E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r="7074"/>
          <a:stretch/>
        </p:blipFill>
        <p:spPr>
          <a:xfrm>
            <a:off x="643467" y="905311"/>
            <a:ext cx="9240039" cy="504737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7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paper with text and numbers&#10;&#10;Description automatically generated">
            <a:extLst>
              <a:ext uri="{FF2B5EF4-FFF2-40B4-BE49-F238E27FC236}">
                <a16:creationId xmlns:a16="http://schemas.microsoft.com/office/drawing/2014/main" id="{56FA93E7-7C98-756D-2423-D7B889EC9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8540"/>
            <a:ext cx="9240039" cy="552092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1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3" name="Picture 2" descr="A close-up of a message&#10;&#10;Description automatically generated">
            <a:extLst>
              <a:ext uri="{FF2B5EF4-FFF2-40B4-BE49-F238E27FC236}">
                <a16:creationId xmlns:a16="http://schemas.microsoft.com/office/drawing/2014/main" id="{D0672016-172A-4261-2310-06A80608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60" y="1749367"/>
            <a:ext cx="7016432" cy="29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9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E4FD1F61-809B-1C70-C1F6-48F7FE246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2490"/>
            <a:ext cx="9240039" cy="531302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4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0E908A3-B37C-DE3A-111E-EF9EBDF7B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4040"/>
            <a:ext cx="9240039" cy="528992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45</cp:revision>
  <dcterms:created xsi:type="dcterms:W3CDTF">2024-07-05T15:16:36Z</dcterms:created>
  <dcterms:modified xsi:type="dcterms:W3CDTF">2024-07-05T22:47:06Z</dcterms:modified>
</cp:coreProperties>
</file>