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0D8CF84-9E6F-0370-0B7F-E75E7189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83" y="1418796"/>
            <a:ext cx="7391536" cy="32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B00F887F-10D9-41F0-DBB8-4486526D9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>
          <a:xfrm>
            <a:off x="1251856" y="997934"/>
            <a:ext cx="9688286" cy="4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A86209-7CAA-8F04-E832-7E523A32C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03" y="891540"/>
            <a:ext cx="10244665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diagram of a tumor size&#10;&#10;Description automatically generated">
            <a:extLst>
              <a:ext uri="{FF2B5EF4-FFF2-40B4-BE49-F238E27FC236}">
                <a16:creationId xmlns:a16="http://schemas.microsoft.com/office/drawing/2014/main" id="{BB483DB4-FE65-2DFA-9DEF-73EB95DA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9" y="2225124"/>
            <a:ext cx="8235818" cy="35414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26ADCEBC-A4A7-9639-F78D-1FB3C5946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 b="1"/>
          <a:stretch/>
        </p:blipFill>
        <p:spPr>
          <a:xfrm>
            <a:off x="1476059" y="1192808"/>
            <a:ext cx="8956853" cy="462627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5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BDE23D6A-D2F3-629F-3395-A1977225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08908CC-966F-505D-8A84-821C9FF32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" b="1"/>
          <a:stretch/>
        </p:blipFill>
        <p:spPr>
          <a:xfrm>
            <a:off x="1136533" y="997934"/>
            <a:ext cx="9918933" cy="50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BA4C83E-5C86-6AAC-71A4-A0825AF77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33"/>
          <a:stretch/>
        </p:blipFill>
        <p:spPr>
          <a:xfrm>
            <a:off x="1317170" y="1055017"/>
            <a:ext cx="9557658" cy="44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function and function of a function&#10;&#10;Description automatically generated with medium confidence">
            <a:extLst>
              <a:ext uri="{FF2B5EF4-FFF2-40B4-BE49-F238E27FC236}">
                <a16:creationId xmlns:a16="http://schemas.microsoft.com/office/drawing/2014/main" id="{4B48AFA5-5EE4-FD0C-5F2D-640CB500F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92" b="-1"/>
          <a:stretch/>
        </p:blipFill>
        <p:spPr>
          <a:xfrm>
            <a:off x="979714" y="809582"/>
            <a:ext cx="10632757" cy="50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1CCFBC62-06CF-32B9-55C8-D8962DB9D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" b="-540"/>
          <a:stretch/>
        </p:blipFill>
        <p:spPr>
          <a:xfrm>
            <a:off x="1242263" y="722593"/>
            <a:ext cx="9786257" cy="56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17</cp:revision>
  <dcterms:created xsi:type="dcterms:W3CDTF">2024-07-05T15:16:36Z</dcterms:created>
  <dcterms:modified xsi:type="dcterms:W3CDTF">2024-07-08T17:03:22Z</dcterms:modified>
</cp:coreProperties>
</file>