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F513A-F736-40D9-8AE9-65DFEF21889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56D9B-2567-44D6-A16A-60022DF35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97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56D9B-2567-44D6-A16A-60022DF359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78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CF9A-1DB7-CA7E-09A8-BF8F0AE64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CD5FE-8EA5-3D38-25BB-F190F835F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9373E-3724-CAE8-8B9C-4BF27BE5E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5266-63DD-34DA-0987-FE9A3885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0BA35-F04A-1578-0135-32801B663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8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439A-A5E5-9C64-8820-63304BE1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7A0F4-C432-5A2E-89A0-900165A25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680F2-C8E0-22D9-238E-A9431079F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C6F21-A575-86C3-2A75-E403AA6F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9BE33-4644-D38A-4B49-7216E253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7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B9AA8-69D9-F75F-C671-87846FE22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73BEF-4D27-2C71-D979-23D510138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E820-B6FB-6479-EF24-42A7FFA51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4A4FF-215E-710C-94AC-38F3441A1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E6654-3B8E-68D8-8674-A4432BC4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5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94FE3-8CBE-50D0-D951-A0C3A3DE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B3B6A-9385-D3C7-1C0D-69FFE15D0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8C1AC-4018-61E1-0EC9-6F2A3A8A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BBBEF-DB60-EAA2-5B46-BB0B2BC7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680B-8C6D-EADF-F7FD-8833EE309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3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52E6-F8F1-B27D-2156-0727B02CD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1CF43-21B3-660B-1833-A8A03632D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D6D6D-99AF-8D10-DBFD-D4CCD723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C43AE-2A06-F4B7-F2B1-2DC947BA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E32F7-BB99-DEF9-FF7A-B0A23393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0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452F-FC99-8352-D977-B675BA02C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96A4A-5AD5-0AE7-F9B6-90F29B9C6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518AC-4A61-9FAA-C82E-95AC78D11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86EE1-7983-76B6-D881-03E895DEA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8E4AF-4A16-F3F2-A2F8-7C641875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CC4D9-C3B5-D414-036A-68E06FF3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13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AA36C-1C0A-A132-FC08-D99714A7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28F14-3C9B-A95B-5DBF-47F9B11FD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6B2D4-17A8-4141-DD19-0EF7ACBB4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33824-465C-214D-0720-52A8B32F5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28D7C7-77B6-3993-5CA1-36DD27761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5AA40-0F51-BAE2-F66E-FF5E6455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1034F-A654-6B12-F492-DB6D9B09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2DAFF3-56E3-1045-047A-0E3AC3F7F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8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C472D-A473-116C-1A99-492BE4B9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5374E0-BAE0-664F-EF22-5776C2A18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2B688-0054-93DE-866B-87E6185F7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F18ED-74E2-A926-3B38-26DF9ABE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9B5522-ACA7-04DC-8515-8957C1A1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3E551-474F-4323-F276-E7C06E391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A451D-C3B2-4753-3DED-F4829274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44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971D-1773-4902-8E4B-9204E642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11887-0C4F-91C4-2BCB-873EFBF21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021E8-57C6-3527-4388-F5521A069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76BAC-98A8-67E6-C547-EEDA854B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27318-C469-5378-381A-1C50EA27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144C7-9640-BFAC-6DD1-3420EE65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11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CBD5A-216F-8D80-E3C2-95B895F93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AC9416-0224-8ECB-BE88-FBFA353D7B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71636-775C-DD4F-9875-FEDACC0B1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A0716-7B30-D9B2-83CE-39518664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077C9-D34F-6AA4-3C2B-328E499C6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2AEFD-875D-C62B-0E38-84ECC3CE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1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9544C-6291-62EB-EB52-8C6532A9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CB7DE-1791-C675-607C-C1AC5010F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26B15-1ABC-54C3-55BB-6BBDD7B4D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4E8A06-4FB8-408F-A0C7-02DD457FD2B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B0D6B-0ED3-131F-077D-5A8830F84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EF95B-CA7B-6FAA-89B2-5C4696933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1ECD4-0B2F-478E-B63C-A6C9D825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9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close-up of a cost function&#10;&#10;Description automatically generated">
            <a:extLst>
              <a:ext uri="{FF2B5EF4-FFF2-40B4-BE49-F238E27FC236}">
                <a16:creationId xmlns:a16="http://schemas.microsoft.com/office/drawing/2014/main" id="{22EABF4F-921A-E68B-EAA1-38F83B387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463" y="871530"/>
            <a:ext cx="6801977" cy="448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8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math equations and numbers&#10;&#10;Description automatically generated with medium confidence">
            <a:extLst>
              <a:ext uri="{FF2B5EF4-FFF2-40B4-BE49-F238E27FC236}">
                <a16:creationId xmlns:a16="http://schemas.microsoft.com/office/drawing/2014/main" id="{2E0936FA-9CE0-3E32-0CDB-C6F82F811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" r="2" b="2"/>
          <a:stretch/>
        </p:blipFill>
        <p:spPr>
          <a:xfrm>
            <a:off x="865141" y="871147"/>
            <a:ext cx="10488660" cy="51147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2C85F1-A25E-ACF0-F435-AF8D6EFBD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35585" y="871147"/>
            <a:ext cx="0" cy="5114714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14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equations and graphs&#10;&#10;Description automatically generated">
            <a:extLst>
              <a:ext uri="{FF2B5EF4-FFF2-40B4-BE49-F238E27FC236}">
                <a16:creationId xmlns:a16="http://schemas.microsoft.com/office/drawing/2014/main" id="{F7A1675F-BC93-A8EB-9A03-5DE7CDFD0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78" y="420407"/>
            <a:ext cx="11110239" cy="586065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7990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A7FD9E84-8886-E118-8374-3B9A8E345E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495"/>
          <a:stretch/>
        </p:blipFill>
        <p:spPr>
          <a:xfrm>
            <a:off x="888856" y="501587"/>
            <a:ext cx="10414287" cy="585482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914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mathematical equations&#10;&#10;Description automatically generated">
            <a:extLst>
              <a:ext uri="{FF2B5EF4-FFF2-40B4-BE49-F238E27FC236}">
                <a16:creationId xmlns:a16="http://schemas.microsoft.com/office/drawing/2014/main" id="{D15BB726-4236-9992-C530-84C53024A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93"/>
          <a:stretch/>
        </p:blipFill>
        <p:spPr>
          <a:xfrm>
            <a:off x="920887" y="669737"/>
            <a:ext cx="10350225" cy="5345959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69C9563-3F88-F4E8-69B1-522A21F2E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9032" y="6154767"/>
            <a:ext cx="11033937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6B58CA-5165-43D0-E5AA-7EB35159F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445985-8854-4E17-9010-F0B467A86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53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function and equations&#10;&#10;Description automatically generated with medium confidence">
            <a:extLst>
              <a:ext uri="{FF2B5EF4-FFF2-40B4-BE49-F238E27FC236}">
                <a16:creationId xmlns:a16="http://schemas.microsoft.com/office/drawing/2014/main" id="{C59FFAF7-85EA-6D43-489A-D64981AD0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21" y="469962"/>
            <a:ext cx="10247758" cy="591807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8939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function with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B761C7AF-236A-14AD-63B1-DDCAAC724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649" y="352890"/>
            <a:ext cx="9392700" cy="615221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4159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4EAF8CD7-22F9-4F66-DA7C-91B76932A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" b="1"/>
          <a:stretch/>
        </p:blipFill>
        <p:spPr>
          <a:xfrm>
            <a:off x="710155" y="729633"/>
            <a:ext cx="10632485" cy="51147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C8029E-E679-5CC4-DE1F-B1AA3745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5966048"/>
            <a:ext cx="104775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42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</Words>
  <Application>Microsoft Office PowerPoint</Application>
  <PresentationFormat>Widescreen</PresentationFormat>
  <Paragraphs>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Sohrabi, Salman</dc:creator>
  <cp:lastModifiedBy>Sohrabi, Salman</cp:lastModifiedBy>
  <cp:revision>27</cp:revision>
  <dcterms:created xsi:type="dcterms:W3CDTF">2024-07-05T15:16:36Z</dcterms:created>
  <dcterms:modified xsi:type="dcterms:W3CDTF">2024-07-08T18:05:35Z</dcterms:modified>
</cp:coreProperties>
</file>