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F513A-F736-40D9-8AE9-65DFEF2188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6D9B-2567-44D6-A16A-60022DF3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D9B-2567-44D6-A16A-60022DF359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7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DDF88698-68FE-7CBB-B707-1A9D02A73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03" y="1345048"/>
            <a:ext cx="7949534" cy="35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th equation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D3297D0D-4A4B-4FA3-AC91-BD6F99009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0" b="1"/>
          <a:stretch/>
        </p:blipFill>
        <p:spPr>
          <a:xfrm>
            <a:off x="1088571" y="1076219"/>
            <a:ext cx="9318171" cy="47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37D38357-9D41-D709-AB56-07FDF2EDE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 t="2001" r="3445" b="-2003"/>
          <a:stretch/>
        </p:blipFill>
        <p:spPr>
          <a:xfrm>
            <a:off x="821204" y="835394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2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oard with black text and colorful symbols&#10;&#10;Description automatically generated with medium confidence">
            <a:extLst>
              <a:ext uri="{FF2B5EF4-FFF2-40B4-BE49-F238E27FC236}">
                <a16:creationId xmlns:a16="http://schemas.microsoft.com/office/drawing/2014/main" id="{ECD21505-3BC4-4B09-AA39-260A8A5DE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b="-683"/>
          <a:stretch/>
        </p:blipFill>
        <p:spPr>
          <a:xfrm>
            <a:off x="701325" y="375860"/>
            <a:ext cx="10854665" cy="580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7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</Words>
  <Application>Microsoft Office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32</cp:revision>
  <dcterms:created xsi:type="dcterms:W3CDTF">2024-07-05T15:16:36Z</dcterms:created>
  <dcterms:modified xsi:type="dcterms:W3CDTF">2024-07-08T18:22:45Z</dcterms:modified>
</cp:coreProperties>
</file>