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F513A-F736-40D9-8AE9-65DFEF2188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6D9B-2567-44D6-A16A-60022DF3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B323546B-731F-91AA-A12A-134985D7C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49" y="1347586"/>
            <a:ext cx="7598377" cy="33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19A1926F-EAE3-B822-B4FE-3FE1557B1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641"/>
          <a:stretch/>
        </p:blipFill>
        <p:spPr>
          <a:xfrm>
            <a:off x="564100" y="576682"/>
            <a:ext cx="10948012" cy="55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2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function&#10;&#10;Description automatically generated">
            <a:extLst>
              <a:ext uri="{FF2B5EF4-FFF2-40B4-BE49-F238E27FC236}">
                <a16:creationId xmlns:a16="http://schemas.microsoft.com/office/drawing/2014/main" id="{ABEA0878-C6CD-1D56-C200-E7EAC17F6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29996"/>
            <a:ext cx="10905066" cy="53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4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C7BEBA3F-EAC1-60D9-4315-905B9AA1F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911" y="1301829"/>
            <a:ext cx="8260861" cy="42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3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oard with text and red circle&#10;&#10;Description automatically generated">
            <a:extLst>
              <a:ext uri="{FF2B5EF4-FFF2-40B4-BE49-F238E27FC236}">
                <a16:creationId xmlns:a16="http://schemas.microsoft.com/office/drawing/2014/main" id="{030ED75D-3728-A4E7-73B0-5CEDFE537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95" y="819925"/>
            <a:ext cx="10329333" cy="49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7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and diagram of a function&#10;&#10;Description automatically generated with medium confidence">
            <a:extLst>
              <a:ext uri="{FF2B5EF4-FFF2-40B4-BE49-F238E27FC236}">
                <a16:creationId xmlns:a16="http://schemas.microsoft.com/office/drawing/2014/main" id="{4A8AB932-7CD3-74B2-58B4-4C00DFE90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39" y="643467"/>
            <a:ext cx="9790159" cy="55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B99EBD2-0A00-08CD-A538-8BE7815117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22" b="-1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75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40</cp:revision>
  <dcterms:created xsi:type="dcterms:W3CDTF">2024-07-05T15:16:36Z</dcterms:created>
  <dcterms:modified xsi:type="dcterms:W3CDTF">2024-07-08T18:41:16Z</dcterms:modified>
</cp:coreProperties>
</file>