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F513A-F736-40D9-8AE9-65DFEF21889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56D9B-2567-44D6-A16A-60022DF35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97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56D9B-2567-44D6-A16A-60022DF359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2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CF9A-1DB7-CA7E-09A8-BF8F0AE64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CD5FE-8EA5-3D38-25BB-F190F835F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9373E-3724-CAE8-8B9C-4BF27BE5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5266-63DD-34DA-0987-FE9A3885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0BA35-F04A-1578-0135-32801B66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8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439A-A5E5-9C64-8820-63304BE1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7A0F4-C432-5A2E-89A0-900165A25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680F2-C8E0-22D9-238E-A9431079F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C6F21-A575-86C3-2A75-E403AA6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9BE33-4644-D38A-4B49-7216E253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7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B9AA8-69D9-F75F-C671-87846FE22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73BEF-4D27-2C71-D979-23D510138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E820-B6FB-6479-EF24-42A7FFA5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4A4FF-215E-710C-94AC-38F3441A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E6654-3B8E-68D8-8674-A4432BC4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5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94FE3-8CBE-50D0-D951-A0C3A3DE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B3B6A-9385-D3C7-1C0D-69FFE15D0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8C1AC-4018-61E1-0EC9-6F2A3A8A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BBBEF-DB60-EAA2-5B46-BB0B2BC7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680B-8C6D-EADF-F7FD-8833EE30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3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52E6-F8F1-B27D-2156-0727B02C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1CF43-21B3-660B-1833-A8A03632D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D6D6D-99AF-8D10-DBFD-D4CCD723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C43AE-2A06-F4B7-F2B1-2DC947BA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E32F7-BB99-DEF9-FF7A-B0A23393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0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452F-FC99-8352-D977-B675BA02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96A4A-5AD5-0AE7-F9B6-90F29B9C6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518AC-4A61-9FAA-C82E-95AC78D11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86EE1-7983-76B6-D881-03E895DE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8E4AF-4A16-F3F2-A2F8-7C641875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CC4D9-C3B5-D414-036A-68E06FF3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1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A36C-1C0A-A132-FC08-D99714A7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28F14-3C9B-A95B-5DBF-47F9B11FD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6B2D4-17A8-4141-DD19-0EF7ACBB4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33824-465C-214D-0720-52A8B32F5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8D7C7-77B6-3993-5CA1-36DD27761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5AA40-0F51-BAE2-F66E-FF5E6455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1034F-A654-6B12-F492-DB6D9B09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DAFF3-56E3-1045-047A-0E3AC3F7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8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472D-A473-116C-1A99-492BE4B9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374E0-BAE0-664F-EF22-5776C2A1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2B688-0054-93DE-866B-87E6185F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F18ED-74E2-A926-3B38-26DF9ABE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9B5522-ACA7-04DC-8515-8957C1A1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3E551-474F-4323-F276-E7C06E39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A451D-C3B2-4753-3DED-F4829274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4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971D-1773-4902-8E4B-9204E642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11887-0C4F-91C4-2BCB-873EFBF21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021E8-57C6-3527-4388-F5521A069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76BAC-98A8-67E6-C547-EEDA854B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7318-C469-5378-381A-1C50EA27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144C7-9640-BFAC-6DD1-3420EE65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1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BD5A-216F-8D80-E3C2-95B895F9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AC9416-0224-8ECB-BE88-FBFA353D7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71636-775C-DD4F-9875-FEDACC0B1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A0716-7B30-D9B2-83CE-39518664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077C9-D34F-6AA4-3C2B-328E499C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2AEFD-875D-C62B-0E38-84ECC3CE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1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9544C-6291-62EB-EB52-8C6532A9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CB7DE-1791-C675-607C-C1AC5010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26B15-1ABC-54C3-55BB-6BBDD7B4D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B0D6B-0ED3-131F-077D-5A8830F84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EF95B-CA7B-6FAA-89B2-5C4696933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9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close-up of blue text&#10;&#10;Description automatically generated">
            <a:extLst>
              <a:ext uri="{FF2B5EF4-FFF2-40B4-BE49-F238E27FC236}">
                <a16:creationId xmlns:a16="http://schemas.microsoft.com/office/drawing/2014/main" id="{2DF7C18D-6CDC-9A5B-729E-E591236F49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" t="-560" r="6234" b="8981"/>
          <a:stretch/>
        </p:blipFill>
        <p:spPr>
          <a:xfrm>
            <a:off x="2634343" y="1318010"/>
            <a:ext cx="7761514" cy="35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8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4" name="Rectangle 203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EDD0B2D0-C034-C513-5F92-EC76BD4559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9460"/>
          <a:stretch/>
        </p:blipFill>
        <p:spPr>
          <a:xfrm>
            <a:off x="540077" y="1010838"/>
            <a:ext cx="10372027" cy="4836324"/>
          </a:xfrm>
          <a:prstGeom prst="rect">
            <a:avLst/>
          </a:prstGeom>
        </p:spPr>
      </p:pic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7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white board with text and symbols&#10;&#10;Description automatically generated">
            <a:extLst>
              <a:ext uri="{FF2B5EF4-FFF2-40B4-BE49-F238E27FC236}">
                <a16:creationId xmlns:a16="http://schemas.microsoft.com/office/drawing/2014/main" id="{83AEC976-B775-D6EC-B830-F4899F76F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67" y="535770"/>
            <a:ext cx="10629926" cy="597933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8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whiteboard with math equations&#10;&#10;Description automatically generated">
            <a:extLst>
              <a:ext uri="{FF2B5EF4-FFF2-40B4-BE49-F238E27FC236}">
                <a16:creationId xmlns:a16="http://schemas.microsoft.com/office/drawing/2014/main" id="{73602331-919E-5D8B-7765-11F541F5D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16" y="579316"/>
            <a:ext cx="10587567" cy="5902568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diagram of mathematical equations&#10;&#10;Description automatically generated">
            <a:extLst>
              <a:ext uri="{FF2B5EF4-FFF2-40B4-BE49-F238E27FC236}">
                <a16:creationId xmlns:a16="http://schemas.microsoft.com/office/drawing/2014/main" id="{10094127-4F81-E3F7-D9A3-583EEF438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92" y="914400"/>
            <a:ext cx="10038016" cy="49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2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math equation&#10;&#10;Description automatically generated with medium confidence">
            <a:extLst>
              <a:ext uri="{FF2B5EF4-FFF2-40B4-BE49-F238E27FC236}">
                <a16:creationId xmlns:a16="http://schemas.microsoft.com/office/drawing/2014/main" id="{942DB451-0E95-FB48-637F-6BD1161EA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76" y="491067"/>
            <a:ext cx="8930710" cy="6095209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2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logistic regression">
            <a:extLst>
              <a:ext uri="{FF2B5EF4-FFF2-40B4-BE49-F238E27FC236}">
                <a16:creationId xmlns:a16="http://schemas.microsoft.com/office/drawing/2014/main" id="{8DD781CD-A754-4248-E378-4A5500DD5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81" y="633831"/>
            <a:ext cx="10072685" cy="5590337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43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equations and formulas&#10;&#10;Description automatically generated">
            <a:extLst>
              <a:ext uri="{FF2B5EF4-FFF2-40B4-BE49-F238E27FC236}">
                <a16:creationId xmlns:a16="http://schemas.microsoft.com/office/drawing/2014/main" id="{957D3A24-1597-5418-AF0D-A8E0B02E4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44" y="914400"/>
            <a:ext cx="9287512" cy="49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58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</Words>
  <Application>Microsoft Office PowerPoint</Application>
  <PresentationFormat>Widescreen</PresentationFormat>
  <Paragraphs>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Sohrabi, Salman</dc:creator>
  <cp:lastModifiedBy>Sohrabi, Salman</cp:lastModifiedBy>
  <cp:revision>48</cp:revision>
  <dcterms:created xsi:type="dcterms:W3CDTF">2024-07-05T15:16:36Z</dcterms:created>
  <dcterms:modified xsi:type="dcterms:W3CDTF">2024-07-08T19:44:50Z</dcterms:modified>
</cp:coreProperties>
</file>