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F513A-F736-40D9-8AE9-65DFEF21889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6D9B-2567-44D6-A16A-60022DF3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close-up of a sign&#10;&#10;Description automatically generated">
            <a:extLst>
              <a:ext uri="{FF2B5EF4-FFF2-40B4-BE49-F238E27FC236}">
                <a16:creationId xmlns:a16="http://schemas.microsoft.com/office/drawing/2014/main" id="{B332F300-087A-D38C-DCD8-C0ECEB3D3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0" y="2240093"/>
            <a:ext cx="10832372" cy="20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724CDE-B2C1-BB3D-55AB-9B97140E5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2" y="568983"/>
            <a:ext cx="9864518" cy="554878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5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FB154F-18E2-F913-2AF6-86ECBA7CE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5" y="680018"/>
            <a:ext cx="9774162" cy="549796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9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C964AEFA-1C2D-D3E4-BD4E-DC20AD459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6" y="699613"/>
            <a:ext cx="10253133" cy="576738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6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5D9A8E3D-E062-1C21-63EC-D2C05B614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9" y="928213"/>
            <a:ext cx="10024533" cy="563879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F363E96-192C-C816-A5CD-1DA8748B3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2" y="786699"/>
            <a:ext cx="10019334" cy="563587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6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learning process&#10;&#10;Description automatically generated">
            <a:extLst>
              <a:ext uri="{FF2B5EF4-FFF2-40B4-BE49-F238E27FC236}">
                <a16:creationId xmlns:a16="http://schemas.microsoft.com/office/drawing/2014/main" id="{E834945C-E294-9505-6BDC-5484D7F04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7" y="624909"/>
            <a:ext cx="10326312" cy="580854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2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white text&#10;&#10;Description automatically generated">
            <a:extLst>
              <a:ext uri="{FF2B5EF4-FFF2-40B4-BE49-F238E27FC236}">
                <a16:creationId xmlns:a16="http://schemas.microsoft.com/office/drawing/2014/main" id="{77C92329-DB53-C2F5-1D48-B9703730D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8" y="652464"/>
            <a:ext cx="10220476" cy="574901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7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A19AFBCA-C445-32CF-2398-8E17AD416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24" y="664710"/>
            <a:ext cx="9828590" cy="552857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3B4B068-CB14-A7FE-3F64-904468AF9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1" y="688727"/>
            <a:ext cx="10212859" cy="574473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85</cp:revision>
  <dcterms:created xsi:type="dcterms:W3CDTF">2024-07-05T15:16:36Z</dcterms:created>
  <dcterms:modified xsi:type="dcterms:W3CDTF">2024-07-10T19:36:49Z</dcterms:modified>
</cp:coreProperties>
</file>