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D9B-2567-44D6-A16A-60022DF359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8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D9B-2567-44D6-A16A-60022DF359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D9B-2567-44D6-A16A-60022DF359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DDBA7CF5-E4E4-0EB2-6ED9-59AAD44E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96" y="1871617"/>
            <a:ext cx="10245608" cy="237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A9B986CF-A1A9-B5E7-40B4-D50F77FF8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8C6A0816-D055-5C97-EFE2-A2C901E9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"/>
          <a:stretch/>
        </p:blipFill>
        <p:spPr>
          <a:xfrm>
            <a:off x="789195" y="998681"/>
            <a:ext cx="10591631" cy="52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1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ffee roasting process&#10;&#10;Description automatically generated">
            <a:extLst>
              <a:ext uri="{FF2B5EF4-FFF2-40B4-BE49-F238E27FC236}">
                <a16:creationId xmlns:a16="http://schemas.microsoft.com/office/drawing/2014/main" id="{8F813F5C-3E20-9E0B-EA80-E4FCAE771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4"/>
          <a:stretch/>
        </p:blipFill>
        <p:spPr>
          <a:xfrm>
            <a:off x="1496785" y="966023"/>
            <a:ext cx="9198429" cy="48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6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ffee roasting graph&#10;&#10;Description automatically generated">
            <a:extLst>
              <a:ext uri="{FF2B5EF4-FFF2-40B4-BE49-F238E27FC236}">
                <a16:creationId xmlns:a16="http://schemas.microsoft.com/office/drawing/2014/main" id="{7E07D5F5-4ECB-2081-248F-218032689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" b="-1"/>
          <a:stretch/>
        </p:blipFill>
        <p:spPr>
          <a:xfrm>
            <a:off x="893920" y="1096652"/>
            <a:ext cx="10482943" cy="49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7C0862-5ADD-2290-D667-7A656B706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0"/>
          <a:stretch/>
        </p:blipFill>
        <p:spPr>
          <a:xfrm>
            <a:off x="887170" y="764015"/>
            <a:ext cx="10232571" cy="56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6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number of numbers and equations&#10;&#10;Description automatically generated with medium confidence">
            <a:extLst>
              <a:ext uri="{FF2B5EF4-FFF2-40B4-BE49-F238E27FC236}">
                <a16:creationId xmlns:a16="http://schemas.microsoft.com/office/drawing/2014/main" id="{553A7D6E-8D38-FE68-8142-70FD5CDEB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956"/>
          <a:stretch/>
        </p:blipFill>
        <p:spPr>
          <a:xfrm>
            <a:off x="903514" y="650673"/>
            <a:ext cx="10384971" cy="55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and red text&#10;&#10;Description automatically generated">
            <a:extLst>
              <a:ext uri="{FF2B5EF4-FFF2-40B4-BE49-F238E27FC236}">
                <a16:creationId xmlns:a16="http://schemas.microsoft.com/office/drawing/2014/main" id="{A59075E9-06FC-6981-D060-741AD42F2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5"/>
          <a:stretch/>
        </p:blipFill>
        <p:spPr>
          <a:xfrm>
            <a:off x="1491343" y="983754"/>
            <a:ext cx="9554772" cy="48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2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91CFD85-4B7F-60B7-644F-FCB35E061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>
          <a:xfrm>
            <a:off x="1573829" y="1114382"/>
            <a:ext cx="9044341" cy="46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8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92382C-26E0-8361-AEF0-6DADC417C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45678" r="5960"/>
          <a:stretch/>
        </p:blipFill>
        <p:spPr>
          <a:xfrm>
            <a:off x="4500411" y="2929589"/>
            <a:ext cx="7190846" cy="34105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math equations and numbers&#10;&#10;Description automatically generated">
            <a:extLst>
              <a:ext uri="{FF2B5EF4-FFF2-40B4-BE49-F238E27FC236}">
                <a16:creationId xmlns:a16="http://schemas.microsoft.com/office/drawing/2014/main" id="{0ED242BC-629F-1DE4-218D-FF3538AB9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78"/>
          <a:stretch/>
        </p:blipFill>
        <p:spPr>
          <a:xfrm>
            <a:off x="4500411" y="888573"/>
            <a:ext cx="6888475" cy="1559514"/>
          </a:xfrm>
          <a:prstGeom prst="rect">
            <a:avLst/>
          </a:prstGeom>
        </p:spPr>
      </p:pic>
      <p:pic>
        <p:nvPicPr>
          <p:cNvPr id="7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491147-FCB3-0EED-ED56-9E0617954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95"/>
          <a:stretch/>
        </p:blipFill>
        <p:spPr>
          <a:xfrm>
            <a:off x="1988489" y="121722"/>
            <a:ext cx="7613476" cy="533853"/>
          </a:xfrm>
          <a:prstGeom prst="rect">
            <a:avLst/>
          </a:prstGeom>
        </p:spPr>
      </p:pic>
      <p:pic>
        <p:nvPicPr>
          <p:cNvPr id="8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D8DFCC7-CFEA-8BEC-AF0A-A61E152C9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4" t="8762" r="21109" b="53245"/>
          <a:stretch/>
        </p:blipFill>
        <p:spPr>
          <a:xfrm>
            <a:off x="708425" y="3407895"/>
            <a:ext cx="3663089" cy="22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1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B28EDFE-B2FA-8D17-7510-C77F2747C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44"/>
          <a:stretch/>
        </p:blipFill>
        <p:spPr>
          <a:xfrm>
            <a:off x="1245353" y="466344"/>
            <a:ext cx="9977818" cy="57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4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</Words>
  <Application>Microsoft Office PowerPoint</Application>
  <PresentationFormat>Widescreen</PresentationFormat>
  <Paragraphs>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97</cp:revision>
  <dcterms:created xsi:type="dcterms:W3CDTF">2024-07-05T15:16:36Z</dcterms:created>
  <dcterms:modified xsi:type="dcterms:W3CDTF">2024-07-09T18:13:24Z</dcterms:modified>
</cp:coreProperties>
</file>