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513A-F736-40D9-8AE9-65DFEF21889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D9B-2567-44D6-A16A-60022DF3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D9B-2567-44D6-A16A-60022DF359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1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D12E996-F967-9C7A-BC29-550E311AF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55" y="2407550"/>
            <a:ext cx="6210550" cy="19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error and error&#10;&#10;Description automatically generated">
            <a:extLst>
              <a:ext uri="{FF2B5EF4-FFF2-40B4-BE49-F238E27FC236}">
                <a16:creationId xmlns:a16="http://schemas.microsoft.com/office/drawing/2014/main" id="{9D24CBC1-8AD4-BE68-ADC1-66CE7E828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9" y="634161"/>
            <a:ext cx="9880009" cy="55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393CEDFA-012E-47A4-271C-802BBF1DE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91" y="677705"/>
            <a:ext cx="9767999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0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F4E0C1-0FC4-3C51-F8F5-0C8E97F09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33" y="663393"/>
            <a:ext cx="9814694" cy="55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9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training&#10;&#10;Description automatically generated with medium confidence">
            <a:extLst>
              <a:ext uri="{FF2B5EF4-FFF2-40B4-BE49-F238E27FC236}">
                <a16:creationId xmlns:a16="http://schemas.microsoft.com/office/drawing/2014/main" id="{984BB5E1-549A-FA6C-DDCC-95DCBD023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3" y="623275"/>
            <a:ext cx="9879054" cy="55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error and error&#10;&#10;Description automatically generated with medium confidence">
            <a:extLst>
              <a:ext uri="{FF2B5EF4-FFF2-40B4-BE49-F238E27FC236}">
                <a16:creationId xmlns:a16="http://schemas.microsoft.com/office/drawing/2014/main" id="{3CCAC1E7-0651-A87A-B6DB-4D260D08D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2" y="719381"/>
            <a:ext cx="9662294" cy="54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training and training&#10;&#10;Description automatically generated">
            <a:extLst>
              <a:ext uri="{FF2B5EF4-FFF2-40B4-BE49-F238E27FC236}">
                <a16:creationId xmlns:a16="http://schemas.microsoft.com/office/drawing/2014/main" id="{81BD1C06-3A04-C171-7CBD-215A1D75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7" y="666819"/>
            <a:ext cx="9785847" cy="55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EB2B97-A358-7A28-1D93-4BC19C98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28" y="655933"/>
            <a:ext cx="9851161" cy="554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9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02D8B1-71E7-946D-7427-826A29A8F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01" y="664205"/>
            <a:ext cx="9819398" cy="55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3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BD3A6AAF-4202-7001-B744-5F807E745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20" y="713258"/>
            <a:ext cx="9771151" cy="54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C8E041A1-C699-17E6-B161-A730CDFDD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9" y="663773"/>
            <a:ext cx="9825580" cy="55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4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9FD2052-E78C-7947-614F-4194E84F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0" y="643342"/>
            <a:ext cx="9845719" cy="55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27361EEA-F8FE-C4C5-9795-16E480EB7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94" y="664272"/>
            <a:ext cx="9814694" cy="55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0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72CFE82-3988-4D08-B2EB-940F25EF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96" y="669897"/>
            <a:ext cx="9803808" cy="55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4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error and error&#10;&#10;Description automatically generated">
            <a:extLst>
              <a:ext uri="{FF2B5EF4-FFF2-40B4-BE49-F238E27FC236}">
                <a16:creationId xmlns:a16="http://schemas.microsoft.com/office/drawing/2014/main" id="{05807415-E138-AA77-04B1-DD77017CF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20" y="655933"/>
            <a:ext cx="9814694" cy="55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94</cp:revision>
  <dcterms:created xsi:type="dcterms:W3CDTF">2024-07-05T15:16:36Z</dcterms:created>
  <dcterms:modified xsi:type="dcterms:W3CDTF">2024-07-10T19:53:51Z</dcterms:modified>
</cp:coreProperties>
</file>