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77" r:id="rId9"/>
    <p:sldId id="278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513A-F736-40D9-8AE9-65DFEF21889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D9B-2567-44D6-A16A-60022DF3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D9B-2567-44D6-A16A-60022DF359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5392A4B8-BCBD-1A5E-D843-77ADA67B0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52" y="1519405"/>
            <a:ext cx="6907343" cy="34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CFD6830-5B6C-085E-C976-E469F08CB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" t="125" r="410" b="2738"/>
          <a:stretch/>
        </p:blipFill>
        <p:spPr>
          <a:xfrm>
            <a:off x="940553" y="615343"/>
            <a:ext cx="9977818" cy="54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A9CA29A-5B7B-B88F-6951-9D5AA03A3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" b="1678"/>
          <a:stretch/>
        </p:blipFill>
        <p:spPr>
          <a:xfrm>
            <a:off x="979714" y="765752"/>
            <a:ext cx="9993086" cy="54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test&#10;&#10;Description automatically generated">
            <a:extLst>
              <a:ext uri="{FF2B5EF4-FFF2-40B4-BE49-F238E27FC236}">
                <a16:creationId xmlns:a16="http://schemas.microsoft.com/office/drawing/2014/main" id="{9FBAE266-537E-51BC-3C5C-AFE4590D6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"/>
          <a:stretch/>
        </p:blipFill>
        <p:spPr>
          <a:xfrm>
            <a:off x="1329349" y="968830"/>
            <a:ext cx="9612086" cy="52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EAFFCC4-D0FB-D81E-9BB5-4890CF8C2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6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0948570-7FB8-9CCD-E4FB-9CE7DF86B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" b="1"/>
          <a:stretch/>
        </p:blipFill>
        <p:spPr>
          <a:xfrm>
            <a:off x="1088572" y="822251"/>
            <a:ext cx="9348196" cy="520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7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A121BBC1-3D7B-60CE-E5E7-197D2E0E2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" b="1"/>
          <a:stretch/>
        </p:blipFill>
        <p:spPr>
          <a:xfrm>
            <a:off x="838200" y="226943"/>
            <a:ext cx="10628376" cy="591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5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F9E33E6-334F-88D0-247B-6074E4501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"/>
          <a:stretch/>
        </p:blipFill>
        <p:spPr>
          <a:xfrm>
            <a:off x="1110343" y="776973"/>
            <a:ext cx="9655629" cy="52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5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160B0CD8-4818-B2E8-6F6B-8AF6F4774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" b="4203"/>
          <a:stretch/>
        </p:blipFill>
        <p:spPr>
          <a:xfrm>
            <a:off x="1088571" y="864182"/>
            <a:ext cx="9601200" cy="51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9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D3C9EA8-B6B9-284F-DA54-765A7A6F1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" b="1"/>
          <a:stretch/>
        </p:blipFill>
        <p:spPr>
          <a:xfrm>
            <a:off x="1055914" y="812426"/>
            <a:ext cx="9383486" cy="52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0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083B810-0931-7F17-DD8C-A24B56AEB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t="729" r="-531" b="286"/>
          <a:stretch/>
        </p:blipFill>
        <p:spPr>
          <a:xfrm>
            <a:off x="1387630" y="912412"/>
            <a:ext cx="9840686" cy="54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box with black text&#10;&#10;Description automatically generated">
            <a:extLst>
              <a:ext uri="{FF2B5EF4-FFF2-40B4-BE49-F238E27FC236}">
                <a16:creationId xmlns:a16="http://schemas.microsoft.com/office/drawing/2014/main" id="{F2F89360-437F-52C6-97B1-A15E7A2BE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2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277D9AE-5F35-7F78-8D7E-DFBD161BF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" b="4614"/>
          <a:stretch/>
        </p:blipFill>
        <p:spPr>
          <a:xfrm>
            <a:off x="982102" y="754828"/>
            <a:ext cx="10227796" cy="54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3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BB8306B-EB13-78AF-48FC-8EEF4204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" b="4406"/>
          <a:stretch/>
        </p:blipFill>
        <p:spPr>
          <a:xfrm>
            <a:off x="821204" y="589295"/>
            <a:ext cx="10628376" cy="56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7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24EC2DA3-23AC-E32A-F3CA-55744115B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" b="1"/>
          <a:stretch/>
        </p:blipFill>
        <p:spPr>
          <a:xfrm>
            <a:off x="1064366" y="780995"/>
            <a:ext cx="10063265" cy="56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og model&#10;&#10;Description automatically generated">
            <a:extLst>
              <a:ext uri="{FF2B5EF4-FFF2-40B4-BE49-F238E27FC236}">
                <a16:creationId xmlns:a16="http://schemas.microsoft.com/office/drawing/2014/main" id="{2179C68B-36D3-5D4B-FDCB-21369827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 b="1"/>
          <a:stretch/>
        </p:blipFill>
        <p:spPr>
          <a:xfrm>
            <a:off x="2084316" y="1164771"/>
            <a:ext cx="8447314" cy="47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3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C41827F8-744E-84A0-EFD3-4E3076E4A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" b="1"/>
          <a:stretch/>
        </p:blipFill>
        <p:spPr>
          <a:xfrm>
            <a:off x="1416435" y="1042102"/>
            <a:ext cx="9437914" cy="52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42EC46EC-9DAB-23B5-2469-940DFEBA4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5" b="1"/>
          <a:stretch/>
        </p:blipFill>
        <p:spPr>
          <a:xfrm>
            <a:off x="1142999" y="627149"/>
            <a:ext cx="9906000" cy="55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ED2C438-B364-8D71-D993-EFEA41E4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2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53C4384B-A1A9-9BA7-F069-D64386994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" b="1"/>
          <a:stretch/>
        </p:blipFill>
        <p:spPr>
          <a:xfrm>
            <a:off x="1393371" y="639685"/>
            <a:ext cx="10003971" cy="5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</Words>
  <Application>Microsoft Office PowerPoint</Application>
  <PresentationFormat>Widescreen</PresentationFormat>
  <Paragraphs>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126</cp:revision>
  <dcterms:created xsi:type="dcterms:W3CDTF">2024-07-05T15:16:36Z</dcterms:created>
  <dcterms:modified xsi:type="dcterms:W3CDTF">2024-07-10T21:19:47Z</dcterms:modified>
</cp:coreProperties>
</file>