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DF8934C-BC4A-018E-6338-1A978B603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65" y="2372375"/>
            <a:ext cx="5794936" cy="14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CB100A76-7104-2F3C-43AC-9E135E16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1" b="11133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8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86234F9F-CD50-E704-F434-4A59BD34D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309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number gri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AC05858B-44C7-850F-EC53-45615B7C3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57" r="1" b="14186"/>
          <a:stretch/>
        </p:blipFill>
        <p:spPr>
          <a:xfrm>
            <a:off x="853981" y="805543"/>
            <a:ext cx="10488660" cy="50183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3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A9952B-B316-07E5-2885-E450266AB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0" r="1" b="991"/>
          <a:stretch/>
        </p:blipFill>
        <p:spPr>
          <a:xfrm>
            <a:off x="1197018" y="826635"/>
            <a:ext cx="9813745" cy="54275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5028DA-5C16-AC1F-3387-6572D016E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94" r="1" b="11788"/>
          <a:stretch/>
        </p:blipFill>
        <p:spPr>
          <a:xfrm>
            <a:off x="851670" y="751114"/>
            <a:ext cx="10488660" cy="51162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box with black text&#10;&#10;Description automatically generated">
            <a:extLst>
              <a:ext uri="{FF2B5EF4-FFF2-40B4-BE49-F238E27FC236}">
                <a16:creationId xmlns:a16="http://schemas.microsoft.com/office/drawing/2014/main" id="{90C23FE2-F67F-A04F-AA49-7FAE849B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" r="1" b="11382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2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0788252-E887-0430-BA4E-060526B0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309"/>
          <a:stretch/>
        </p:blipFill>
        <p:spPr>
          <a:xfrm>
            <a:off x="865141" y="675204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hite text&#10;&#10;Description automatically generated">
            <a:extLst>
              <a:ext uri="{FF2B5EF4-FFF2-40B4-BE49-F238E27FC236}">
                <a16:creationId xmlns:a16="http://schemas.microsoft.com/office/drawing/2014/main" id="{EE5A3FCA-2C54-8CA1-51EC-DDF42C43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5" r="1" b="14829"/>
          <a:stretch/>
        </p:blipFill>
        <p:spPr>
          <a:xfrm>
            <a:off x="876301" y="891951"/>
            <a:ext cx="10488660" cy="48966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9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132</cp:revision>
  <dcterms:created xsi:type="dcterms:W3CDTF">2024-07-05T15:16:36Z</dcterms:created>
  <dcterms:modified xsi:type="dcterms:W3CDTF">2024-07-10T21:46:34Z</dcterms:modified>
</cp:coreProperties>
</file>