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hrabi, Salman" userId="8bfdec4b-9bae-4609-bad7-513b76829630" providerId="ADAL" clId="{2AED6A94-2C48-45E2-991A-5D9566A4A08E}"/>
    <pc:docChg chg="undo custSel delSld modSld">
      <pc:chgData name="Sohrabi, Salman" userId="8bfdec4b-9bae-4609-bad7-513b76829630" providerId="ADAL" clId="{2AED6A94-2C48-45E2-991A-5D9566A4A08E}" dt="2024-10-15T20:42:40.480" v="2" actId="1076"/>
      <pc:docMkLst>
        <pc:docMk/>
      </pc:docMkLst>
      <pc:sldChg chg="modSp mod">
        <pc:chgData name="Sohrabi, Salman" userId="8bfdec4b-9bae-4609-bad7-513b76829630" providerId="ADAL" clId="{2AED6A94-2C48-45E2-991A-5D9566A4A08E}" dt="2024-10-15T20:42:40.480" v="2" actId="1076"/>
        <pc:sldMkLst>
          <pc:docMk/>
          <pc:sldMk cId="1509381858" sldId="258"/>
        </pc:sldMkLst>
        <pc:picChg chg="mod">
          <ac:chgData name="Sohrabi, Salman" userId="8bfdec4b-9bae-4609-bad7-513b76829630" providerId="ADAL" clId="{2AED6A94-2C48-45E2-991A-5D9566A4A08E}" dt="2024-10-15T20:42:40.480" v="2" actId="1076"/>
          <ac:picMkLst>
            <pc:docMk/>
            <pc:sldMk cId="1509381858" sldId="258"/>
            <ac:picMk id="3" creationId="{F46D6E3D-82AC-6C37-F335-2E63C8CD679E}"/>
          </ac:picMkLst>
        </pc:picChg>
      </pc:sldChg>
      <pc:sldChg chg="del">
        <pc:chgData name="Sohrabi, Salman" userId="8bfdec4b-9bae-4609-bad7-513b76829630" providerId="ADAL" clId="{2AED6A94-2C48-45E2-991A-5D9566A4A08E}" dt="2024-10-15T20:42:30.490" v="0" actId="47"/>
        <pc:sldMkLst>
          <pc:docMk/>
          <pc:sldMk cId="3528699514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57276-7B70-5C38-C0E6-A184B13DF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5CCCC-0436-4F9B-07BE-7733168F7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51D5C-3ADE-D573-FD10-388E21490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77C9-4190-4485-869D-630EF50B8826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D9C8C-80E0-9178-C6C5-DC75BE54F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3CBBB-C39A-9CE0-2871-EF85D6F8A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A52C-65E8-45B7-8C3A-5BAD8351F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6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B1980-C4C5-4F45-7BFF-8FD459358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52D360-9331-F50D-4137-E815E8CA5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11525-9DC2-08B6-BCAE-F6F6E7588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77C9-4190-4485-869D-630EF50B8826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90478-B6E8-2314-F7ED-EEF61661D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5190B-98AD-EF11-E906-2C2A56FAA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A52C-65E8-45B7-8C3A-5BAD8351F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44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5434D7-BDBC-F08D-82CD-18A5B4D23C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75B4F1-25AE-FDA7-76F6-AC91A6395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0DE86-7EF6-EEDC-B12C-13BAACEE0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77C9-4190-4485-869D-630EF50B8826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FE99D-982E-BB43-4BFE-1D1124CAE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BA66F-6C6E-130C-C864-D5657884F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A52C-65E8-45B7-8C3A-5BAD8351F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6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E4443-D462-C043-F761-12F0CD52E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A6175-9A39-7277-F9D6-F4B069C87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B9BD2-15CF-0A4F-4345-A3870F28B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77C9-4190-4485-869D-630EF50B8826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CD41B-F10E-9615-C23D-0DB32082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0E4A8-2D2D-A9D8-96E8-17043CE8C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A52C-65E8-45B7-8C3A-5BAD8351F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08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3B2B6-CEE9-E676-A7E6-212CBB546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8B2E2-8A02-B0B8-64A9-B9A5FE77F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6BDB6-DFC4-3BB1-53A3-0B201FF25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77C9-4190-4485-869D-630EF50B8826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86A62-3D4A-8AA7-9B0F-479286A9B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95A4C-58BD-B705-C4EF-869476D25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A52C-65E8-45B7-8C3A-5BAD8351F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15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A998E-7689-E116-CF76-E980826F3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3DD62-88AE-8409-8BDB-3F1FB5F2C1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77C44-EB9B-515D-7542-36CF40F2A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F9ECC-FBAB-5F92-0FA6-F71A16FA9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77C9-4190-4485-869D-630EF50B8826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3C19B-C4A5-F704-EAE3-4CCC7804D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79FC6-D302-38F4-3F4E-9297977B6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A52C-65E8-45B7-8C3A-5BAD8351F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8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90A0D-7FBE-68CD-E899-3BEA68DC3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71C35-9E5C-907D-2A64-83C32EC2F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6E04DD-D72A-2B02-856E-32C669302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2CDD6C-B997-50BD-DAD8-82E7D5D7E9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77ED37-95B9-DC48-D243-4DFF4BC3DF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DFF20C-BA23-F318-F18F-6B7A48F5F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77C9-4190-4485-869D-630EF50B8826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719C5E-7372-96AB-621D-2B71BA2E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2E27E-E7CD-63C6-27F9-BDF0378B4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A52C-65E8-45B7-8C3A-5BAD8351F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06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80C85-78B4-B9C8-8680-51CBF521F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5EF403-9756-E715-1276-9D2E532C4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77C9-4190-4485-869D-630EF50B8826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510DFA-264E-B7C1-C723-9F17D93E9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D80B5-F90A-F192-2690-48D187C9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A52C-65E8-45B7-8C3A-5BAD8351F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70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F7103A-3D5D-11F6-6542-A183D41D0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77C9-4190-4485-869D-630EF50B8826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93C9E6-7A70-5FE8-7860-A00F000C5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2BB9D-B85E-BFFB-05C8-6FFC0E31E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A52C-65E8-45B7-8C3A-5BAD8351F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97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3609B-1BB1-BC6E-102A-CE514C0FF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6D346-1160-B565-A835-E4B750360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50BDA-2122-A0FB-A5B5-2A9F9DA24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F19B8D-D867-9C39-4DCE-C2D083E07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77C9-4190-4485-869D-630EF50B8826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98A42-D0A3-C3F6-FBB1-BCAA703ED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6532A-36E9-FBFA-4C23-D204EB437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A52C-65E8-45B7-8C3A-5BAD8351F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15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DC7FB-F7AA-CA71-7626-54309E8BB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436E14-5A82-37E5-19D5-7CBD32D80F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9E9BF6-628C-A15E-151E-850620ACC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59B4D-0CD0-3BDA-43EA-D832AF034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77C9-4190-4485-869D-630EF50B8826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148DB-900A-AAE9-0FB7-6019A578A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379B4-FB0E-D17D-EB34-0F569B85A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A52C-65E8-45B7-8C3A-5BAD8351F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44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498030-E0A6-075C-A4FB-2308A1E4D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FF535-F9B7-40D3-61AD-1B6035BE0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E1F88-C46F-3503-A58B-5130703079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FA77C9-4190-4485-869D-630EF50B8826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01BF7-F21C-2AC6-DCF1-819348D2A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55788-6D82-191F-D089-FF7E59DCE7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E0A52C-65E8-45B7-8C3A-5BAD8351F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306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">
            <a:extLst>
              <a:ext uri="{FF2B5EF4-FFF2-40B4-BE49-F238E27FC236}">
                <a16:creationId xmlns:a16="http://schemas.microsoft.com/office/drawing/2014/main" id="{33F83688-EB0B-6283-776B-934E41384B3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91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2">
            <a:extLst>
              <a:ext uri="{FF2B5EF4-FFF2-40B4-BE49-F238E27FC236}">
                <a16:creationId xmlns:a16="http://schemas.microsoft.com/office/drawing/2014/main" id="{F46D6E3D-82AC-6C37-F335-2E63C8CD679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381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3">
            <a:extLst>
              <a:ext uri="{FF2B5EF4-FFF2-40B4-BE49-F238E27FC236}">
                <a16:creationId xmlns:a16="http://schemas.microsoft.com/office/drawing/2014/main" id="{8DAE4BF9-E063-5594-30EE-B2CC58FC7C6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479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4">
            <a:extLst>
              <a:ext uri="{FF2B5EF4-FFF2-40B4-BE49-F238E27FC236}">
                <a16:creationId xmlns:a16="http://schemas.microsoft.com/office/drawing/2014/main" id="{F976D658-254B-8049-0238-EBD7C57F22E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148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5">
            <a:extLst>
              <a:ext uri="{FF2B5EF4-FFF2-40B4-BE49-F238E27FC236}">
                <a16:creationId xmlns:a16="http://schemas.microsoft.com/office/drawing/2014/main" id="{9E7BB06C-465E-6639-4929-508FBCEFCAC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851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6">
            <a:extLst>
              <a:ext uri="{FF2B5EF4-FFF2-40B4-BE49-F238E27FC236}">
                <a16:creationId xmlns:a16="http://schemas.microsoft.com/office/drawing/2014/main" id="{8BAB9D68-1862-D8A8-45C2-C15026F517A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893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7">
            <a:extLst>
              <a:ext uri="{FF2B5EF4-FFF2-40B4-BE49-F238E27FC236}">
                <a16:creationId xmlns:a16="http://schemas.microsoft.com/office/drawing/2014/main" id="{71E535E2-05AF-12F8-7BD9-06AA9AF66CE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09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9">
            <a:extLst>
              <a:ext uri="{FF2B5EF4-FFF2-40B4-BE49-F238E27FC236}">
                <a16:creationId xmlns:a16="http://schemas.microsoft.com/office/drawing/2014/main" id="{86D45A22-7369-89F6-F6D7-C041631C5B7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444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0">
            <a:extLst>
              <a:ext uri="{FF2B5EF4-FFF2-40B4-BE49-F238E27FC236}">
                <a16:creationId xmlns:a16="http://schemas.microsoft.com/office/drawing/2014/main" id="{3DB4DA1E-9811-81E8-819B-AAE22E9F80E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195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Sohrabi, Salman</dc:creator>
  <cp:lastModifiedBy>Sohrabi, Salman</cp:lastModifiedBy>
  <cp:revision>1</cp:revision>
  <dcterms:created xsi:type="dcterms:W3CDTF">2024-07-13T16:09:11Z</dcterms:created>
  <dcterms:modified xsi:type="dcterms:W3CDTF">2024-10-15T20:42:41Z</dcterms:modified>
</cp:coreProperties>
</file>