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7E5E-7C49-904C-7560-75D446499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9110B-09BB-5791-64C0-F27F10BC6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40CBF-2ADB-3B79-2614-B324356A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3D2-8F66-49EF-946E-E14CBE24D60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CA940-F77C-1727-7F64-F4641876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8E14-0227-19A4-83DF-1065587A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58F7-582C-45FD-9883-1BEC9F568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1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553B-32C1-321D-2741-22968BD7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08611-5155-6349-A5B3-B93FF5F4A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41223-A1A6-3359-E1E1-5A89D034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3D2-8F66-49EF-946E-E14CBE24D60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C6531-6A89-A70B-14D0-A583CA2E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F3AE8-BFC9-AC88-BF8A-74DC4EFF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58F7-582C-45FD-9883-1BEC9F568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0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CFD36-D0CD-C1A3-FF4B-76FBE7611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C3E7A-A30D-EAD8-8BAC-EFE85E420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56657-A102-05F3-B3E6-59C6BD97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3D2-8F66-49EF-946E-E14CBE24D60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0E140-3A48-7E72-428A-F8DD0FE9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BFD85-9CC2-40C9-A4A2-8B604C91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58F7-582C-45FD-9883-1BEC9F568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9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787C-C53D-F882-C1AF-0D6BC0C3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CAC90-8208-213B-65A9-8525B1ACC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7E5E2-7B9A-96FC-75D5-3F00B9E2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3D2-8F66-49EF-946E-E14CBE24D60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1BAAA-A76B-ABB4-17E1-B2CA8885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712BD-125F-4634-8FF9-34D464D3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58F7-582C-45FD-9883-1BEC9F568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5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7E3D-34A4-FD75-AD15-C5D687EE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A0C53-2B67-0A87-5916-52F5F48A2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35113-1835-6C4A-3C58-28AC1C5C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3D2-8F66-49EF-946E-E14CBE24D60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21F00-A862-A3CC-8D1E-5FD8114B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FC19F-71B7-9CF8-33C1-CE022F2B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58F7-582C-45FD-9883-1BEC9F568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6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9036-C4DE-B1FD-D051-181E2DAD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D73EF-4E03-F2A9-C893-FC82024CB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17FC1-6036-64C5-93DA-54C38FD5F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A81CE-9033-BE0B-233F-35A140B8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3D2-8F66-49EF-946E-E14CBE24D60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179CB-DF9B-80D5-EFE0-C3D29C74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D90B4-F570-D966-CD5D-59BF9484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58F7-582C-45FD-9883-1BEC9F568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4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D124-4ABA-7E44-68B2-4BDCDC65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01BA0-FD86-3BD3-4E9D-7330158A3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E8451-1CA3-E6B9-EA9E-5E8FDC868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C1236-F155-BE7F-36F9-14C68CE36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B66E3-A1DF-E8C7-41DD-C40C10810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A176CD-ADAB-D01D-8244-205EA79B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3D2-8F66-49EF-946E-E14CBE24D60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4547F-FC14-BE5C-5E9B-8F7D2E4F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44072-7B3D-F2FE-C386-52D31556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58F7-582C-45FD-9883-1BEC9F568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1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11B8-0B54-8386-C528-6644BDF7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4D8A4-CF97-17AC-1D42-FD09211A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3D2-8F66-49EF-946E-E14CBE24D60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0FDF0-D238-BC8A-A6DC-75A44BF7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BE6BF-124F-622D-2901-7973CACA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58F7-582C-45FD-9883-1BEC9F568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7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92383-3BD4-CDD9-0ACD-CB66D735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3D2-8F66-49EF-946E-E14CBE24D60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9E77C-80FB-0800-B595-372CCC35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026C0-A419-ABE6-D538-4412CFEC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58F7-582C-45FD-9883-1BEC9F568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6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30B8-F877-25D7-C56B-C0347B59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3CB85-669A-B90A-4443-2592231A5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24C21-CCA7-E5F3-5A82-BE09FD9EC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B57DD-E535-AE1D-4696-F444E466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3D2-8F66-49EF-946E-E14CBE24D60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75FD5-D18A-AF58-FFC1-A6532BF3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8C2F3-34D9-0995-E841-9291279E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58F7-582C-45FD-9883-1BEC9F568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7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EC78-F5AD-2415-922B-BCB8BA9A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0B6A5-A6A0-686C-41E6-63B942928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D4D3-856C-5478-5357-2104B12E1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9AEF7-83C7-56F1-3A09-695F0EE4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D3D2-8F66-49EF-946E-E14CBE24D60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6A6E3-CC1E-FE3C-6344-66112525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A01E8-237E-CF0C-9F98-90846326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58F7-582C-45FD-9883-1BEC9F568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7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7A7C2-D955-C97B-EF80-49EEE623A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5651D-6BE0-E0E0-3A92-98E839456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55C9-29B3-94D7-E605-DF2C5BEAF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AAD3D2-8F66-49EF-946E-E14CBE24D60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D763E-2F02-CE86-322C-0ED9FD0B5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9A061-7A2E-D921-A8D4-40948A0C2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5C58F7-582C-45FD-9883-1BEC9F568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38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">
            <a:extLst>
              <a:ext uri="{FF2B5EF4-FFF2-40B4-BE49-F238E27FC236}">
                <a16:creationId xmlns:a16="http://schemas.microsoft.com/office/drawing/2014/main" id="{75E2D246-4A88-D33C-E103-A7F580B2F2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4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">
            <a:extLst>
              <a:ext uri="{FF2B5EF4-FFF2-40B4-BE49-F238E27FC236}">
                <a16:creationId xmlns:a16="http://schemas.microsoft.com/office/drawing/2014/main" id="{16E05A89-85BD-43B9-E334-D6EA1CA7083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5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">
            <a:extLst>
              <a:ext uri="{FF2B5EF4-FFF2-40B4-BE49-F238E27FC236}">
                <a16:creationId xmlns:a16="http://schemas.microsoft.com/office/drawing/2014/main" id="{6F386C01-223A-2D4A-ADF5-14A958FEB4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6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">
            <a:extLst>
              <a:ext uri="{FF2B5EF4-FFF2-40B4-BE49-F238E27FC236}">
                <a16:creationId xmlns:a16="http://schemas.microsoft.com/office/drawing/2014/main" id="{03556FE3-CF93-BE4B-097F-F571858EA54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6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5">
            <a:extLst>
              <a:ext uri="{FF2B5EF4-FFF2-40B4-BE49-F238E27FC236}">
                <a16:creationId xmlns:a16="http://schemas.microsoft.com/office/drawing/2014/main" id="{73F808A7-2605-D4CA-E650-05347ED0110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4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Sohrabi, Salman</dc:creator>
  <cp:lastModifiedBy>Sohrabi, Salman</cp:lastModifiedBy>
  <cp:revision>1</cp:revision>
  <dcterms:created xsi:type="dcterms:W3CDTF">2024-07-13T16:10:10Z</dcterms:created>
  <dcterms:modified xsi:type="dcterms:W3CDTF">2024-07-13T16:10:30Z</dcterms:modified>
</cp:coreProperties>
</file>