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CEAB-7B76-A238-146F-36D5A1CCB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B450B-527D-B977-59CE-E3A150C6B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A055-6AB7-1DAE-EB88-44A456F9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66C7-3BA7-4D4D-87C9-43B8E70AB18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A624-10E5-922C-FA72-09184034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E7C9-B5BA-198F-71D8-8A094247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850-305F-4656-9F42-252F188F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9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5B0F-E925-6272-FAC6-212782E7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AA6F1-61C7-E0BE-FBFF-54869E693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91CB-492C-8496-8D3F-ECEDCF75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66C7-3BA7-4D4D-87C9-43B8E70AB18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08DD2-60E1-34C8-437B-CA5385D8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9CFF-9474-0A84-2C2B-09163F6D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850-305F-4656-9F42-252F188F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7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C53C0-1C00-965C-80FC-2E2B1A751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16D70-B5F7-7543-2475-702EF3B31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D98E-8FDC-DC57-57E4-5B923CE4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66C7-3BA7-4D4D-87C9-43B8E70AB18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455F7-6602-07ED-9B71-AF5690B4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9901-C30E-D2A3-B305-8401BD5D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850-305F-4656-9F42-252F188F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5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4EC4-387F-113E-57E0-7F16E32E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4C16-564B-319E-9E1F-50BBB9AA0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1C2DF-AE6B-DB7A-36C5-1F0E75E9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66C7-3BA7-4D4D-87C9-43B8E70AB18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713C2-90AB-DE2A-EF16-B60FD528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0885-8D25-86A6-4C41-6BE4F788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850-305F-4656-9F42-252F188F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C57E-9840-1CFA-0F92-6913619C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92E28-8807-312D-2E33-DA902CF2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711A-BD65-1203-AD86-59B12CE7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66C7-3BA7-4D4D-87C9-43B8E70AB18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60AD-EE4A-F60A-FAF4-E303CD46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0185-06CE-4CA0-4FC9-69445CA5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850-305F-4656-9F42-252F188F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9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6FB7-8423-7856-63AD-3C172999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092B-A587-AD2E-36D5-31DED3AF3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7DE3F-F7C5-A8E2-9B1E-D6BEF75DB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65F7-6B30-A983-B0C0-0F27BAE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66C7-3BA7-4D4D-87C9-43B8E70AB18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77745-8708-525C-D99F-54A5ADBD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C8034-7E6B-815B-38F8-4E28C203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850-305F-4656-9F42-252F188F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6DF9-5350-DA7E-D1D7-18B54081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2C9E-537A-A988-1C00-F832124F3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709C2-645E-AA28-A3E9-7118FD822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EAD94-9F48-6A31-260D-5CE7FBA2E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0AEA0-1641-23FF-B355-3FDAD7F6D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BDDBF-3443-B730-E241-5B60A69E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66C7-3BA7-4D4D-87C9-43B8E70AB18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A2105-71EB-4099-0902-1BABC440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22459-7582-A8CB-B14A-2A95FBA6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850-305F-4656-9F42-252F188F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57C2-F548-A0A1-3007-1594C7A9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68D74-7991-7FA2-F58C-55E545E5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66C7-3BA7-4D4D-87C9-43B8E70AB18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7778A-5E41-0F14-E07B-A6298C6C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61156-335A-F75D-2D0D-F66717D5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850-305F-4656-9F42-252F188F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6636A-CFA8-7DB6-D84E-0B7203B1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66C7-3BA7-4D4D-87C9-43B8E70AB18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1806B-458C-A510-81E8-9238E5CB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97F43-A318-0ABE-AE0B-1238AB36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850-305F-4656-9F42-252F188F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4A60-5298-6CC7-DF2D-00918B3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662E-7DF3-0E05-E365-BDB05CF8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DCD18-5D71-1743-43CF-95A9C8A8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D979-40B5-041F-C3B7-35539D4C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66C7-3BA7-4D4D-87C9-43B8E70AB18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8C112-D810-E08B-E27F-6938F7F6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0758-605A-AF03-AE30-BFC97DFC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850-305F-4656-9F42-252F188F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C5C0-BF3A-3838-A464-B4CB9A92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AE87A-E6F0-362D-6F61-DEF4E3003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86DCB-806A-D785-128D-E90EF43B7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F782E-55DF-3926-DEE6-4BB555F8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66C7-3BA7-4D4D-87C9-43B8E70AB18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CDB4B-B7C6-16D2-5E8E-EFF090A6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69C77-632A-BAED-8BB6-580E5221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850-305F-4656-9F42-252F188F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8EFA6-C87C-31CC-9040-27C8423F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6566B-20DA-574B-FD6E-B746859E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B2B6D-6C5C-4863-89CE-9022BCC48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E66C7-3BA7-4D4D-87C9-43B8E70AB187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98A0-D8CA-7778-466D-8CEDAB36A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7AEC-5E97-46BC-75AF-161E9951F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11850-305F-4656-9F42-252F188F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85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">
            <a:extLst>
              <a:ext uri="{FF2B5EF4-FFF2-40B4-BE49-F238E27FC236}">
                <a16:creationId xmlns:a16="http://schemas.microsoft.com/office/drawing/2014/main" id="{73937CE5-0334-625A-D1C2-EC8C3254B2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0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">
            <a:extLst>
              <a:ext uri="{FF2B5EF4-FFF2-40B4-BE49-F238E27FC236}">
                <a16:creationId xmlns:a16="http://schemas.microsoft.com/office/drawing/2014/main" id="{AA931B40-406F-EBAC-A020-65DC835E9B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7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">
            <a:extLst>
              <a:ext uri="{FF2B5EF4-FFF2-40B4-BE49-F238E27FC236}">
                <a16:creationId xmlns:a16="http://schemas.microsoft.com/office/drawing/2014/main" id="{FECD9C25-26E0-DF6E-EAB6-BCDBE3935A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1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">
            <a:extLst>
              <a:ext uri="{FF2B5EF4-FFF2-40B4-BE49-F238E27FC236}">
                <a16:creationId xmlns:a16="http://schemas.microsoft.com/office/drawing/2014/main" id="{927A503B-3A83-281C-553A-715D6239EE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6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">
            <a:extLst>
              <a:ext uri="{FF2B5EF4-FFF2-40B4-BE49-F238E27FC236}">
                <a16:creationId xmlns:a16="http://schemas.microsoft.com/office/drawing/2014/main" id="{A1C333A8-D53E-CA2D-D421-EFEDAE95BC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5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">
            <a:extLst>
              <a:ext uri="{FF2B5EF4-FFF2-40B4-BE49-F238E27FC236}">
                <a16:creationId xmlns:a16="http://schemas.microsoft.com/office/drawing/2014/main" id="{282E6B21-A590-B909-0FD6-F62B7D58EA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3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">
            <a:extLst>
              <a:ext uri="{FF2B5EF4-FFF2-40B4-BE49-F238E27FC236}">
                <a16:creationId xmlns:a16="http://schemas.microsoft.com/office/drawing/2014/main" id="{BCB163DE-E678-D361-6101-2020DB0D53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7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</cp:revision>
  <dcterms:created xsi:type="dcterms:W3CDTF">2024-07-13T16:10:51Z</dcterms:created>
  <dcterms:modified xsi:type="dcterms:W3CDTF">2024-07-13T16:11:02Z</dcterms:modified>
</cp:coreProperties>
</file>