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7FE6-877B-4EC9-CCEE-33F546F9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FF73-0816-1218-BA0C-044621D1F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582C-66F8-EB9A-6E9C-745B219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1DC4-2B62-0B65-3AC7-BD9FEE6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C078-73AC-5465-4385-680F9A7B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A8A5-3C75-3712-DE07-81AE8DD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D2DD2-AF37-C7AA-49E1-121A76B6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2853-762B-9006-07AC-D5B7A347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D6DB-EAAB-9C8C-57D6-16052C54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64D0-0C0F-028A-D71F-CAD23B4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39EBC-3D12-9817-091C-363C3191E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53F6C-969A-5057-1F70-422E2E50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5FDF-F037-3F7C-4F26-FB905B9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E457-E9F9-25F6-CB91-0FC7D51F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0818-AF71-B511-9085-23D991D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B55-C755-1D25-F4ED-35D9F97C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2431-0DE3-0DB8-2C9B-D935CD22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3A59-5BC9-A519-4C71-4BEF397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2F9E-CACD-8782-4B56-F6A2BEE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C0F1-9D26-92C8-B897-5882475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2425-F566-99BC-2510-3518A393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F081-3A61-A247-F8CF-6AC5B646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3C5D-820F-175D-8E8F-F8093679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27EE-7502-5076-E657-A0AD69C9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6B8E-C2F1-6B81-A936-3A0FAED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C1AF-5E14-C050-2817-D4A5FF95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E26-5F0E-855F-DAEF-EEF3C8962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C2671-D001-DD0D-18D8-7FB81508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0E4C-B063-810F-5CF4-DCDA08AF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C15D-80BC-033B-8B90-69E860D5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4603-76BE-267C-70FF-F58C31B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F80F-6601-A55C-BAAD-C2FB7BF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C0F0-E881-3BC2-6DEC-3925D04F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24EB-4C6D-C0AB-B3E8-F9AB7507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67D1B-AA28-9429-8FA2-59FE5622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39805-4555-8E29-68DB-ACF1DDA8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9369-5B7A-CB02-8116-6B657DF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A819F-BE10-08EE-12E8-4E9FE399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17F94-6D90-3B6E-67EC-A5A514D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96E3-DD17-8DD4-79AE-AB77F201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ADC3D-13BF-24E4-490B-46C1D20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C283D-100C-1AC4-6DE3-3D6703EC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47FD-E261-8299-EB83-BCB490AC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CE437-DA42-E9B8-DB2F-655941A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AA2F-0483-6ED8-7A70-A4CB989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825F2-4915-FA18-29EC-121DCE1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7551-52F0-882C-3A42-F8DF7AC2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5A65-CE76-FF72-9B07-E0279825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5523-132F-F9FD-7AA7-B8411EC1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F119-4AD0-749A-E162-AD7BF7E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0459-8DCB-46E7-4C47-58F894C8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F9EC9-55AC-AA70-F194-DAF6473E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0EF6-ACA4-C251-B5D3-74475A5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D8559-F26D-C450-7F5B-41159F74A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07CD0-CC60-AD8B-AA38-DCE0E9E8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68FD2-D601-4D86-A33B-9EBB2FA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1524-3F4C-43D5-5B93-3DE7469A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F75C0-C3E6-A0F3-D1F6-3A2FA067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B2DAA-9C20-76C7-ABED-CFD58066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902E-0AE5-8BDE-6D59-D0AD0617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D5DA-1B93-D7A3-D8D6-967FA392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D9808-E6A9-4EDF-AB4D-9C9619225CF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4FC2-1A75-5E2E-2725-697D94A39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29BE-3B4F-3966-0EE7-745C1F32F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243A2-8590-4D7C-80CD-A95B1699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D74202BF-263E-A6D0-644D-E884107680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DA39B352-9CBF-964B-1792-D42865743E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203364C1-D330-C705-3658-DBA9581EE4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F248DBB1-0C54-6BC2-C7D0-2C5D8A3978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74B06274-886F-52B7-F7BB-1E123EBAAE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2024-07-13T16:13:02Z</dcterms:created>
  <dcterms:modified xsi:type="dcterms:W3CDTF">2024-07-13T16:13:10Z</dcterms:modified>
</cp:coreProperties>
</file>