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3D18-2F3C-67ED-992E-87A4FAEF0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A9589-6A20-DBA4-61F3-2FFDA3D50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F6190-2823-4254-B901-EC118AEA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D8C7-434F-4B6E-0FB8-97B832EE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6E1B-2ED8-C729-3096-D40558BC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6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D478-6510-204E-78B1-3F3886FD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3AB64-3C75-FA44-91E3-61C28CC7F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02D9B-1330-AB32-87C4-A0C13A1E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96AF-07BC-ABB0-8DD7-348297FF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1953-D793-CF7B-AE49-B420D491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0F6B6-A35D-82B6-E6E6-B52772F88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25713-23F7-F893-38F6-ACC1118FC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D7100-429C-4951-4998-6F127D30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678E-4F8F-B41C-B4C8-E7EABF4B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4EE5-2C71-DBEE-7584-5405142D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1D1D-1A0F-A430-59D1-4E9600B5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1FE2-7587-6576-311A-9FB850D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C2750-AFAC-9E41-3E71-9D098077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6E20E-A567-77EC-D5C3-9E9B1B7E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DD0A8-DA9D-5B84-586F-878AD39C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DF02-B3F2-1224-CDA7-911447BD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F0DE9-A4FD-49C8-357F-246EE4DE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3E985-2F9C-E487-A161-D31736D0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D463F-C8E2-5E08-BF8A-A61EDA93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1ECB-EF2C-D90F-A0AD-0D551728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1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3939-A5F9-B653-291F-7EBAC806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DB45-1A6D-E752-C009-79E3C7864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821DB-89AB-648B-A007-0B00F0751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7A9E-066C-08B5-44CC-A9FAF72B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3DCC-5402-22BF-5A59-60693B8D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B8E99-84E3-E16C-59FC-791656B7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255C5-B095-5690-A9F3-303BA400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93018-0276-24F0-F526-E664FACAC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EF9D2-66B5-DEF4-935E-0DA4F026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E2F63-8D34-37CA-F0D4-6D7973D3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C584E-EF21-32F4-387A-E88D02ABB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5C248-1E4E-67F1-7A60-9E43ACF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BDD54-4487-2130-E979-6D1C194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C0A11-32BE-17B2-87CA-42432419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7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D506-01D0-F843-384A-C4285A694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B8ED2-4352-AD0B-5307-A24CBFD4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8CDCA-022B-A7E4-FCDA-111F386E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5192E-1B84-86F7-252A-6CBEB968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71BC2-6442-3F43-44A4-A9389BD5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E72DC-AC94-DA68-1EC1-79A574EB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5791C-DE4A-DBEA-4EDF-CC77A8EA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1950F-C425-21AC-155E-2D286897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5053B-6312-6F1D-A214-39314D3A8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536EC-1F7B-5FF3-5BFA-7120F4839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00F74-7671-3259-6E0C-173D1A24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D387D-993C-6A03-9F37-1714A7CC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71240-4E8F-D219-C8BB-53A4883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CE93-213E-0223-D5AA-665132C9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60B22-680B-2ABB-6B31-633646B0E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4A939-F29B-E40E-8CBD-D8E6FE02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C3D4E-101D-EC75-C634-AF0AE96E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0F900-A7C9-FA70-46A5-EC7FD09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0437D-F3B9-6B2E-9442-4E7AD702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449A9D-09A5-B8E2-E46A-915B6D91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E404E-EE94-3E71-3698-A342D3DE3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A8BFA-CCDA-D465-E559-2B71C9DC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7E80D-B56D-48AE-97BC-B2A69C7F490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8C645-93B1-C34F-249B-891135387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945A8-6F5C-8F82-0A81-7E4D08C3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9DA82-597C-4D46-8255-0456DC0F8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83BC1398-5446-92D0-D8D6-E78A97F7C7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3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2CA480E6-F263-7413-EA2B-DB2DEF15310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E50A7876-9BA6-8FF8-5C4E-B0408304D98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6A83181B-36AA-5DB9-EE0A-AD80D995C4B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08DBB1BC-6C80-41B1-5134-9F853761704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0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CDAD8891-CE82-E6DE-BD57-06F4913B5A6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8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2024-07-13T16:13:59Z</dcterms:created>
  <dcterms:modified xsi:type="dcterms:W3CDTF">2024-07-13T16:14:06Z</dcterms:modified>
</cp:coreProperties>
</file>