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99A-E31D-505B-F945-ACD2835BD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15F8-0B63-783A-1158-829C7435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F087-09A6-5213-7081-A65E413B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4EBE-F184-4DF5-FCA4-A2BBBEAF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0F75-6739-F5AB-8D1F-2BC8EA8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8123-20A4-250C-548E-83797238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E0833-7D64-2B31-A21C-C5BC45F4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3584-1597-8FB4-50C4-7E29EB8E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60CB-403E-90E3-8790-4142B3D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E217D-0E15-4130-0ED9-C40F1E23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911AD-4BE4-36E2-16A7-77658D17C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4C463-F269-0862-BC5F-3790CED6F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426D-0078-781A-F761-AD13F519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C580C-E115-CBFC-2226-ADB1830C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54FA-6D00-7E35-9D77-BC1256B6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3053-5BFC-2C8F-D043-833552E3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CDB2-256F-1B61-E62F-4132DF57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478A-0D1B-8C2A-391A-3A1BC8C9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8CA1-63CE-BC40-62CC-16DA8F59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B9C8-B14E-15FC-9848-22E7C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72EE-F09B-0785-23E3-28212CC6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22D34-5E33-DD4F-B124-8790E1CF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6E91-61E2-9437-3748-DD7D8BF9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9A19-ABC1-4948-B88E-7F2F9B2D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A7729-8554-A147-7AF1-1ECB75D7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AA80-B213-709C-5234-8977E46D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C9D3-9D2D-E536-F39C-1637ACACF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A5091-4165-C045-A526-CF1C0061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3F587-E3D0-21F9-8668-A7513457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9BA94-F4B0-55F6-E2AF-C3B2E260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5962E-4376-D25C-C058-8E2316A7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35A1-CF7A-5EB7-FB1D-03222725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990D9-3B28-5925-B893-CA4231F1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01B6E-8379-3E57-B3FB-9EE6679A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B3AB8-E323-0CE2-4225-2191E41CB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405BB-7CE1-C528-54D4-811A000F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76523-B3E0-1AAB-46AB-D20844AC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4707C-F41E-66D8-5C10-2204412F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82E6A-1BEB-9148-660F-6060B090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F891-638B-1F30-3A41-A8836FA5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013C9-4808-D4E8-C422-A387BE5A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97C93-8249-F1D7-8F2A-E4A8A29E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2C09C-9313-C69D-13CB-5A7C3F56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D1C1C-0A7F-B17B-761D-ACADFC8E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61F0C-CF1C-FC20-902F-A1508CF6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F4067-9B28-0139-CAFD-FE6BE7EA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512F-2898-5FF7-967F-4A4667EE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6B6A-37C8-4391-D6D9-B34C7BF8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83333-A747-ACCD-7BA9-BDF9697F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577A6-A478-880B-E932-C804E093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5FD89-1B33-8E4A-5F0F-CA5D4E1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355E-3454-8181-9648-A3D4A07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104E-65B7-CB54-CF01-692730FC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5A64B-C495-F2AC-712B-964B1E841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4ED47-05D1-B40A-F4A8-84A0FEE2F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1FCD7-E633-A2DE-B5FE-E326ABB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7532B-F391-E5BA-9B84-AB4ED20A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A04D-48A9-DE25-2102-432D92A2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7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ED947-C332-80C2-8629-8E2A1B91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87CD3-D7F1-31F2-0BDD-73FB4ABE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3BA5-9CDB-0B65-81D8-304A68E8C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711A0-9A3C-4931-9313-DD2328178DA3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F181-A791-BE01-DFA3-1F030CFF5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2428-2B78-62A0-BD1E-CC8FE18E9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12200-94AB-40B7-9E10-07ED86E8D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9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6115A9D5-B146-B187-575A-3D122601ED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9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7FF2422B-7A84-3070-9EF3-32B40EE98E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3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26B91C50-D7E9-B4C8-CB4F-FA19FBD593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6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2024-07-13T16:23:36Z</dcterms:created>
  <dcterms:modified xsi:type="dcterms:W3CDTF">2024-07-13T16:23:52Z</dcterms:modified>
</cp:coreProperties>
</file>