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2F51-2E10-B07D-4EB5-D0260AA50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EC25D-DFDF-2511-4A08-511E79CC3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F2A2-B5AF-4E19-28CE-99DD82C79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779F-6AA9-FDA8-1A84-FB22E343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B209E-D6B7-75CA-A31D-C10E7778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7982-4D2B-2ADC-16D0-AD422248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AB862-8E1E-3D4D-FE49-1D351F53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8969-9724-85FE-74F5-E367F623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6C6D5-82B2-31E3-E885-6A3A4427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5E2F8-580A-8AAF-0F17-18558337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B3D1B-EFDB-B144-1EA4-E23413408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B9E76-5A67-FE7C-2A84-6D559CA5A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E3719-D962-6AB7-B7B1-9808A9CC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385C3-0CD1-5D78-DDAC-40A82805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18097-3A59-0D70-FC37-4E86C581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9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BD43-A73E-DA06-0F84-0569B9D6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B05A-EAFD-486D-332E-E939AA33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FF978-732A-FA9A-5F52-472A9026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CC69E-0415-23F9-C4BB-E6544500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7759-2D42-B461-0D96-17F1C299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7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CFAB-8396-3D5B-DBE2-B2C3CF15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7157A-8C69-3151-D537-C73A88A4F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EAD9C-C8B3-404A-134B-CF2612A22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4F2C-1B60-56C1-B263-E5E5735A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BA9D-CC1C-1762-8297-B9BBE042C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6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FAE5-3F88-4A68-02E2-D70E34AD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303F-2A6E-6F58-E6AC-779792264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17EA5-28E6-30EE-54BC-401121F15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12438-0833-4A48-0217-D85B83200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CCEB-B7D4-B5D3-CC68-E2148912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C20FB-3ECC-3156-5D62-DD98F7DC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8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15939-CFEF-5FBA-F78A-839C77C1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C4C2A-21D2-3E34-C461-9B3908DE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8E5CC-A0A0-BBA0-E628-A20AE7057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F3F06-5F8B-4878-2982-B04E52E4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1C283-0862-6E94-86F4-48C6D5EB3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92A70-A044-FBCF-DBF5-6347D1CD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CA74E-9AFD-0788-754E-C3E4B060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FE7E3-96C1-A6D4-A7B4-2BCFE364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9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EE87-ACDE-B6E7-3D61-C43E2BA2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CA24D-E0DF-372C-6138-ED18AD4B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D0E42-0CF8-16C4-FB04-BF18286B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2DC9B-DE4B-5D6D-42EC-0F2FB1DE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8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CEAE9-C750-7239-0E24-C69EA78D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8D8ADC-D4CB-B068-5483-BAB2312BC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12B6C-0D38-D52A-D167-60137C66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8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0D59-1B43-1062-40B2-BD3DBFDB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01F6D-C982-F964-6CFA-BEA16530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4DAEC-0A32-5CD2-DD7C-9DE28CF8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9AF0A-61E6-57FD-0FBA-77E653ED2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C343E-713A-72D6-8991-B80BE4F2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81762-0BEE-0313-3F75-8D5A98F8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2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C56CC-C2C3-BC7C-54BF-BFFFEA83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6EEE93-C534-383E-2070-FA9A8A3CDF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29E80-CF43-D318-1591-65B40E1A0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13E0B-86EB-875B-AAF7-25A6CBC1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713CB-FC27-2BA3-F9EA-07E3E201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D4FA2-ED86-6559-8F2C-22701D32E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224D2-95E4-FC93-CB5E-2812C87A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F93F-9DB7-B3BA-FBA1-3FC0650CC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DD064-87F1-2AD1-7AF2-B50155DBB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C6BF4-4B69-44E7-AFD6-CB40356CDBF4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07F2-9DCB-258A-1BBC-3CBC441D7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7865-FF21-1F38-9E42-CB0A6589A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CAE9C-B3F7-45DC-839C-8596C50A0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3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1">
            <a:extLst>
              <a:ext uri="{FF2B5EF4-FFF2-40B4-BE49-F238E27FC236}">
                <a16:creationId xmlns:a16="http://schemas.microsoft.com/office/drawing/2014/main" id="{D76B18BF-F6B3-983F-46DC-0EEE6D9A72F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0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2">
            <a:extLst>
              <a:ext uri="{FF2B5EF4-FFF2-40B4-BE49-F238E27FC236}">
                <a16:creationId xmlns:a16="http://schemas.microsoft.com/office/drawing/2014/main" id="{D2CF6A09-2FD9-567B-54DC-716C5189072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3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3">
            <a:extLst>
              <a:ext uri="{FF2B5EF4-FFF2-40B4-BE49-F238E27FC236}">
                <a16:creationId xmlns:a16="http://schemas.microsoft.com/office/drawing/2014/main" id="{877E3E74-58ED-918E-EC2C-BE5F7DBCB5D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7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4">
            <a:extLst>
              <a:ext uri="{FF2B5EF4-FFF2-40B4-BE49-F238E27FC236}">
                <a16:creationId xmlns:a16="http://schemas.microsoft.com/office/drawing/2014/main" id="{BFA6603E-EE4A-1CD2-8709-3FE2CE07758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5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5">
            <a:extLst>
              <a:ext uri="{FF2B5EF4-FFF2-40B4-BE49-F238E27FC236}">
                <a16:creationId xmlns:a16="http://schemas.microsoft.com/office/drawing/2014/main" id="{D1C0B105-21F5-B5EC-41A9-82645E6910D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3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6">
            <a:extLst>
              <a:ext uri="{FF2B5EF4-FFF2-40B4-BE49-F238E27FC236}">
                <a16:creationId xmlns:a16="http://schemas.microsoft.com/office/drawing/2014/main" id="{191A929E-7796-D417-2897-7E5960CAE0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69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7">
            <a:extLst>
              <a:ext uri="{FF2B5EF4-FFF2-40B4-BE49-F238E27FC236}">
                <a16:creationId xmlns:a16="http://schemas.microsoft.com/office/drawing/2014/main" id="{1BACCEB5-61C3-52BA-432F-ABEEDFDBA1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7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8">
            <a:extLst>
              <a:ext uri="{FF2B5EF4-FFF2-40B4-BE49-F238E27FC236}">
                <a16:creationId xmlns:a16="http://schemas.microsoft.com/office/drawing/2014/main" id="{9629A366-8C90-7943-7568-EDFBDC46A4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74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lide9">
            <a:extLst>
              <a:ext uri="{FF2B5EF4-FFF2-40B4-BE49-F238E27FC236}">
                <a16:creationId xmlns:a16="http://schemas.microsoft.com/office/drawing/2014/main" id="{E6E1126C-9BE8-E5D6-6FF9-89FA72A6B0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0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</cp:revision>
  <dcterms:created xsi:type="dcterms:W3CDTF">2024-07-13T16:24:17Z</dcterms:created>
  <dcterms:modified xsi:type="dcterms:W3CDTF">2024-07-13T16:24:25Z</dcterms:modified>
</cp:coreProperties>
</file>