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A44F-B878-CB07-5C05-489D93226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4AA92-9507-47CF-3D50-375B81192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4621-BC4D-78FF-941F-3646835D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B14F-2249-BBC6-5C1A-187A156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270C-8A4F-4775-0D45-FFF9CDC7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A674-5859-E583-A731-A083001B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8A5E3-11F3-791C-892A-A55108A1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CEEA-CBB6-385F-68EA-23612035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56F1-31C8-929F-99B7-6BE1DB9D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C78F-5A52-739C-938A-41DA48F1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C4D1A-7920-34E6-BBF0-9F77131F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223BF-74B6-4F4C-9974-1EB291C9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8792-8BA6-1332-C4C2-A104EA5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29B4-0C37-2F24-6954-362F9D4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5405-DBF1-7A9C-5C45-DD6FE0A9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5AE2-BDE0-48D7-C1E3-8C5189E5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254C-C919-12CE-72A4-9FCC0D4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C77D-3F65-EE5D-B482-2A24B0A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3648-C226-9301-114D-A1699A10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B89C-4C26-8E29-DC4A-C58D9814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4242-77B6-4C88-9285-137D1D7C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5943-1725-BA8C-01CB-0265019C7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3DF3-23F5-CBE0-5162-1041343D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9F5E-57D0-CE86-85C1-7E81D7F9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D556-2CC3-BD33-E445-66A3C1A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20D5-BB48-5153-E046-0F5E4E4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0A9A-A9CC-C6BB-187C-F479F2B9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DDADE-D9B1-D77A-23B5-4D75FFE2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778D-8E96-7C0E-ED10-F1F8529A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7F17-525E-C013-777C-07B2DC7F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60ED-3773-8C75-B5AC-9DD19D60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7243-1BA5-91FE-C748-EF515F88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DBEB8-1103-59D1-9DBC-10371B81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8DD5-E933-0823-50B5-6DE9D5972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6E599-8E66-DA3D-04A3-8D81F1819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AA931-5F77-F0EA-192A-C9ED74DB8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A1E7E-9987-3AC2-E4EB-4769335B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E6325-C71B-1FB3-0CC9-AC31FF24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6B77E-FA60-F830-53F2-B54D8575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BDB3-1AE9-58E2-FB1A-75E522BE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6BC4F-6FD9-CEC3-929F-770348CB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FA93-A89B-CB7C-95E4-6D64512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9F83D-8931-DFEE-D409-8D511607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8A90B-E6FF-7ED7-AEF0-F4DF32D7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F5F21-11C8-8501-232D-13C8FED4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89D6A-63E5-7CC5-D48B-BE4B3BA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7C1F-85BA-D203-77B9-C22E3879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7CBC-4042-B1A9-59D6-17F516DC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15949-AE79-2FD5-A34E-62F99130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C2FD-BDDA-F13E-F927-F637B719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9BF5-9A2B-1975-4FCF-6B8E8ACD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48C1-CA56-3052-6988-1FBCEC7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2C25-2C32-2A74-2DC6-638C3EC4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F107A-D6EC-2726-11FC-9AA13FDA8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7F92B-89EA-66B0-BF1D-E8B408D8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5F08A-3055-CC81-21A2-80672E33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A8DA-AC12-E843-6632-F9B746D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096BB-5E42-A136-B2C7-1EE4BAAB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E10B4-0B45-EE0D-A589-A4EA91C5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69CB-2C2E-3D74-D0A6-77D60BFF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2702-8274-CD7A-B892-9950D065E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8744-86E6-4085-AD8F-EBEECD9F3E90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89D0-3857-C0AC-9F4A-2ABD35E13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AA5D-D45C-B797-FC06-C3ED8350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02DE6-ECAC-4FA1-B67F-43FEA36F3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6AC84C3B-4BA7-AE07-5BA1-2CC336D16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FBE838E7-F354-420F-ED83-E198E5EAC6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2AE912C0-D0C3-AAC9-397C-21A77DAC8A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8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95A82A91-1786-EFCA-104B-D2AD58DD8B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76C01537-1A3C-3C4A-3AE7-3DB2482D92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2024-07-13T16:25:04Z</dcterms:created>
  <dcterms:modified xsi:type="dcterms:W3CDTF">2024-07-13T16:25:11Z</dcterms:modified>
</cp:coreProperties>
</file>