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D328-9761-62CB-9DD9-016075A2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27F3-6E49-3CBA-08E1-25E97D950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E15C-EFDB-6DA4-89E0-10F4A1A6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9DD1-F783-4A92-5391-0D46A7DB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424F-B88D-FABC-8FFA-4A8B2BEC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2226-ABD5-5FD6-955A-45DF4713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7D095-5C8E-9A3C-8A02-29246F9BA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8598-2414-FAE2-D601-4713FC24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EA85-14B2-742C-CDC8-F2F86EE6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C0522-FBEB-9F8B-9A9E-9537EF87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953AE-5795-8F1E-35C4-F00AFAD5A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1D28-9E36-7339-5AB1-39839E97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8940-BC4D-F568-DA54-382B2AF6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49810-2DAF-D490-8DF6-D8EEB2BA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6982-EECC-FCD8-9BDC-AC986FC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495-8A72-3801-AEF1-B1E2C829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498-38D9-456F-D326-FA8178CD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1309-6350-C6FA-7D2C-9FCFE738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2F18-E896-13E0-45F4-E8E70C8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C1FC-E1D9-DF12-CDDA-D9450C4A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3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21E-EC3E-FFEE-7B6D-38E22601B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3D16-07D8-99C3-7BAE-4768918D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5FA6-7F73-3D33-5129-DEBAF044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7D980-B34C-8670-11BD-7825968C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52B7-B6D2-4ABF-FD43-286D7D97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AE2C-794C-4C94-3E7D-AAFDFBA1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4426-10B6-17EE-4E95-02A746936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49E90-5C3E-8BED-AF84-760A4AF5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5A62C-B75A-E173-CC37-1A91CEAE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81D8E-BBF7-7E4F-D0B4-2C6821BB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C8EF-B863-8AD0-BE9C-91A370ADC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2DB7-316F-ED4C-BD8D-AFCC56AB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EA61A-0252-5CE1-FDE9-445C8B827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070FC-01AA-B175-1E79-2E57B1F0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019AA-8947-3CBA-E6C3-5D2B397F5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5A5D1-9D2C-B6C3-A87B-FB9EF9FB4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8ADC7-15CC-4FFC-C90B-FA422B6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AB6F7-00FF-E917-6226-873C3434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7AE77-0510-9B59-479A-66C64A05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895D-D762-E8D3-B0FC-B89A7A95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849A1-C16C-A808-1676-8B3284DA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6F34B-AA9A-4B06-C64B-5D7CD767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DC657-71CB-29E7-AAE6-6C77F2D9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1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2131B-F0D0-19A4-AFEB-95C01723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B6DB2-C1DA-1A36-FCEC-FD85AE6F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9B772-8D10-EDC5-B6C1-08BFF648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C14-1259-ECC6-6D86-C945B5E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B7AE-A4BA-9EE4-9C55-9CFCADA4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775B-CED6-3549-DFD5-0389AAB60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3829F-AB50-6119-903D-4D8F8BD5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A06AA-21B2-2CE8-E5A3-24AEF18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6AC2E-186B-2688-A761-B4C5525B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EF7D-8036-399C-CA3F-AE277F41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28C3F-040A-A5B8-670D-8C559B124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2E305-A9E8-AF09-E4E2-4131423B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EC69-8D01-8C42-64E0-286E7378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AEDB0-C664-2487-66C8-F6E86F1C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50837-66AF-474B-EB63-18B93C3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28619-068B-3D49-4EE8-1EA5360D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D3146-0BDB-50FE-79B8-3913612A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1DD7-F174-38C1-B778-6D8BF09F3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0F8BC-88BF-4823-AEC7-028CB5D3359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75BA-0312-7F60-06BB-A3A0C1182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A07D-383E-FCF9-1D1F-396BECC0B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EA0AF-B2BF-47FA-B875-765350F4E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5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4AC4783D-1561-DE74-3A6B-41819AFE39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37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0">
            <a:extLst>
              <a:ext uri="{FF2B5EF4-FFF2-40B4-BE49-F238E27FC236}">
                <a16:creationId xmlns:a16="http://schemas.microsoft.com/office/drawing/2014/main" id="{5C3C0F36-AB8C-3BBA-27C7-B3DA10E13A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1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1">
            <a:extLst>
              <a:ext uri="{FF2B5EF4-FFF2-40B4-BE49-F238E27FC236}">
                <a16:creationId xmlns:a16="http://schemas.microsoft.com/office/drawing/2014/main" id="{B319A2BF-3349-8F4A-E916-65329294AC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8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2">
            <a:extLst>
              <a:ext uri="{FF2B5EF4-FFF2-40B4-BE49-F238E27FC236}">
                <a16:creationId xmlns:a16="http://schemas.microsoft.com/office/drawing/2014/main" id="{35E5511A-E502-7228-FFA8-F4FBA192BB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3">
            <a:extLst>
              <a:ext uri="{FF2B5EF4-FFF2-40B4-BE49-F238E27FC236}">
                <a16:creationId xmlns:a16="http://schemas.microsoft.com/office/drawing/2014/main" id="{19A2C64E-0862-A5DD-087D-44C416AC64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0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4">
            <a:extLst>
              <a:ext uri="{FF2B5EF4-FFF2-40B4-BE49-F238E27FC236}">
                <a16:creationId xmlns:a16="http://schemas.microsoft.com/office/drawing/2014/main" id="{415FDED1-B4ED-4497-B17C-CA8E10C50E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40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5">
            <a:extLst>
              <a:ext uri="{FF2B5EF4-FFF2-40B4-BE49-F238E27FC236}">
                <a16:creationId xmlns:a16="http://schemas.microsoft.com/office/drawing/2014/main" id="{463F7896-F22E-5F32-AAF4-1EEE37D6365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1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6">
            <a:extLst>
              <a:ext uri="{FF2B5EF4-FFF2-40B4-BE49-F238E27FC236}">
                <a16:creationId xmlns:a16="http://schemas.microsoft.com/office/drawing/2014/main" id="{5F234222-8785-8C1F-4BC0-1E0629F56B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9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17BD9EBB-1C50-42ED-14F7-CE1B1772A4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666E9DAA-6B63-A138-8F48-DD2C53049A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B00BED5D-6687-F599-F5E7-B0454BDBC0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371C6516-DB24-BA50-B63F-2AAA2D8F1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567AB0C6-BEF1-C536-9816-311172B29B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5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074CDBE4-A7C1-BD1B-3613-9E6A552CF5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6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C99CBEB1-3FF2-2781-7598-557F5C0EFB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83964819-F467-5B10-0D2B-294FCA655A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6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2024-07-13T16:26:58Z</dcterms:created>
  <dcterms:modified xsi:type="dcterms:W3CDTF">2024-07-13T16:27:08Z</dcterms:modified>
</cp:coreProperties>
</file>