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07D1-FFFF-AC12-E598-1FD3C1EE2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D1A85-D5A3-4732-910B-AABF6E8E1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D2359-54B0-8C0A-DC00-773AA01E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E893-01C7-4034-BF92-B57C764555D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C8FDD-49C4-7DEB-857B-99DB3AB0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0B069-0DE6-878B-8BB9-60933007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935-475C-434D-9FDA-F9DD11F4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9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21AB-E9C5-DFFF-2C26-B10F23E9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3D73D-1782-3812-0AD6-1D2B18E24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D68C-DA06-3B9A-4422-8482D783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E893-01C7-4034-BF92-B57C764555D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21EF1-592D-6702-BA15-6176C7AA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4A13F-4F76-253B-78B0-EC412C6A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935-475C-434D-9FDA-F9DD11F4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3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DBF6C-D17D-F3F7-54EE-AF9580EDA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06E80-3D07-B718-1E99-C48EF4284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C8F62-8AC5-C8E3-BC7F-05A78647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E893-01C7-4034-BF92-B57C764555D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FB948-7F35-4C2B-F668-FDB9CE0B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497B1-7BC2-BF21-B807-47E28756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935-475C-434D-9FDA-F9DD11F4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4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9951-04AD-4D75-EE24-E987B96D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42648-8E95-3EE5-6244-AF7096200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C8291-388D-B804-1E52-6F25A3D7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E893-01C7-4034-BF92-B57C764555D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328C5-9332-6CC3-C1C1-7DD74CE1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4F7DF-807A-8215-47CF-D6649FC0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935-475C-434D-9FDA-F9DD11F4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2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B0B4-F2E8-FF2F-190F-2DE2F92A8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EA683-04CD-98E8-2CB9-DDC5DE040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42839-898B-734D-F8B8-F6C5846D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E893-01C7-4034-BF92-B57C764555D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EA084-1DAE-17E2-77AB-DA74C1F7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80AD4-6B8A-72F1-4847-81069E91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935-475C-434D-9FDA-F9DD11F4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7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44D9-563F-1931-676D-06ADA927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559D0-F21D-884A-BC56-52488C726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ABCE9-3D24-16D5-D04B-632AE3E4E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1BC88-6395-BB8F-BF5E-F3EDD512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E893-01C7-4034-BF92-B57C764555D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E778C-9C4B-25A9-A25A-1816D5F2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313BF-9BAF-3876-43BA-11DC514E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935-475C-434D-9FDA-F9DD11F4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6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E57E-240B-A739-73D4-7E277FF7C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99408-D4FF-C920-2A7C-EF4E3A1DA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B3315-8DC0-4DF3-A043-6E3FAB4F4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72EF8-EA91-43B6-9A6C-000AF3384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D9425-8FFC-D5A9-0114-99A9A2944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482F6-A18E-0AC6-DF77-26406382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E893-01C7-4034-BF92-B57C764555D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158D9B-B181-00A1-4817-370147E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C93838-4108-4C15-73F6-33B7D25B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935-475C-434D-9FDA-F9DD11F4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50F8-2EEB-A9BC-B5BF-39D55011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7959D-FD15-1665-43DD-9E3C0577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E893-01C7-4034-BF92-B57C764555D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B51D4-7628-EC0D-2599-2330922C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49E73-5F94-02D7-510A-1F79AA31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935-475C-434D-9FDA-F9DD11F4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3F8EB-EDAA-8883-BEF9-B6EA64B6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E893-01C7-4034-BF92-B57C764555D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B067E-AAE2-CECE-ACD8-1A434B55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1AF66-B739-B65F-8153-1EFAF9FD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935-475C-434D-9FDA-F9DD11F4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5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0E51-402C-D854-1A93-9AD376D5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2542-83AB-E298-F957-BD04590B3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57780-2A3C-50B6-19F7-91F935E9D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95A4E-E8EE-0DF3-9AF8-7E3865C5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E893-01C7-4034-BF92-B57C764555D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C6741-3C44-D7D9-F072-9EE22563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A833F-5F3C-D4BD-D1BA-9913EE23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935-475C-434D-9FDA-F9DD11F4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7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3FA9-1EC9-E66E-E382-25E23F33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C2E76-FB20-644F-3122-9C6036DEA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67A1D-1EF4-9E81-E4A8-BFEB6FB9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2CC57-E8C0-0498-F3A4-A26B1968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E893-01C7-4034-BF92-B57C764555D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103D3-66C5-6AF6-C8FB-AE2AB440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9C95E-27C5-DBB0-A5E6-88E12578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935-475C-434D-9FDA-F9DD11F4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0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61A76-6D51-8A68-4306-C89AEC23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76930-AD02-A89C-1CE5-AC80B61EA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F88A7-9B79-A7D2-D780-834B517DC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A3E893-01C7-4034-BF92-B57C764555D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F36F3-F7E1-C760-A202-484D9A640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3AE2A-AE6C-9D4A-10CA-7192AF992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583935-475C-434D-9FDA-F9DD11F4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77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">
            <a:extLst>
              <a:ext uri="{FF2B5EF4-FFF2-40B4-BE49-F238E27FC236}">
                <a16:creationId xmlns:a16="http://schemas.microsoft.com/office/drawing/2014/main" id="{EF198328-F4D2-6A8C-B8AE-5C341D58B08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83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0">
            <a:extLst>
              <a:ext uri="{FF2B5EF4-FFF2-40B4-BE49-F238E27FC236}">
                <a16:creationId xmlns:a16="http://schemas.microsoft.com/office/drawing/2014/main" id="{5586EB75-EC22-6C95-B36B-5F1036C217E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1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1">
            <a:extLst>
              <a:ext uri="{FF2B5EF4-FFF2-40B4-BE49-F238E27FC236}">
                <a16:creationId xmlns:a16="http://schemas.microsoft.com/office/drawing/2014/main" id="{256C4715-3967-5511-5D86-C5B36627EE7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4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2">
            <a:extLst>
              <a:ext uri="{FF2B5EF4-FFF2-40B4-BE49-F238E27FC236}">
                <a16:creationId xmlns:a16="http://schemas.microsoft.com/office/drawing/2014/main" id="{47B411CF-4AAD-2FF4-CF07-94B5884A11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04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3">
            <a:extLst>
              <a:ext uri="{FF2B5EF4-FFF2-40B4-BE49-F238E27FC236}">
                <a16:creationId xmlns:a16="http://schemas.microsoft.com/office/drawing/2014/main" id="{3091C876-2F13-30D1-22A1-45E62C64BB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12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4">
            <a:extLst>
              <a:ext uri="{FF2B5EF4-FFF2-40B4-BE49-F238E27FC236}">
                <a16:creationId xmlns:a16="http://schemas.microsoft.com/office/drawing/2014/main" id="{F465C11A-7D2F-47B8-8808-599FD38D9EB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49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5">
            <a:extLst>
              <a:ext uri="{FF2B5EF4-FFF2-40B4-BE49-F238E27FC236}">
                <a16:creationId xmlns:a16="http://schemas.microsoft.com/office/drawing/2014/main" id="{53B92A95-E518-7130-A075-D802B1D1E6A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4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">
            <a:extLst>
              <a:ext uri="{FF2B5EF4-FFF2-40B4-BE49-F238E27FC236}">
                <a16:creationId xmlns:a16="http://schemas.microsoft.com/office/drawing/2014/main" id="{D9A737C7-9C92-571D-5EB4-095A5B0AD9D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5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3">
            <a:extLst>
              <a:ext uri="{FF2B5EF4-FFF2-40B4-BE49-F238E27FC236}">
                <a16:creationId xmlns:a16="http://schemas.microsoft.com/office/drawing/2014/main" id="{6C709BD8-2CA8-A41A-EAB9-876668F6801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4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4">
            <a:extLst>
              <a:ext uri="{FF2B5EF4-FFF2-40B4-BE49-F238E27FC236}">
                <a16:creationId xmlns:a16="http://schemas.microsoft.com/office/drawing/2014/main" id="{70B32771-4164-B9B2-190B-D1FB2254D93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7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5">
            <a:extLst>
              <a:ext uri="{FF2B5EF4-FFF2-40B4-BE49-F238E27FC236}">
                <a16:creationId xmlns:a16="http://schemas.microsoft.com/office/drawing/2014/main" id="{1A60B037-EF8C-1D77-11F1-7B921BB490F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4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6">
            <a:extLst>
              <a:ext uri="{FF2B5EF4-FFF2-40B4-BE49-F238E27FC236}">
                <a16:creationId xmlns:a16="http://schemas.microsoft.com/office/drawing/2014/main" id="{2331E4D7-A4D1-5EEC-51BD-5B491EE199E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3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7">
            <a:extLst>
              <a:ext uri="{FF2B5EF4-FFF2-40B4-BE49-F238E27FC236}">
                <a16:creationId xmlns:a16="http://schemas.microsoft.com/office/drawing/2014/main" id="{D629B010-191A-EC74-CC3D-B78C33A60A7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9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8">
            <a:extLst>
              <a:ext uri="{FF2B5EF4-FFF2-40B4-BE49-F238E27FC236}">
                <a16:creationId xmlns:a16="http://schemas.microsoft.com/office/drawing/2014/main" id="{DFFB15E2-D0AC-DD02-7931-0C6B6B3D8FF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4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">
            <a:extLst>
              <a:ext uri="{FF2B5EF4-FFF2-40B4-BE49-F238E27FC236}">
                <a16:creationId xmlns:a16="http://schemas.microsoft.com/office/drawing/2014/main" id="{18B674AD-C602-9A43-A66D-33DD2865176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8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Sohrabi, Salman</dc:creator>
  <cp:lastModifiedBy>Sohrabi, Salman</cp:lastModifiedBy>
  <cp:revision>1</cp:revision>
  <dcterms:created xsi:type="dcterms:W3CDTF">2024-07-13T16:40:51Z</dcterms:created>
  <dcterms:modified xsi:type="dcterms:W3CDTF">2024-07-13T16:41:25Z</dcterms:modified>
</cp:coreProperties>
</file>