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DA61-D830-9BBE-83EB-8B71B1F37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9E8E1-B57B-F0BF-AF84-FF62A7012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2F588-8607-95E8-45BE-61A76B60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D6D3-89F9-4003-B502-F1D7C2A2851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B3BCE-A95D-24A6-B9C0-03F289336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A693C-B877-E2D2-45F3-A8955473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7BA7-CA5E-4CA6-B282-4D6F8E01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3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DF9C-1AD7-16DF-E8C5-D9D69E8D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FE309-AE51-3197-6C9D-00DD326B7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B89C6-EDDD-4543-F77E-F1BF7C7D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D6D3-89F9-4003-B502-F1D7C2A2851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312C6-9A3B-90E4-F7BB-B391C8FF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A4846-30CF-D3AB-FBE2-A2A86281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7BA7-CA5E-4CA6-B282-4D6F8E01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3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3204B-7238-A1CB-07AD-BFF77ADB5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ED9C9-B555-5A64-E0D4-3373948F8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1C3F1-5D1B-60A0-865D-0CFF2DC8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D6D3-89F9-4003-B502-F1D7C2A2851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81874-389A-3B5B-4328-53BF18CB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12F62-3B0B-8AD9-42D0-4681221B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7BA7-CA5E-4CA6-B282-4D6F8E01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8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86C6-EC8A-34A4-E6B8-C3511DFF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F0111-F780-627C-71E4-5E67D049C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E0196-906F-04AD-51AD-FD085E2E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D6D3-89F9-4003-B502-F1D7C2A2851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8302D-77A4-E261-4665-91D68A43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81B3D-9A99-B7C7-3B3C-06C17AA6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7BA7-CA5E-4CA6-B282-4D6F8E01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5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FEDB-912C-C133-EF83-CC3FED71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0D226-B724-1506-5162-D8B69ED14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99D9F-5AF4-BEE6-C014-690F0272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D6D3-89F9-4003-B502-F1D7C2A2851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17252-FC55-2C2A-94A0-41721819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1750B-7051-6183-C60C-7EE29496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7BA7-CA5E-4CA6-B282-4D6F8E01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1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EA46-4950-0E37-5A53-FCE850A6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F82D-161A-0274-D27F-ADC068455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55303-C489-9FB1-977C-3B9ED84F7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93394-5264-978C-9120-E2BC65E5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D6D3-89F9-4003-B502-F1D7C2A2851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F8846-DE05-8FB8-0195-101F3C9F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6B9C9-8830-598E-7A91-F9909A94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7BA7-CA5E-4CA6-B282-4D6F8E01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4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5A7D-BDEA-AAD5-D76D-D8106FA7F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8689C-57D4-329F-6F21-14FF4EB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F4677-7FEC-BCC4-134E-AD973A883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C4030-D644-C2CB-83CD-73A5CB93B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655C7-E5BB-0066-C505-53CB3DB9A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9F5BE-5C46-9D27-DAA1-B199A9EF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D6D3-89F9-4003-B502-F1D7C2A2851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FC7C1B-3AFD-DE38-B977-8E1E4C0B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F892E-F304-C985-7AC2-1E21BAF0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7BA7-CA5E-4CA6-B282-4D6F8E01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2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0D6E-3EEE-96BA-851D-922A06B5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5F592-BC24-8DE2-148E-5206D2A3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D6D3-89F9-4003-B502-F1D7C2A2851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6E2F2-26AE-266C-2CFB-2E509CB1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77986-85DF-2FCB-BCC9-84776EC2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7BA7-CA5E-4CA6-B282-4D6F8E01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3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84811-2A58-C663-B68B-4618394F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D6D3-89F9-4003-B502-F1D7C2A2851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0B884-3839-6BCD-39E0-14B97F33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B1F28-CADA-5702-E51F-B5ABC50D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7BA7-CA5E-4CA6-B282-4D6F8E01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4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3512-C341-9466-E0A4-F5F76E1B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9BCD2-7F5C-FA91-79E8-A943711BF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B967B-26E1-1390-FB1E-4CD5F6D1A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CD7E2-7A86-B1CB-E0C4-A082FD23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D6D3-89F9-4003-B502-F1D7C2A2851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B43AE-0A49-6DAB-2BEF-EB817CC2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E111D-4D20-DF41-D91F-B65A3A96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7BA7-CA5E-4CA6-B282-4D6F8E01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3996-30EF-CB16-3B45-203C943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E565A-D7A7-4BEB-69F3-359126503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612D1-1B5A-015B-DBA6-62544A92B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37322-C6E1-7CCA-3034-83B9490A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D6D3-89F9-4003-B502-F1D7C2A2851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BE522-CF13-9DFA-A47F-6C420F91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FC6DE-3CA4-A2CA-257B-3A54DB0D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97BA7-CA5E-4CA6-B282-4D6F8E01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2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7CA26-14F4-58C9-7613-A31357E4F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237AB-03D2-1DA0-69A8-598AC04DD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69E9-840C-8200-07A3-704141389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93D6D3-89F9-4003-B502-F1D7C2A2851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48ADC-E474-F937-2DE0-996970CA0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7A2F4-39EF-54DB-C10D-C883720DE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697BA7-CA5E-4CA6-B282-4D6F8E01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00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">
            <a:extLst>
              <a:ext uri="{FF2B5EF4-FFF2-40B4-BE49-F238E27FC236}">
                <a16:creationId xmlns:a16="http://schemas.microsoft.com/office/drawing/2014/main" id="{5C4BD6F1-494D-065C-2F3E-4F091660058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24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0">
            <a:extLst>
              <a:ext uri="{FF2B5EF4-FFF2-40B4-BE49-F238E27FC236}">
                <a16:creationId xmlns:a16="http://schemas.microsoft.com/office/drawing/2014/main" id="{F870CCE2-48E9-C0F0-9A1C-903BC0AFC1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2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">
            <a:extLst>
              <a:ext uri="{FF2B5EF4-FFF2-40B4-BE49-F238E27FC236}">
                <a16:creationId xmlns:a16="http://schemas.microsoft.com/office/drawing/2014/main" id="{5A3BDCC3-B593-8F37-5236-6AF38FC74F0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9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3">
            <a:extLst>
              <a:ext uri="{FF2B5EF4-FFF2-40B4-BE49-F238E27FC236}">
                <a16:creationId xmlns:a16="http://schemas.microsoft.com/office/drawing/2014/main" id="{F66220A4-C984-49DD-AE8E-81296B7687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8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4">
            <a:extLst>
              <a:ext uri="{FF2B5EF4-FFF2-40B4-BE49-F238E27FC236}">
                <a16:creationId xmlns:a16="http://schemas.microsoft.com/office/drawing/2014/main" id="{9217BDE4-C82B-9AA3-0533-64C575118C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5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5">
            <a:extLst>
              <a:ext uri="{FF2B5EF4-FFF2-40B4-BE49-F238E27FC236}">
                <a16:creationId xmlns:a16="http://schemas.microsoft.com/office/drawing/2014/main" id="{AFE13306-7313-0CE9-6078-3A9732C1BC1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5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6">
            <a:extLst>
              <a:ext uri="{FF2B5EF4-FFF2-40B4-BE49-F238E27FC236}">
                <a16:creationId xmlns:a16="http://schemas.microsoft.com/office/drawing/2014/main" id="{502B41DE-2174-D9B3-7470-B94FDF8B1C6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4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7">
            <a:extLst>
              <a:ext uri="{FF2B5EF4-FFF2-40B4-BE49-F238E27FC236}">
                <a16:creationId xmlns:a16="http://schemas.microsoft.com/office/drawing/2014/main" id="{6E3F42BF-BB24-F6F5-0E88-A5AE339CD90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3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8">
            <a:extLst>
              <a:ext uri="{FF2B5EF4-FFF2-40B4-BE49-F238E27FC236}">
                <a16:creationId xmlns:a16="http://schemas.microsoft.com/office/drawing/2014/main" id="{C1462D4D-D5E1-08A2-35E3-C1BE4D95C1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7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">
            <a:extLst>
              <a:ext uri="{FF2B5EF4-FFF2-40B4-BE49-F238E27FC236}">
                <a16:creationId xmlns:a16="http://schemas.microsoft.com/office/drawing/2014/main" id="{2411E6BD-44E4-469E-4D54-80250EBE295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6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Sohrabi, Salman</dc:creator>
  <cp:lastModifiedBy>Sohrabi, Salman</cp:lastModifiedBy>
  <cp:revision>1</cp:revision>
  <dcterms:created xsi:type="dcterms:W3CDTF">2024-07-13T16:46:31Z</dcterms:created>
  <dcterms:modified xsi:type="dcterms:W3CDTF">2024-07-13T16:46:50Z</dcterms:modified>
</cp:coreProperties>
</file>