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5445-F4B8-0BB0-D9E7-F45A3CF82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3261A-DA84-F385-FA52-D6EC9DD71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984A-14A7-B8AC-9964-3A64293F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567D-1935-49D8-8C10-7AE67A5FAF6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89799-A7D5-59FA-29CC-08289FCB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906D-F27E-30FA-9BEF-BFA3981A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350-FC45-48F1-8F73-9C35CC1E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2594-3100-BD3B-80BD-7A878192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03821-D7B4-C112-5378-DA3C78972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290A4-2D62-04D9-0398-DDAF46C7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567D-1935-49D8-8C10-7AE67A5FAF6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B4CB-0CF7-0EC1-33B8-139668ED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73344-3007-BB58-6E0F-3DA65DBC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350-FC45-48F1-8F73-9C35CC1E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52987-B146-445D-E899-397DD3773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FBFF1-A21C-1F36-DD18-EE5D22A22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2A381-BB1D-64B8-D49F-36C71A7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567D-1935-49D8-8C10-7AE67A5FAF6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40D4A-77D9-F026-D7B6-52259D66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7D361-5EFE-905D-57A4-54CE3AAC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350-FC45-48F1-8F73-9C35CC1E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15AF-FF1A-32A9-10DD-00531CD3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5BFE-62B0-8B1A-4633-55437C3C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982B-33F6-EEF5-4BC2-0B17A572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567D-1935-49D8-8C10-7AE67A5FAF6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EC8A-6835-C6B0-3DDC-6969144D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B8CE-4EED-C0B5-2E64-C3DEFB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350-FC45-48F1-8F73-9C35CC1E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42E4-9D61-EF62-4636-67C1C147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7E525-4D08-2A5B-7126-D1082D191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04E7-BD97-1495-E2AC-DBE59731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567D-1935-49D8-8C10-7AE67A5FAF6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2138C-B542-A2F7-E065-274EB330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4EDC-51DE-1278-7C86-3F038047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350-FC45-48F1-8F73-9C35CC1E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9C5B-899C-E8DD-2856-477BCF62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ADAC4-C4C8-5231-0C18-C479704BE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B882-95C5-189B-266C-012667999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FB859-3D28-3780-6155-228D5850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567D-1935-49D8-8C10-7AE67A5FAF6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0B3F5-8684-21B7-806F-3A312CA3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12BEC-3ABF-FC84-3275-8094A5D5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350-FC45-48F1-8F73-9C35CC1E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E517-5976-95CC-8B19-BE3A63B9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14894-CA77-17EA-9E4A-18B967C0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328AA-C975-6513-89A2-DB1F10295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00FF0-D281-8F08-5114-8F546628F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C78CF-4DD7-816F-4A78-CDBF79323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B07CF-4158-F60E-D551-0C4C1BEB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567D-1935-49D8-8C10-7AE67A5FAF6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61709-CCF4-CCEF-4CEB-656B4A2F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A1ADA-4433-3740-1F0C-CBACE74D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350-FC45-48F1-8F73-9C35CC1E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BCFF-847B-61B2-316E-E8FAC361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5E445-A33D-0A7A-D73E-9A1B5906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567D-1935-49D8-8C10-7AE67A5FAF6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AD672-E20E-280E-C082-CE232444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EA4CC-442D-0F60-0662-AE14DF1D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350-FC45-48F1-8F73-9C35CC1E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08F33-739B-4340-EE6D-77836991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567D-1935-49D8-8C10-7AE67A5FAF6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2C5AC-BEBC-04A1-65D1-7D781FC7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95714-A172-139D-2099-8B063C0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350-FC45-48F1-8F73-9C35CC1E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9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2E39-F43C-7529-2F33-E1E9BBE6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FE57-4B0D-523E-F727-F8B17C145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1BD9D-69EB-FEF3-5741-201AC413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0F530-7669-B003-89A8-9E0512F4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567D-1935-49D8-8C10-7AE67A5FAF6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DB354-1648-00C5-77C8-4F30D160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5AA94-E9D3-7819-D427-4614C743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350-FC45-48F1-8F73-9C35CC1E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7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0561-2BFF-588B-FB0B-A8201920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1BD7A-2E98-3D8C-E653-4AB3171A6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F67AA-8ECF-14AB-5B00-D70F42699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A411D-17F1-2A02-D646-9EE7032F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567D-1935-49D8-8C10-7AE67A5FAF6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F83DF-6978-A0A6-F08C-CB8336E4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591A3-EF78-6E09-26BD-C872FE2E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350-FC45-48F1-8F73-9C35CC1E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4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E2BF9-AD96-96A9-D435-74B004E7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EF96C-F432-68C1-E19C-25FFCF2E6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BCA0B-90AE-7070-3B16-7F6BC6D55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2567D-1935-49D8-8C10-7AE67A5FAF6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73D4-C9F8-586D-D0B7-0AC7E894A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45C33-F94D-27E1-8C3A-C1BD8C709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37350-FC45-48F1-8F73-9C35CC1E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9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024CFB7D-EB74-88AD-5994-B49C86DB3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7" y="1295400"/>
            <a:ext cx="10487781" cy="3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5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5104D87-672B-EF82-5A24-49058E7E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E88831-EE29-0F6E-B3DF-848670D63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0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9132209-467D-2622-EE11-9CDC245F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5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3EE9D3D-D1CC-A481-0581-AF0B06235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5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601D-5C5A-DFD4-D222-2D818BE6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F4EE-804D-981E-7072-4D4AB198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cls</a:t>
            </a:r>
            <a:r>
              <a:rPr lang="en-US" dirty="0"/>
              <a:t> - clear </a:t>
            </a:r>
          </a:p>
          <a:p>
            <a:r>
              <a:rPr lang="en-US" dirty="0" err="1"/>
              <a:t>dir</a:t>
            </a:r>
            <a:r>
              <a:rPr lang="en-US" dirty="0"/>
              <a:t> - list of all folders</a:t>
            </a:r>
          </a:p>
          <a:p>
            <a:r>
              <a:rPr lang="en-US" dirty="0"/>
              <a:t>cd FOLDER_NAME</a:t>
            </a:r>
          </a:p>
          <a:p>
            <a:r>
              <a:rPr lang="en-US" dirty="0"/>
              <a:t>cd..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7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12AF439-6148-0508-7936-EAE6125FB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7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5D91E54-8072-A1F1-E51B-63D37DB55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5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B44E0D62-7348-01CD-4337-A3B2BFEF3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7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ED491F7-2DCB-352A-60D5-48E75C55D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5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Prompt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4</cp:revision>
  <dcterms:created xsi:type="dcterms:W3CDTF">2024-08-09T17:44:28Z</dcterms:created>
  <dcterms:modified xsi:type="dcterms:W3CDTF">2024-08-09T17:49:40Z</dcterms:modified>
</cp:coreProperties>
</file>