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054C-164C-22E5-1FAD-3B43C64C6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3CD7C-2246-B559-0662-2590A6C3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3B80-20FE-59EF-370E-475715E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344E-6FCC-DDAE-08F6-9D623C2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EA6D-67DA-A0AF-E573-A502D1B5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44B7-7FB6-203C-15E6-F2DC6F33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7E877-5392-8158-730F-E9685756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221D-009C-F52D-5E5D-17AB92D0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2D80-F51F-148C-E348-BA509A02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B5DB-359C-735B-7354-02FA8674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C758E-1495-C204-96A9-E84B94DBC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90702-A208-9425-B38C-B8F34E171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D58F-BD56-AD6B-3B4A-BD20126C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E32C-D705-9D7A-5E4E-5567EFE7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D235-5013-BA51-E605-1CA2ACC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9FE4-C113-22DA-142C-6A9453C5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B28F-8C5D-A8D8-79F5-0522D03F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C600-61CD-25B9-B4D3-BAC8DC4F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85A0A-062A-3DB7-83BF-0E849A2E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004A-AEEB-9ACE-7C0C-B279C84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CDFF-4C01-FAF9-C13D-9ACE3C31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1C7B-E302-F2F8-D789-B742EA48B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17A2-B094-DC71-7EC3-B5D54C26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7661-B8DC-F345-C3F0-BFDA29DA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70B0D-C09C-DAD7-33CC-D51BA20A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1EEA-FAB8-9281-2B15-09848F26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BAC2-AECD-7E32-1E65-29FD4499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DA9B9-B7C4-B69B-9294-CEEE09785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7058-9D75-7A3A-B9AF-E1F1CA7E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2ED0-B234-1455-322C-CFC0378C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0C6C0-A91E-1EA4-374C-D3CA3BC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AE3-7424-7D96-AD4A-3A76A905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75971-B79E-7AF8-55E3-5EF86339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1B009-5587-2C24-605B-A03B3946B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812AB-C4BD-3607-7C99-36616BCDB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DCCD1-DBA7-A509-8F53-4885B719F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0EF06-E5BD-F894-28B0-F3128211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F95CA-BD9F-5841-8C41-F1569F7C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FBCB2-ACDD-573A-D148-7B72DBB2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3139-5685-E6D1-7B11-7B593720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1D321-D683-479B-1CEE-1E9490B6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D7EB8-E221-95EB-825F-D67E0D6E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69AA7-D93A-3B1D-B514-BEEB3796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2F13D-F2EF-9E48-3BF4-7C356629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A0C80-0A6F-3B4D-A2EA-8FDED8B4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EF1BF-978C-234E-2AEA-4DC2A7CD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6AC3-9D9A-054C-6675-23B84B73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23BF-5C16-4FB1-D304-4AE8782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9689-F5A9-037A-FEBD-F47458C5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DA1F-3065-EA4B-F65F-D4EA4FC9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FE897-E82B-F313-B8A1-832BEBFE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B9F27-3726-85DF-9F1F-B6E87B8D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F7E6-F978-61B5-9843-354915D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F9A5D-915C-D181-EE8B-0732C3E4F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AA51-742E-CC44-E37B-8FA70C65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6583-6937-5DC5-0D97-0F4A744F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A481-27AA-AFE6-09F3-6B49A511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7B04-E1EF-5973-3BEA-8B752CED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B6D56-0E81-A47D-1D8C-0404B52E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CBCD-CB24-9EEA-173D-6720EDC6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E016-D29A-2854-CC88-E213823D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5A623-D34B-4229-8179-EB0B200353E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8A20-A584-DC38-E4C6-F748487C9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1213-C55B-93F3-C4DD-1260E53A0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3AB00-F74A-4906-9CB2-C64CA78B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72DD10FE-5163-2816-493D-7724BB58F8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1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1FD26FF1-4CFE-478E-7BAD-C070C5A4B7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DC8E14FA-5803-C1DA-B69F-9A08C94AA4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905B474C-CDA5-70CF-F952-D566576B5C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50BA9547-4515-B823-38FD-CE10485054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6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0C474820-F5E8-A7C6-D33E-C35D95B934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59B53AB9-C233-0BB9-EB6C-BECB5620B5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2024-07-13T16:57:38Z</dcterms:created>
  <dcterms:modified xsi:type="dcterms:W3CDTF">2024-07-13T16:58:05Z</dcterms:modified>
</cp:coreProperties>
</file>