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3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85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 smtClean="0"/>
              <a:t>WindEnergy</a:t>
            </a:r>
            <a:r>
              <a:rPr lang="en-US" u="sng" dirty="0" smtClean="0"/>
              <a:t> Forecast</a:t>
            </a:r>
            <a:endParaRPr lang="en-US" u="sn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US" dirty="0" smtClean="0"/>
              <a:t>Libraries Used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</a:p>
          <a:p>
            <a:r>
              <a:rPr lang="en-US" dirty="0" smtClean="0"/>
              <a:t>Stats.TSA</a:t>
            </a:r>
          </a:p>
          <a:p>
            <a:r>
              <a:rPr lang="en-US" dirty="0" err="1" smtClean="0"/>
              <a:t>Facebook</a:t>
            </a:r>
            <a:r>
              <a:rPr lang="en-US" dirty="0" smtClean="0"/>
              <a:t> Prophet</a:t>
            </a:r>
          </a:p>
          <a:p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err="1" smtClean="0"/>
              <a:t>Scikit</a:t>
            </a:r>
            <a:r>
              <a:rPr lang="en-US" dirty="0" smtClean="0"/>
              <a:t>-learn</a:t>
            </a:r>
          </a:p>
          <a:p>
            <a:endParaRPr lang="en-US" dirty="0" smtClean="0"/>
          </a:p>
          <a:p>
            <a:r>
              <a:rPr lang="en-US" i="1" dirty="0" err="1" smtClean="0"/>
              <a:t>Langauge</a:t>
            </a:r>
            <a:r>
              <a:rPr lang="en-US" i="1" dirty="0" smtClean="0"/>
              <a:t>-Python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Work Plan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Analysis</a:t>
            </a:r>
          </a:p>
          <a:p>
            <a:r>
              <a:rPr lang="en-US" dirty="0" smtClean="0"/>
              <a:t>Missing Data Imputation</a:t>
            </a:r>
          </a:p>
          <a:p>
            <a:r>
              <a:rPr lang="en-US" dirty="0" smtClean="0"/>
              <a:t>Further Data </a:t>
            </a:r>
            <a:r>
              <a:rPr lang="en-US" dirty="0" err="1" smtClean="0"/>
              <a:t>visualisation</a:t>
            </a:r>
            <a:endParaRPr lang="en-US" dirty="0" smtClean="0"/>
          </a:p>
          <a:p>
            <a:pPr lvl="1"/>
            <a:r>
              <a:rPr lang="en-US" dirty="0" smtClean="0"/>
              <a:t>Using autocorrelation plot</a:t>
            </a:r>
          </a:p>
          <a:p>
            <a:pPr lvl="1"/>
            <a:r>
              <a:rPr lang="en-US" dirty="0" smtClean="0"/>
              <a:t>Partial </a:t>
            </a:r>
            <a:r>
              <a:rPr lang="en-US" dirty="0" err="1" smtClean="0"/>
              <a:t>autocorr</a:t>
            </a:r>
            <a:r>
              <a:rPr lang="en-US" dirty="0" smtClean="0"/>
              <a:t> plot</a:t>
            </a:r>
          </a:p>
          <a:p>
            <a:pPr lvl="1"/>
            <a:r>
              <a:rPr lang="en-US" dirty="0" err="1" smtClean="0"/>
              <a:t>FBProphet</a:t>
            </a:r>
            <a:r>
              <a:rPr lang="en-US" dirty="0" smtClean="0"/>
              <a:t> Trend/Seasonality plot</a:t>
            </a:r>
          </a:p>
          <a:p>
            <a:pPr lvl="1"/>
            <a:r>
              <a:rPr lang="en-US" dirty="0" smtClean="0"/>
              <a:t>Scatter Plot of features</a:t>
            </a:r>
          </a:p>
          <a:p>
            <a:pPr marL="344488" lvl="1" indent="-344488">
              <a:buFont typeface="Arial" pitchFamily="34" charset="0"/>
              <a:buChar char="•"/>
            </a:pPr>
            <a:r>
              <a:rPr lang="en-US" dirty="0" smtClean="0"/>
              <a:t>Model </a:t>
            </a:r>
            <a:r>
              <a:rPr lang="en-US" dirty="0" err="1" smtClean="0"/>
              <a:t>Buidling</a:t>
            </a:r>
            <a:endParaRPr lang="en-US" dirty="0" smtClean="0"/>
          </a:p>
          <a:p>
            <a:pPr marL="344488" lvl="1" indent="-344488">
              <a:buFont typeface="Arial" pitchFamily="34" charset="0"/>
              <a:buChar char="•"/>
            </a:pPr>
            <a:r>
              <a:rPr lang="en-US" dirty="0" smtClean="0"/>
              <a:t>Model Evaluation</a:t>
            </a:r>
          </a:p>
          <a:p>
            <a:pPr marL="344488" lvl="1" indent="-344488">
              <a:buFont typeface="Arial" pitchFamily="34" charset="0"/>
              <a:buChar char="•"/>
            </a:pPr>
            <a:r>
              <a:rPr lang="en-US" dirty="0" smtClean="0"/>
              <a:t>Prediction/Forecast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5 continuous variables (4 predictors 1 response)</a:t>
            </a:r>
          </a:p>
          <a:p>
            <a:r>
              <a:rPr lang="en-US" dirty="0" smtClean="0"/>
              <a:t>11 missing values in TARGETVAR filled with forward fill and backward fill</a:t>
            </a:r>
          </a:p>
          <a:p>
            <a:r>
              <a:rPr lang="en-US" dirty="0" smtClean="0"/>
              <a:t>Analysis of ACF and PACF plot shows AR model would be suitable</a:t>
            </a:r>
          </a:p>
          <a:p>
            <a:r>
              <a:rPr lang="en-US" dirty="0" smtClean="0"/>
              <a:t>High correlation with lag values</a:t>
            </a:r>
          </a:p>
          <a:p>
            <a:r>
              <a:rPr lang="en-US" dirty="0" smtClean="0"/>
              <a:t>V10 /V100  &amp; U10/U100 highly correlated (similar distribution)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Modelling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Auto Regression </a:t>
            </a:r>
            <a:r>
              <a:rPr lang="en-US" dirty="0" err="1" smtClean="0"/>
              <a:t>univariate</a:t>
            </a:r>
            <a:r>
              <a:rPr lang="en-US" dirty="0" smtClean="0"/>
              <a:t> (using only TARGET VAR)</a:t>
            </a:r>
          </a:p>
          <a:p>
            <a:r>
              <a:rPr lang="en-US" dirty="0" smtClean="0"/>
              <a:t>Linear Regression using explanatory variables (ML technique) without reframing the problem as supervised learning</a:t>
            </a:r>
          </a:p>
          <a:p>
            <a:r>
              <a:rPr lang="en-US" dirty="0" smtClean="0"/>
              <a:t>Turning time forecast into supervised learning problem and then using linear Regression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lag parameters in Linear Model feature set</a:t>
            </a:r>
          </a:p>
          <a:p>
            <a:r>
              <a:rPr lang="en-US" dirty="0" smtClean="0"/>
              <a:t>Apply Regularization</a:t>
            </a:r>
          </a:p>
          <a:p>
            <a:r>
              <a:rPr lang="en-US" dirty="0" smtClean="0"/>
              <a:t>Use ARIMA with Grid Search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tslearn</a:t>
            </a:r>
            <a:r>
              <a:rPr lang="en-US" dirty="0" smtClean="0"/>
              <a:t> or </a:t>
            </a:r>
            <a:r>
              <a:rPr lang="en-US" dirty="0" err="1" smtClean="0"/>
              <a:t>Hctsa</a:t>
            </a:r>
            <a:r>
              <a:rPr lang="en-US" dirty="0" smtClean="0"/>
              <a:t>(MATLAB) for feature extraction for time series and using Supervised Machine Learning </a:t>
            </a:r>
            <a:r>
              <a:rPr lang="en-US" dirty="0" smtClean="0"/>
              <a:t>technique</a:t>
            </a:r>
          </a:p>
          <a:p>
            <a:r>
              <a:rPr lang="en-US" dirty="0" smtClean="0"/>
              <a:t>Add regularization in linear model (Ridge/lasso)</a:t>
            </a:r>
            <a:endParaRPr lang="en-US" dirty="0" smtClean="0"/>
          </a:p>
          <a:p>
            <a:r>
              <a:rPr lang="en-US" dirty="0" smtClean="0"/>
              <a:t>Sliding Window Approach using previous two days and last years 5 days with Euclidean distance</a:t>
            </a:r>
          </a:p>
          <a:p>
            <a:r>
              <a:rPr lang="en-US" dirty="0" smtClean="0"/>
              <a:t>Using LSTM’s/RNNs</a:t>
            </a:r>
          </a:p>
          <a:p>
            <a:r>
              <a:rPr lang="en-US" dirty="0" smtClean="0"/>
              <a:t>Ensemble </a:t>
            </a:r>
            <a:r>
              <a:rPr lang="en-US" dirty="0" smtClean="0"/>
              <a:t>Models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191</Words>
  <Application>Microsoft Office PowerPoint</Application>
  <PresentationFormat>On-screen Show (4:3)</PresentationFormat>
  <Paragraphs>40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WindEnergy Forecast</vt:lpstr>
      <vt:lpstr>Slide 2</vt:lpstr>
      <vt:lpstr>Improvements</vt:lpstr>
      <vt:lpstr>Future Work!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WindEnergy Forecast</dc:title>
  <dc:creator>Muaaz</dc:creator>
  <cp:lastModifiedBy>Muaaz</cp:lastModifiedBy>
  <cp:revision>12</cp:revision>
  <dcterms:created xsi:type="dcterms:W3CDTF">2006-08-16T00:00:00Z</dcterms:created>
  <dcterms:modified xsi:type="dcterms:W3CDTF">2017-12-19T11:11:01Z</dcterms:modified>
</cp:coreProperties>
</file>