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Oracle of Nonsense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Staten, Jacob Edelbrock,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Gerald Howard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{0D621A47-9948-46CF-83E5-DD5036140C56}tf56160789_win32</Template>
  <TotalTime>3</TotalTime>
  <Words>37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Oracle of Nonsense 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of Nonsense </dc:title>
  <dc:creator>Gerald Howard</dc:creator>
  <cp:lastModifiedBy>Gerald Howard</cp:lastModifiedBy>
  <cp:revision>1</cp:revision>
  <dcterms:created xsi:type="dcterms:W3CDTF">2022-06-19T22:55:54Z</dcterms:created>
  <dcterms:modified xsi:type="dcterms:W3CDTF">2022-06-19T22:59:32Z</dcterms:modified>
</cp:coreProperties>
</file>