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AFIRA THASNI" userId="57df343cd47f0ae9" providerId="LiveId" clId="{5D9B788F-D677-4611-B009-1ACB095E7943}"/>
    <pc:docChg chg="undo custSel addSld modSld">
      <pc:chgData name="MUAFIRA THASNI" userId="57df343cd47f0ae9" providerId="LiveId" clId="{5D9B788F-D677-4611-B009-1ACB095E7943}" dt="2021-01-15T05:10:40.772" v="535" actId="680"/>
      <pc:docMkLst>
        <pc:docMk/>
      </pc:docMkLst>
      <pc:sldChg chg="modSp mod">
        <pc:chgData name="MUAFIRA THASNI" userId="57df343cd47f0ae9" providerId="LiveId" clId="{5D9B788F-D677-4611-B009-1ACB095E7943}" dt="2021-01-15T04:59:00.682" v="54"/>
        <pc:sldMkLst>
          <pc:docMk/>
          <pc:sldMk cId="1166894630" sldId="258"/>
        </pc:sldMkLst>
        <pc:spChg chg="mod">
          <ac:chgData name="MUAFIRA THASNI" userId="57df343cd47f0ae9" providerId="LiveId" clId="{5D9B788F-D677-4611-B009-1ACB095E7943}" dt="2021-01-15T04:59:00.682" v="54"/>
          <ac:spMkLst>
            <pc:docMk/>
            <pc:sldMk cId="1166894630" sldId="258"/>
            <ac:spMk id="3" creationId="{38A5BFB3-8A4A-46D6-9BE0-44B6947AAABB}"/>
          </ac:spMkLst>
        </pc:spChg>
      </pc:sldChg>
      <pc:sldChg chg="modSp new mod">
        <pc:chgData name="MUAFIRA THASNI" userId="57df343cd47f0ae9" providerId="LiveId" clId="{5D9B788F-D677-4611-B009-1ACB095E7943}" dt="2021-01-15T05:10:22.892" v="534"/>
        <pc:sldMkLst>
          <pc:docMk/>
          <pc:sldMk cId="1016953097" sldId="259"/>
        </pc:sldMkLst>
        <pc:spChg chg="mod">
          <ac:chgData name="MUAFIRA THASNI" userId="57df343cd47f0ae9" providerId="LiveId" clId="{5D9B788F-D677-4611-B009-1ACB095E7943}" dt="2021-01-15T04:59:38.086" v="74" actId="20577"/>
          <ac:spMkLst>
            <pc:docMk/>
            <pc:sldMk cId="1016953097" sldId="259"/>
            <ac:spMk id="2" creationId="{B07D512D-D567-41E6-B405-D9CF58502F47}"/>
          </ac:spMkLst>
        </pc:spChg>
        <pc:spChg chg="mod">
          <ac:chgData name="MUAFIRA THASNI" userId="57df343cd47f0ae9" providerId="LiveId" clId="{5D9B788F-D677-4611-B009-1ACB095E7943}" dt="2021-01-15T05:10:22.892" v="534"/>
          <ac:spMkLst>
            <pc:docMk/>
            <pc:sldMk cId="1016953097" sldId="259"/>
            <ac:spMk id="3" creationId="{689139E0-FEC9-40BC-9387-A12AE35F40E4}"/>
          </ac:spMkLst>
        </pc:spChg>
      </pc:sldChg>
      <pc:sldChg chg="new">
        <pc:chgData name="MUAFIRA THASNI" userId="57df343cd47f0ae9" providerId="LiveId" clId="{5D9B788F-D677-4611-B009-1ACB095E7943}" dt="2021-01-15T05:10:40.772" v="535" actId="680"/>
        <pc:sldMkLst>
          <pc:docMk/>
          <pc:sldMk cId="174116671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0E2A-DFD8-4369-84BF-7E13E6D14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06D7A-6ED0-4BCC-8233-14D80D53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DF862-C4C0-4E9D-B44C-30D6D859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9AB0-1321-4DDC-9ECC-4397E299966E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B0E5-B876-40CE-8E3E-B64D343B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8F66F-81C7-43B6-AA5B-35AB4B7C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4209-537C-4526-99DF-C2FC0682F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05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AE59-8F0A-40E1-95AC-52F39E2C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C0891-BC4A-4DF5-A81E-CEC06E384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35EC-499C-44E7-A8FB-F10A6677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9AB0-1321-4DDC-9ECC-4397E299966E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3AD4A-A47D-4548-92E1-F6C9D37B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C76E3-0C77-42E9-BF16-DE023FF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4209-537C-4526-99DF-C2FC0682F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69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AEC59-2008-458F-A395-A36CE7223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D85EF-F4AE-4E2A-A539-951DEF4BA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9347-B746-4A83-99F6-0745E3C1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9AB0-1321-4DDC-9ECC-4397E299966E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D942E-9D4B-4C12-BC78-F955E242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D8FB-18B6-40E6-B830-D670302F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4209-537C-4526-99DF-C2FC0682F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0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220E-4312-48BF-8669-C6D79446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3128-3873-4953-931E-8B4F27C88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E4C86-1FBC-4639-855F-3C3FE2F3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9AB0-1321-4DDC-9ECC-4397E299966E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6BCAA-E110-4B72-BB99-53F90FE9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74CF0-8706-467E-B47A-DC9E0F3E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4209-537C-4526-99DF-C2FC0682F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55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1F05-3A7E-4671-86A7-B082BD4E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2AEBE-2B71-498F-9BDC-C8321D028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83614-511E-43A2-88BA-C6CE0B07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9AB0-1321-4DDC-9ECC-4397E299966E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0357-AFB1-4A28-881A-2637C3FA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67E48-0B3C-44B6-ACF0-1212F4B7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4209-537C-4526-99DF-C2FC0682F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5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CC84-C405-4B95-88C9-4820425D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1781-A83E-4F40-B10E-F89C37681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EEE15-7928-4C9A-B563-BCB2F6BF9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2C6DC-F6E8-495C-8D4C-CF16843E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9AB0-1321-4DDC-9ECC-4397E299966E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6BB29-F332-4113-994D-443DE8B4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33FA4-BB03-45DB-A562-BA5AB74B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4209-537C-4526-99DF-C2FC0682F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72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8A7C-1545-48F0-840E-5F839695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0B3B-EECA-4B24-8EE1-08C5C0011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8E231-3ACA-4452-9D22-9B593923C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6F4E1-E66C-4572-92F4-C895F0015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420AF-CC9F-41C1-924D-FD7481BEA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C3DA1-913D-40B5-8004-EFAC6958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9AB0-1321-4DDC-9ECC-4397E299966E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35057-1C32-4C29-BAFE-32D708C3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5639A-D6C7-426C-96D6-7DF4817F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4209-537C-4526-99DF-C2FC0682F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3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055A-E395-44EB-A486-C6EAD736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A8DC3-A2DB-4796-A060-D8999361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9AB0-1321-4DDC-9ECC-4397E299966E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576D2-7B44-4BC1-ADD7-1513143B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98BE2-8891-4BC1-9A57-903C9194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4209-537C-4526-99DF-C2FC0682F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35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66A1D-82CB-46D8-8545-BAFE31D1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9AB0-1321-4DDC-9ECC-4397E299966E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C2CBC-E888-4B33-93F5-D1234CDF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43705-9C91-4A5E-B7BF-7766C1F3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4209-537C-4526-99DF-C2FC0682F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78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D4E2-A417-48DD-A137-0F39CF1D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BBD0-3AFF-4B1F-961F-8988CA0E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80FD8-2C7E-49CA-BAA8-9A22087C3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24CAE-F9AF-4051-938C-5E27485C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9AB0-1321-4DDC-9ECC-4397E299966E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5FBF5-097E-4898-8C54-A85F0DF8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D58A9-4EA3-465E-A2E0-252211F9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4209-537C-4526-99DF-C2FC0682F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26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6089-E545-40E0-A3AF-D9A8295D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AF517-3DDA-4931-8A44-2E5DAAEF5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6F524-6C2C-4AB1-9A59-0C30683FC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8E13C-C7F5-4A02-8B24-9138E8D0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9AB0-1321-4DDC-9ECC-4397E299966E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ED8AB-45F3-4908-85ED-4403BB47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13F1F-B91E-414B-AB09-29C3301E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4209-537C-4526-99DF-C2FC0682F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20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88CFF-9538-49E7-AAB6-33773132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A8563-1C8F-4788-9B0E-DF4933512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65872-2C44-4FE8-BF77-BF74422A0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9AB0-1321-4DDC-9ECC-4397E299966E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91A1C-8E1F-4015-8A64-3751FA669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83DC0-DDDF-47D4-B816-7188F43A9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A4209-537C-4526-99DF-C2FC0682F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53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40BB-E519-4D32-942E-BD53F8046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ONBOARD OPTIMAL TRAJECTORY DESIGN FOR A DIFFERENTIAL DRIVE UNMANNED GROUND VEHICLE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04317-320C-43DA-8CB7-54C0C9252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62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33A2-1B6C-407D-A4C1-ABD946BD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KINEMATICS AND DYNAMICS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526D9A-3924-4BBC-8F72-CC3DC002B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99" y="1984361"/>
            <a:ext cx="5173931" cy="37950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9A380D-2328-4ACE-A3DF-08842FE700C7}"/>
              </a:ext>
            </a:extLst>
          </p:cNvPr>
          <p:cNvSpPr txBox="1"/>
          <p:nvPr/>
        </p:nvSpPr>
        <p:spPr>
          <a:xfrm>
            <a:off x="6542844" y="1984361"/>
            <a:ext cx="5051394" cy="3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i="1" u="none" strike="noStrike" baseline="0" dirty="0">
                <a:latin typeface="Times-Italic"/>
              </a:rPr>
              <a:t>C  </a:t>
            </a:r>
            <a:r>
              <a:rPr lang="en-US" sz="1800" b="0" u="none" strike="noStrike" baseline="0" dirty="0">
                <a:latin typeface="Times-Italic"/>
              </a:rPr>
              <a:t>: </a:t>
            </a:r>
            <a:r>
              <a:rPr lang="en-US" sz="1800" b="0" i="0" u="none" strike="noStrike" baseline="0" dirty="0">
                <a:latin typeface="Times-Roman"/>
              </a:rPr>
              <a:t>The center of mass point</a:t>
            </a:r>
          </a:p>
          <a:p>
            <a:pPr algn="l">
              <a:lnSpc>
                <a:spcPct val="150000"/>
              </a:lnSpc>
            </a:pPr>
            <a:r>
              <a:rPr lang="en-US" sz="1800" b="0" i="1" u="none" strike="noStrike" baseline="0" dirty="0">
                <a:latin typeface="Times-Italic"/>
              </a:rPr>
              <a:t>A  </a:t>
            </a:r>
            <a:r>
              <a:rPr lang="en-US" sz="1800" b="0" u="none" strike="noStrike" baseline="0" dirty="0">
                <a:latin typeface="Times-Italic"/>
              </a:rPr>
              <a:t>: </a:t>
            </a:r>
            <a:r>
              <a:rPr lang="en-US" sz="1800" b="0" i="0" u="none" strike="noStrike" baseline="0" dirty="0">
                <a:latin typeface="Times-Roman"/>
              </a:rPr>
              <a:t>The mid-point of the rear axle</a:t>
            </a:r>
          </a:p>
          <a:p>
            <a:pPr algn="l">
              <a:lnSpc>
                <a:spcPct val="150000"/>
              </a:lnSpc>
            </a:pPr>
            <a:r>
              <a:rPr lang="en-US" sz="1800" b="0" i="1" u="none" strike="noStrike" baseline="0" dirty="0">
                <a:latin typeface="Times-Italic"/>
              </a:rPr>
              <a:t>b  </a:t>
            </a:r>
            <a:r>
              <a:rPr lang="en-US" sz="1800" b="0" u="none" strike="noStrike" baseline="0" dirty="0">
                <a:latin typeface="Times-Italic"/>
              </a:rPr>
              <a:t>: </a:t>
            </a:r>
            <a:r>
              <a:rPr lang="en-US" sz="1800" b="0" i="0" u="none" strike="noStrike" baseline="0" dirty="0">
                <a:latin typeface="Times-Roman"/>
              </a:rPr>
              <a:t>The half distance between two driven wheels</a:t>
            </a:r>
          </a:p>
          <a:p>
            <a:pPr algn="l">
              <a:lnSpc>
                <a:spcPct val="150000"/>
              </a:lnSpc>
            </a:pPr>
            <a:r>
              <a:rPr lang="en-US" sz="1800" b="0" i="1" u="none" strike="noStrike" baseline="0" dirty="0">
                <a:latin typeface="Times-Italic"/>
              </a:rPr>
              <a:t>d  </a:t>
            </a:r>
            <a:r>
              <a:rPr lang="en-US" sz="1800" b="0" u="none" strike="noStrike" baseline="0" dirty="0">
                <a:latin typeface="Times-Italic"/>
              </a:rPr>
              <a:t>: </a:t>
            </a:r>
            <a:r>
              <a:rPr lang="en-US" sz="1800" b="0" i="0" u="none" strike="noStrike" baseline="0" dirty="0">
                <a:latin typeface="Times-Roman"/>
              </a:rPr>
              <a:t>The distance between point </a:t>
            </a:r>
            <a:r>
              <a:rPr lang="en-US" sz="1800" b="0" i="1" u="none" strike="noStrike" baseline="0" dirty="0">
                <a:latin typeface="Times-Italic"/>
              </a:rPr>
              <a:t>C </a:t>
            </a:r>
            <a:r>
              <a:rPr lang="en-US" sz="1800" b="0" i="0" u="none" strike="noStrike" baseline="0" dirty="0">
                <a:latin typeface="Times-Roman"/>
              </a:rPr>
              <a:t>and </a:t>
            </a:r>
            <a:r>
              <a:rPr lang="en-US" sz="1800" b="0" i="1" u="none" strike="noStrike" baseline="0" dirty="0">
                <a:latin typeface="Times-Italic"/>
              </a:rPr>
              <a:t>A</a:t>
            </a:r>
          </a:p>
          <a:p>
            <a:pPr algn="l">
              <a:lnSpc>
                <a:spcPct val="150000"/>
              </a:lnSpc>
            </a:pPr>
            <a:r>
              <a:rPr lang="en-US" sz="1800" b="0" i="1" u="none" strike="noStrike" baseline="0" dirty="0">
                <a:latin typeface="Times-Italic"/>
              </a:rPr>
              <a:t>r  </a:t>
            </a:r>
            <a:r>
              <a:rPr lang="en-US" sz="1800" b="0" u="none" strike="noStrike" baseline="0" dirty="0">
                <a:latin typeface="Times-Italic"/>
              </a:rPr>
              <a:t>: </a:t>
            </a:r>
            <a:r>
              <a:rPr lang="en-US" sz="1800" b="0" i="0" u="none" strike="noStrike" baseline="0" dirty="0">
                <a:latin typeface="Times-Roman"/>
              </a:rPr>
              <a:t>The radius of the driven wheel</a:t>
            </a:r>
          </a:p>
          <a:p>
            <a:pPr algn="l">
              <a:lnSpc>
                <a:spcPct val="150000"/>
              </a:lnSpc>
            </a:pPr>
            <a:r>
              <a:rPr lang="en-US" sz="1800" b="0" i="1" u="none" strike="noStrike" baseline="0" dirty="0">
                <a:latin typeface="RMTMI"/>
              </a:rPr>
              <a:t>φ </a:t>
            </a:r>
            <a:r>
              <a:rPr lang="en-US" sz="1800" b="0" u="none" strike="noStrike" baseline="0" dirty="0">
                <a:latin typeface="RMTMI"/>
              </a:rPr>
              <a:t>: </a:t>
            </a:r>
            <a:r>
              <a:rPr lang="en-US" sz="1800" b="0" i="0" u="none" strike="noStrike" baseline="0" dirty="0">
                <a:latin typeface="Times-Roman"/>
              </a:rPr>
              <a:t>The orientation in the inertial frame</a:t>
            </a:r>
          </a:p>
          <a:p>
            <a:pPr algn="l">
              <a:lnSpc>
                <a:spcPct val="150000"/>
              </a:lnSpc>
            </a:pPr>
            <a:r>
              <a:rPr lang="en-US" sz="1800" b="0" i="1" u="none" strike="noStrike" baseline="0" dirty="0" err="1">
                <a:latin typeface="RMTMI"/>
              </a:rPr>
              <a:t>θ</a:t>
            </a:r>
            <a:r>
              <a:rPr lang="en-US" sz="1800" b="0" i="1" u="none" strike="noStrike" baseline="0" dirty="0" err="1">
                <a:latin typeface="Times-Italic"/>
              </a:rPr>
              <a:t>r</a:t>
            </a:r>
            <a:r>
              <a:rPr lang="en-US" sz="1800" b="0" i="1" u="none" strike="noStrike" baseline="0" dirty="0">
                <a:latin typeface="Times-Italic"/>
              </a:rPr>
              <a:t> </a:t>
            </a:r>
            <a:r>
              <a:rPr lang="en-US" sz="1800" b="0" u="none" strike="noStrike" baseline="0" dirty="0">
                <a:latin typeface="Times-Italic"/>
              </a:rPr>
              <a:t>: </a:t>
            </a:r>
            <a:r>
              <a:rPr lang="en-US" sz="1800" b="0" i="0" u="none" strike="noStrike" baseline="0" dirty="0">
                <a:latin typeface="Times-Roman"/>
              </a:rPr>
              <a:t>The angular position of the right wheel</a:t>
            </a:r>
          </a:p>
          <a:p>
            <a:pPr algn="l">
              <a:lnSpc>
                <a:spcPct val="150000"/>
              </a:lnSpc>
            </a:pPr>
            <a:r>
              <a:rPr lang="en-US" sz="1800" b="0" i="1" u="none" strike="noStrike" baseline="0" dirty="0" err="1">
                <a:latin typeface="RMTMI"/>
              </a:rPr>
              <a:t>θ</a:t>
            </a:r>
            <a:r>
              <a:rPr lang="en-US" sz="1800" b="0" i="1" u="none" strike="noStrike" baseline="0" dirty="0" err="1">
                <a:latin typeface="Times-Italic"/>
              </a:rPr>
              <a:t>l</a:t>
            </a:r>
            <a:r>
              <a:rPr lang="en-US" sz="1800" b="0" i="1" u="none" strike="noStrike" baseline="0" dirty="0">
                <a:latin typeface="Times-Italic"/>
              </a:rPr>
              <a:t> </a:t>
            </a:r>
            <a:r>
              <a:rPr lang="en-US" sz="1800" b="0" u="none" strike="noStrike" baseline="0" dirty="0">
                <a:latin typeface="Times-Italic"/>
              </a:rPr>
              <a:t> : </a:t>
            </a:r>
            <a:r>
              <a:rPr lang="en-US" sz="1800" b="0" i="0" u="none" strike="noStrike" baseline="0" dirty="0">
                <a:latin typeface="Times-Roman"/>
              </a:rPr>
              <a:t>The angular position of the left wheel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37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3549-2DFE-4D67-BC0B-EFD1AFC0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A5BFB3-8A4A-46D6-9BE0-44B6947AAA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en-US" sz="1800" dirty="0">
                    <a:latin typeface="Times-Roman"/>
                  </a:rPr>
                  <a:t>T</a:t>
                </a:r>
                <a:r>
                  <a:rPr lang="en-US" sz="1800" b="0" i="0" u="none" strike="noStrike" baseline="0" dirty="0">
                    <a:latin typeface="Times-Roman"/>
                  </a:rPr>
                  <a:t>he system can be transformed into a state-constrained double </a:t>
                </a:r>
                <a:r>
                  <a:rPr lang="en-IN" sz="1800" b="0" i="0" u="none" strike="noStrike" baseline="0" dirty="0">
                    <a:latin typeface="Times-Roman"/>
                  </a:rPr>
                  <a:t>integrator dynamic system:</a:t>
                </a:r>
              </a:p>
              <a:p>
                <a:pPr marL="0" indent="0" algn="just">
                  <a:buNone/>
                </a:pPr>
                <a:endParaRPr lang="en-IN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IN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acc>
                            <m:accPr>
                              <m:chr m:val="̇"/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𝐪</m:t>
                              </m:r>
                            </m:e>
                          </m:acc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𝐒</m:t>
                              </m:r>
                            </m:e>
                          </m:acc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𝐪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IN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𝐯</m:t>
                          </m:r>
                        </m:e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acc>
                            <m:accPr>
                              <m:chr m:val="̇"/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𝐯</m:t>
                              </m:r>
                            </m:e>
                          </m:acc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</m:eqAr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𝐪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=[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,∣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𝜙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en-IN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IN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𝐯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=[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𝜔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𝐰𝐞</m:t>
                    </m:r>
                    <m:r>
                      <a:rPr lang="en-IN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𝐝𝐞𝐟𝐢𝐧𝐞</m:t>
                    </m:r>
                    <m:r>
                      <a:rPr lang="en-IN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=[</m:t>
                    </m:r>
                    <m:r>
                      <a:rPr lang="en-IN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𝐪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𝐯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:endParaRPr lang="en-IN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IN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𝐒</m:t>
                          </m:r>
                        </m:e>
                      </m:acc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𝐪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⁡</m:t>
                                </m:r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⁡</m:t>
                                </m:r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⁡</m:t>
                                </m:r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⁡</m:t>
                                </m:r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IN" sz="1800" b="0" i="0" u="none" strike="noStrike" baseline="0" dirty="0">
                  <a:latin typeface="Times-Roman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A5BFB3-8A4A-46D6-9BE0-44B6947AAA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89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512D-D567-41E6-B405-D9CF5850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139E0-FEC9-40BC-9387-A12AE35F40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1800" dirty="0"/>
                  <a:t>Pseudo spectral method – (</a:t>
                </a:r>
                <a:r>
                  <a:rPr lang="en-IN" sz="1800" dirty="0" err="1"/>
                  <a:t>Chebyshevs</a:t>
                </a:r>
                <a:r>
                  <a:rPr lang="en-IN" sz="1800" dirty="0"/>
                  <a:t> ) with CGL nodes.</a:t>
                </a:r>
              </a:p>
              <a:p>
                <a:r>
                  <a:rPr lang="en-IN" sz="1800" dirty="0"/>
                  <a:t>Minimize J=</a:t>
                </a:r>
                <a:r>
                  <a:rPr lang="en-IN" sz="1800" dirty="0" err="1"/>
                  <a:t>t_f</a:t>
                </a:r>
                <a:r>
                  <a:rPr lang="en-IN" sz="1800" dirty="0"/>
                  <a:t> </a:t>
                </a:r>
              </a:p>
              <a:p>
                <a:r>
                  <a:rPr lang="en-IN" sz="1800" dirty="0"/>
                  <a:t>Subjected to : </a:t>
                </a:r>
              </a:p>
              <a:p>
                <a:pPr marL="0" indent="0">
                  <a:buNone/>
                </a:pPr>
                <a:r>
                  <a:rPr lang="en-IN" sz="1800" dirty="0"/>
                  <a:t>                                   boundary conditions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𝐱</m:t>
                      </m:r>
                      <m:d>
                        <m:dPr>
                          <m:ctrlPr>
                            <a:rPr lang="en-IN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IN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𝐱</m:t>
                      </m:r>
                      <m:d>
                        <m:dPr>
                          <m:ctrlPr>
                            <a:rPr lang="en-IN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IN" sz="1800" dirty="0"/>
              </a:p>
              <a:p>
                <a:pPr marL="0" indent="0">
                  <a:buNone/>
                </a:pPr>
                <a:r>
                  <a:rPr lang="en-IN" sz="1800" dirty="0"/>
                  <a:t>                                   control constraints : </a:t>
                </a:r>
              </a:p>
              <a:p>
                <a:pPr marL="0" indent="0">
                  <a:buNone/>
                </a:pPr>
                <a:r>
                  <a:rPr lang="en-IN" sz="1800" dirty="0"/>
                  <a:t>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𝐮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IN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IN" sz="1800" dirty="0"/>
              </a:p>
              <a:p>
                <a:pPr marL="0" indent="0">
                  <a:buNone/>
                </a:pPr>
                <a:r>
                  <a:rPr lang="en-IN" sz="1800" dirty="0"/>
                  <a:t>                                   state constraints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IN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𝐱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nonlinear constraints : 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IN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acc>
                            <m:accPr>
                              <m:chr m:val="̇"/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𝐪</m:t>
                              </m:r>
                            </m:e>
                          </m:acc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𝐒</m:t>
                              </m:r>
                            </m:e>
                          </m:acc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𝐪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IN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𝐯</m:t>
                          </m:r>
                        </m:e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acc>
                            <m:accPr>
                              <m:chr m:val="̇"/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𝐯</m:t>
                              </m:r>
                            </m:e>
                          </m:acc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</m:eqArr>
                    </m:oMath>
                  </m:oMathPara>
                </a14:m>
                <a:endParaRPr lang="en-IN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139E0-FEC9-40BC-9387-A12AE35F4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95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2C4F-8A89-46B6-86FE-2BB3D570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15013-F041-49F5-9881-574C37CCF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16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184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RMTMI</vt:lpstr>
      <vt:lpstr>Times-Italic</vt:lpstr>
      <vt:lpstr>Times-Roman</vt:lpstr>
      <vt:lpstr>Office Theme</vt:lpstr>
      <vt:lpstr>ONBOARD OPTIMAL TRAJECTORY DESIGN FOR A DIFFERENTIAL DRIVE UNMANNED GROUND VEHICLE</vt:lpstr>
      <vt:lpstr>KINEMATICS AND DYNAMICS</vt:lpstr>
      <vt:lpstr>PowerPoint Presentation</vt:lpstr>
      <vt:lpstr>PROBLEM FORMULATION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ONBOARD OPTIMAL TRAJECTORY DESIGN FOR A DIFFERENTIAL DRIVE UNMANNED GROUND VEHICLE</dc:title>
  <dc:creator>MUAFIRA THASNI</dc:creator>
  <cp:lastModifiedBy>MUAFIRA THASNI</cp:lastModifiedBy>
  <cp:revision>5</cp:revision>
  <dcterms:created xsi:type="dcterms:W3CDTF">2021-01-14T14:30:05Z</dcterms:created>
  <dcterms:modified xsi:type="dcterms:W3CDTF">2021-01-15T05:11:10Z</dcterms:modified>
</cp:coreProperties>
</file>