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1AA62-4BBA-418E-B8BC-4569628C6B8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205BE8-C206-4786-8385-5E7FA178710F}">
      <dgm:prSet/>
      <dgm:spPr/>
      <dgm:t>
        <a:bodyPr/>
        <a:lstStyle/>
        <a:p>
          <a:r>
            <a:rPr lang="pt-PT"/>
            <a:t>Desenvolver uma plataforma “web” abrangente para gestão de alojamentos, direcionada especificamente para os alunos da Escola Superior de Tecnologia e Gestão de Oliveira do Hospital (ESTGOH). </a:t>
          </a:r>
          <a:endParaRPr lang="en-US"/>
        </a:p>
      </dgm:t>
    </dgm:pt>
    <dgm:pt modelId="{F79B2578-DBEB-4BA5-BAC8-11F0F7F16D02}" type="parTrans" cxnId="{D9BB9474-D3D4-4934-9B6A-AA5F3024D3B7}">
      <dgm:prSet/>
      <dgm:spPr/>
      <dgm:t>
        <a:bodyPr/>
        <a:lstStyle/>
        <a:p>
          <a:endParaRPr lang="en-US"/>
        </a:p>
      </dgm:t>
    </dgm:pt>
    <dgm:pt modelId="{16237E55-92F4-4F43-BA8A-F9372EA55E6A}" type="sibTrans" cxnId="{D9BB9474-D3D4-4934-9B6A-AA5F3024D3B7}">
      <dgm:prSet/>
      <dgm:spPr/>
      <dgm:t>
        <a:bodyPr/>
        <a:lstStyle/>
        <a:p>
          <a:endParaRPr lang="en-US"/>
        </a:p>
      </dgm:t>
    </dgm:pt>
    <dgm:pt modelId="{7B30363A-7B10-4833-88FA-EC8FE4F68B8C}">
      <dgm:prSet/>
      <dgm:spPr/>
      <dgm:t>
        <a:bodyPr/>
        <a:lstStyle/>
        <a:p>
          <a:r>
            <a:rPr lang="pt-PT"/>
            <a:t>Facilitar o processo de busca, reserva e comunicação entre os alunos e os senhorios, proporcionando uma solução centralizada e eficaz para as necessidades de alojamento dos estudantes.</a:t>
          </a:r>
          <a:endParaRPr lang="en-US"/>
        </a:p>
      </dgm:t>
    </dgm:pt>
    <dgm:pt modelId="{136B870F-B716-4BBD-B9D3-40ACF3B8D68C}" type="parTrans" cxnId="{9E51DF0E-6303-4BFD-8D07-9EF6DDD1B141}">
      <dgm:prSet/>
      <dgm:spPr/>
      <dgm:t>
        <a:bodyPr/>
        <a:lstStyle/>
        <a:p>
          <a:endParaRPr lang="en-US"/>
        </a:p>
      </dgm:t>
    </dgm:pt>
    <dgm:pt modelId="{A9D4A8CE-1513-4B58-AF33-B85841535B42}" type="sibTrans" cxnId="{9E51DF0E-6303-4BFD-8D07-9EF6DDD1B141}">
      <dgm:prSet/>
      <dgm:spPr/>
      <dgm:t>
        <a:bodyPr/>
        <a:lstStyle/>
        <a:p>
          <a:endParaRPr lang="en-US"/>
        </a:p>
      </dgm:t>
    </dgm:pt>
    <dgm:pt modelId="{9CD34267-FF25-41DD-9D85-200723770354}" type="pres">
      <dgm:prSet presAssocID="{0491AA62-4BBA-418E-B8BC-4569628C6B81}" presName="outerComposite" presStyleCnt="0">
        <dgm:presLayoutVars>
          <dgm:chMax val="5"/>
          <dgm:dir/>
          <dgm:resizeHandles val="exact"/>
        </dgm:presLayoutVars>
      </dgm:prSet>
      <dgm:spPr/>
    </dgm:pt>
    <dgm:pt modelId="{76CED4D1-BDD8-493D-A13D-5FA2CD17D745}" type="pres">
      <dgm:prSet presAssocID="{0491AA62-4BBA-418E-B8BC-4569628C6B81}" presName="dummyMaxCanvas" presStyleCnt="0">
        <dgm:presLayoutVars/>
      </dgm:prSet>
      <dgm:spPr/>
    </dgm:pt>
    <dgm:pt modelId="{88290A59-950B-4B79-A0A4-EBC0B7A9BA52}" type="pres">
      <dgm:prSet presAssocID="{0491AA62-4BBA-418E-B8BC-4569628C6B81}" presName="TwoNodes_1" presStyleLbl="node1" presStyleIdx="0" presStyleCnt="2">
        <dgm:presLayoutVars>
          <dgm:bulletEnabled val="1"/>
        </dgm:presLayoutVars>
      </dgm:prSet>
      <dgm:spPr/>
    </dgm:pt>
    <dgm:pt modelId="{0C73E911-69BC-4EDF-8864-566FE6D7651C}" type="pres">
      <dgm:prSet presAssocID="{0491AA62-4BBA-418E-B8BC-4569628C6B81}" presName="TwoNodes_2" presStyleLbl="node1" presStyleIdx="1" presStyleCnt="2">
        <dgm:presLayoutVars>
          <dgm:bulletEnabled val="1"/>
        </dgm:presLayoutVars>
      </dgm:prSet>
      <dgm:spPr/>
    </dgm:pt>
    <dgm:pt modelId="{1F543072-BAC3-434A-8999-1CD17AD273EF}" type="pres">
      <dgm:prSet presAssocID="{0491AA62-4BBA-418E-B8BC-4569628C6B81}" presName="TwoConn_1-2" presStyleLbl="fgAccFollowNode1" presStyleIdx="0" presStyleCnt="1">
        <dgm:presLayoutVars>
          <dgm:bulletEnabled val="1"/>
        </dgm:presLayoutVars>
      </dgm:prSet>
      <dgm:spPr/>
    </dgm:pt>
    <dgm:pt modelId="{ECDF8BF6-F30D-45F1-BB10-F23AE9EDCFAC}" type="pres">
      <dgm:prSet presAssocID="{0491AA62-4BBA-418E-B8BC-4569628C6B81}" presName="TwoNodes_1_text" presStyleLbl="node1" presStyleIdx="1" presStyleCnt="2">
        <dgm:presLayoutVars>
          <dgm:bulletEnabled val="1"/>
        </dgm:presLayoutVars>
      </dgm:prSet>
      <dgm:spPr/>
    </dgm:pt>
    <dgm:pt modelId="{65FD3D3D-061A-4615-B635-E700BDFA97C8}" type="pres">
      <dgm:prSet presAssocID="{0491AA62-4BBA-418E-B8BC-4569628C6B8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E51DF0E-6303-4BFD-8D07-9EF6DDD1B141}" srcId="{0491AA62-4BBA-418E-B8BC-4569628C6B81}" destId="{7B30363A-7B10-4833-88FA-EC8FE4F68B8C}" srcOrd="1" destOrd="0" parTransId="{136B870F-B716-4BBD-B9D3-40ACF3B8D68C}" sibTransId="{A9D4A8CE-1513-4B58-AF33-B85841535B42}"/>
    <dgm:cxn modelId="{18F5401C-2BD2-432B-87EE-1AEF02AAA14A}" type="presOf" srcId="{7B30363A-7B10-4833-88FA-EC8FE4F68B8C}" destId="{65FD3D3D-061A-4615-B635-E700BDFA97C8}" srcOrd="1" destOrd="0" presId="urn:microsoft.com/office/officeart/2005/8/layout/vProcess5"/>
    <dgm:cxn modelId="{28F00A36-2338-485B-94F2-A6CB1B44E51F}" type="presOf" srcId="{7B30363A-7B10-4833-88FA-EC8FE4F68B8C}" destId="{0C73E911-69BC-4EDF-8864-566FE6D7651C}" srcOrd="0" destOrd="0" presId="urn:microsoft.com/office/officeart/2005/8/layout/vProcess5"/>
    <dgm:cxn modelId="{5CBEED3C-0737-49CB-ACD6-CBB4D1C97EB3}" type="presOf" srcId="{F4205BE8-C206-4786-8385-5E7FA178710F}" destId="{88290A59-950B-4B79-A0A4-EBC0B7A9BA52}" srcOrd="0" destOrd="0" presId="urn:microsoft.com/office/officeart/2005/8/layout/vProcess5"/>
    <dgm:cxn modelId="{8F896D66-8C02-4661-A2FA-9A5351ECB45D}" type="presOf" srcId="{16237E55-92F4-4F43-BA8A-F9372EA55E6A}" destId="{1F543072-BAC3-434A-8999-1CD17AD273EF}" srcOrd="0" destOrd="0" presId="urn:microsoft.com/office/officeart/2005/8/layout/vProcess5"/>
    <dgm:cxn modelId="{D9BB9474-D3D4-4934-9B6A-AA5F3024D3B7}" srcId="{0491AA62-4BBA-418E-B8BC-4569628C6B81}" destId="{F4205BE8-C206-4786-8385-5E7FA178710F}" srcOrd="0" destOrd="0" parTransId="{F79B2578-DBEB-4BA5-BAC8-11F0F7F16D02}" sibTransId="{16237E55-92F4-4F43-BA8A-F9372EA55E6A}"/>
    <dgm:cxn modelId="{30E4AFB2-9130-405F-8A24-A7A5557883A9}" type="presOf" srcId="{0491AA62-4BBA-418E-B8BC-4569628C6B81}" destId="{9CD34267-FF25-41DD-9D85-200723770354}" srcOrd="0" destOrd="0" presId="urn:microsoft.com/office/officeart/2005/8/layout/vProcess5"/>
    <dgm:cxn modelId="{ABDFA1F2-484B-4A12-9256-DB788584D6E0}" type="presOf" srcId="{F4205BE8-C206-4786-8385-5E7FA178710F}" destId="{ECDF8BF6-F30D-45F1-BB10-F23AE9EDCFAC}" srcOrd="1" destOrd="0" presId="urn:microsoft.com/office/officeart/2005/8/layout/vProcess5"/>
    <dgm:cxn modelId="{762CAF22-549F-4EB2-A699-16312610E503}" type="presParOf" srcId="{9CD34267-FF25-41DD-9D85-200723770354}" destId="{76CED4D1-BDD8-493D-A13D-5FA2CD17D745}" srcOrd="0" destOrd="0" presId="urn:microsoft.com/office/officeart/2005/8/layout/vProcess5"/>
    <dgm:cxn modelId="{100A640A-F1B9-42AD-9637-B1CA9031BA2F}" type="presParOf" srcId="{9CD34267-FF25-41DD-9D85-200723770354}" destId="{88290A59-950B-4B79-A0A4-EBC0B7A9BA52}" srcOrd="1" destOrd="0" presId="urn:microsoft.com/office/officeart/2005/8/layout/vProcess5"/>
    <dgm:cxn modelId="{71658B81-96B7-408C-A39C-D0E5DECAA9EF}" type="presParOf" srcId="{9CD34267-FF25-41DD-9D85-200723770354}" destId="{0C73E911-69BC-4EDF-8864-566FE6D7651C}" srcOrd="2" destOrd="0" presId="urn:microsoft.com/office/officeart/2005/8/layout/vProcess5"/>
    <dgm:cxn modelId="{4FFD0700-15F0-4D63-966F-6C5F6EB8E740}" type="presParOf" srcId="{9CD34267-FF25-41DD-9D85-200723770354}" destId="{1F543072-BAC3-434A-8999-1CD17AD273EF}" srcOrd="3" destOrd="0" presId="urn:microsoft.com/office/officeart/2005/8/layout/vProcess5"/>
    <dgm:cxn modelId="{86B8E7CA-209D-4907-AB39-2105AC040A1B}" type="presParOf" srcId="{9CD34267-FF25-41DD-9D85-200723770354}" destId="{ECDF8BF6-F30D-45F1-BB10-F23AE9EDCFAC}" srcOrd="4" destOrd="0" presId="urn:microsoft.com/office/officeart/2005/8/layout/vProcess5"/>
    <dgm:cxn modelId="{2F334BD5-0CAC-432A-9C81-4B8813C8612B}" type="presParOf" srcId="{9CD34267-FF25-41DD-9D85-200723770354}" destId="{65FD3D3D-061A-4615-B635-E700BDFA97C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755279-7B6C-452B-883D-9F3C5EA739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88560C-0D2F-4A7F-AB24-8D3A346AA5E5}">
      <dgm:prSet/>
      <dgm:spPr/>
      <dgm:t>
        <a:bodyPr/>
        <a:lstStyle/>
        <a:p>
          <a:r>
            <a:rPr lang="pt-PT"/>
            <a:t>Laravel: Um “framework” de desenvolvimento “web” em PHP, conhecido por sua elegância, eficiência e facilidade de uso. O Laravel oferece recursos poderosos para o desenvolvimento rápido de aplicações “web”, incluindo gestão de rotas, ORM (Object-Relational Mapping), autenticação de utilizadores e muito mais.</a:t>
          </a:r>
          <a:endParaRPr lang="en-US"/>
        </a:p>
      </dgm:t>
    </dgm:pt>
    <dgm:pt modelId="{36B52240-F3BC-4DCF-ADC6-56CBC850BD99}" type="parTrans" cxnId="{AB312CDA-D49A-4554-B128-412465BCBB72}">
      <dgm:prSet/>
      <dgm:spPr/>
      <dgm:t>
        <a:bodyPr/>
        <a:lstStyle/>
        <a:p>
          <a:endParaRPr lang="en-US"/>
        </a:p>
      </dgm:t>
    </dgm:pt>
    <dgm:pt modelId="{CA6250D9-0DCB-4254-BBE6-62665453E148}" type="sibTrans" cxnId="{AB312CDA-D49A-4554-B128-412465BCBB72}">
      <dgm:prSet/>
      <dgm:spPr/>
      <dgm:t>
        <a:bodyPr/>
        <a:lstStyle/>
        <a:p>
          <a:endParaRPr lang="en-US"/>
        </a:p>
      </dgm:t>
    </dgm:pt>
    <dgm:pt modelId="{D00F19EC-C67E-480E-B449-2CE2C5427D23}">
      <dgm:prSet/>
      <dgm:spPr/>
      <dgm:t>
        <a:bodyPr/>
        <a:lstStyle/>
        <a:p>
          <a:r>
            <a:rPr lang="pt-PT"/>
            <a:t>MySQL: Um sistema de gestão de banco de dados relacional amplamente utilizado, que oferece desempenho confiável, escalabilidade e suporte a uma variedade de recursos avançados. O MySQL será utilizado para armazenar e recuperar dados críticos do sistema, como detalhes dos quartos, informações de utilizadores e histórico de reservas. </a:t>
          </a:r>
          <a:endParaRPr lang="en-US"/>
        </a:p>
      </dgm:t>
    </dgm:pt>
    <dgm:pt modelId="{987CF86E-EA7E-4555-A834-EF15BB55623E}" type="parTrans" cxnId="{2AF7B4A7-DE4F-446A-AC2B-5207353E983C}">
      <dgm:prSet/>
      <dgm:spPr/>
      <dgm:t>
        <a:bodyPr/>
        <a:lstStyle/>
        <a:p>
          <a:endParaRPr lang="en-US"/>
        </a:p>
      </dgm:t>
    </dgm:pt>
    <dgm:pt modelId="{FF5445BF-52BD-4F45-AA16-AE2B03BCC5C2}" type="sibTrans" cxnId="{2AF7B4A7-DE4F-446A-AC2B-5207353E983C}">
      <dgm:prSet/>
      <dgm:spPr/>
      <dgm:t>
        <a:bodyPr/>
        <a:lstStyle/>
        <a:p>
          <a:endParaRPr lang="en-US"/>
        </a:p>
      </dgm:t>
    </dgm:pt>
    <dgm:pt modelId="{D76F8E4B-CF81-4D3A-8CDE-582573698B09}">
      <dgm:prSet/>
      <dgm:spPr/>
      <dgm:t>
        <a:bodyPr/>
        <a:lstStyle/>
        <a:p>
          <a:r>
            <a:rPr lang="pt-PT"/>
            <a:t>HTML, CSS e JavaScript: as linguagens fundamentais para o desenvolvimento de “interfaces” “web”. O HTML será utilizado para estruturar o conteúdo da página, o CSS para estilização e o JavaScript para adicionar interatividade e dinamismo à “interface” do utilizador. </a:t>
          </a:r>
          <a:endParaRPr lang="en-US"/>
        </a:p>
      </dgm:t>
    </dgm:pt>
    <dgm:pt modelId="{5535DAE7-BB6D-4B9E-BD18-BA9930565AD7}" type="parTrans" cxnId="{8B66C1DA-F30F-4103-8C3C-8C6F07C40265}">
      <dgm:prSet/>
      <dgm:spPr/>
      <dgm:t>
        <a:bodyPr/>
        <a:lstStyle/>
        <a:p>
          <a:endParaRPr lang="en-US"/>
        </a:p>
      </dgm:t>
    </dgm:pt>
    <dgm:pt modelId="{4F75D97C-32F5-4D1E-AB2A-955726AD3775}" type="sibTrans" cxnId="{8B66C1DA-F30F-4103-8C3C-8C6F07C40265}">
      <dgm:prSet/>
      <dgm:spPr/>
      <dgm:t>
        <a:bodyPr/>
        <a:lstStyle/>
        <a:p>
          <a:endParaRPr lang="en-US"/>
        </a:p>
      </dgm:t>
    </dgm:pt>
    <dgm:pt modelId="{591D8D87-3B85-4B91-81BB-1EA1682AC9CE}">
      <dgm:prSet/>
      <dgm:spPr/>
      <dgm:t>
        <a:bodyPr/>
        <a:lstStyle/>
        <a:p>
          <a:r>
            <a:rPr lang="pt-PT"/>
            <a:t>Git: Um sistema de controlo de versão distribuído, essencial para o trabalho colaborativo e a gestão de código-fonte durante o desenvolvimento do projeto. O Git permite rastrear alterações no código, colaboração entre membros da equipa e a reversão para versões anteriores, se necessário.</a:t>
          </a:r>
          <a:endParaRPr lang="en-US"/>
        </a:p>
      </dgm:t>
    </dgm:pt>
    <dgm:pt modelId="{75CFB11D-B1E5-4EFA-AB0C-9C273FC4D530}" type="parTrans" cxnId="{CC03BD8D-983C-4B87-8709-A2980346AF92}">
      <dgm:prSet/>
      <dgm:spPr/>
      <dgm:t>
        <a:bodyPr/>
        <a:lstStyle/>
        <a:p>
          <a:endParaRPr lang="en-US"/>
        </a:p>
      </dgm:t>
    </dgm:pt>
    <dgm:pt modelId="{C6326F0B-8449-455F-8C88-1B4E902BE79D}" type="sibTrans" cxnId="{CC03BD8D-983C-4B87-8709-A2980346AF92}">
      <dgm:prSet/>
      <dgm:spPr/>
      <dgm:t>
        <a:bodyPr/>
        <a:lstStyle/>
        <a:p>
          <a:endParaRPr lang="en-US"/>
        </a:p>
      </dgm:t>
    </dgm:pt>
    <dgm:pt modelId="{A3758A22-063D-4343-ACCB-2A0DCC7F93D1}" type="pres">
      <dgm:prSet presAssocID="{1F755279-7B6C-452B-883D-9F3C5EA739D2}" presName="linear" presStyleCnt="0">
        <dgm:presLayoutVars>
          <dgm:animLvl val="lvl"/>
          <dgm:resizeHandles val="exact"/>
        </dgm:presLayoutVars>
      </dgm:prSet>
      <dgm:spPr/>
    </dgm:pt>
    <dgm:pt modelId="{C7E13C29-A5A1-412D-8BAC-6FAD6BA8C521}" type="pres">
      <dgm:prSet presAssocID="{A788560C-0D2F-4A7F-AB24-8D3A346AA5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17D642-D2E0-4BC0-9931-A392CEE4FE8E}" type="pres">
      <dgm:prSet presAssocID="{CA6250D9-0DCB-4254-BBE6-62665453E148}" presName="spacer" presStyleCnt="0"/>
      <dgm:spPr/>
    </dgm:pt>
    <dgm:pt modelId="{BB89B3B6-6D48-4AB3-9F94-A1BF41A177C7}" type="pres">
      <dgm:prSet presAssocID="{D00F19EC-C67E-480E-B449-2CE2C5427D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6BBC5C-CD29-4240-8F4B-655AF12D873D}" type="pres">
      <dgm:prSet presAssocID="{FF5445BF-52BD-4F45-AA16-AE2B03BCC5C2}" presName="spacer" presStyleCnt="0"/>
      <dgm:spPr/>
    </dgm:pt>
    <dgm:pt modelId="{7437F15F-B954-40C8-A316-A13CEB2BAD39}" type="pres">
      <dgm:prSet presAssocID="{D76F8E4B-CF81-4D3A-8CDE-582573698B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9B31B39-C6BB-47F2-AF46-59E00ACFB00E}" type="pres">
      <dgm:prSet presAssocID="{4F75D97C-32F5-4D1E-AB2A-955726AD3775}" presName="spacer" presStyleCnt="0"/>
      <dgm:spPr/>
    </dgm:pt>
    <dgm:pt modelId="{DE2797F2-A833-49D8-B5B2-86CAEEBA2D0B}" type="pres">
      <dgm:prSet presAssocID="{591D8D87-3B85-4B91-81BB-1EA1682AC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852A426-703C-4C5B-A42D-C4DEF5537014}" type="presOf" srcId="{D76F8E4B-CF81-4D3A-8CDE-582573698B09}" destId="{7437F15F-B954-40C8-A316-A13CEB2BAD39}" srcOrd="0" destOrd="0" presId="urn:microsoft.com/office/officeart/2005/8/layout/vList2"/>
    <dgm:cxn modelId="{8229006E-96F0-48CC-A393-FB8E12E88C81}" type="presOf" srcId="{D00F19EC-C67E-480E-B449-2CE2C5427D23}" destId="{BB89B3B6-6D48-4AB3-9F94-A1BF41A177C7}" srcOrd="0" destOrd="0" presId="urn:microsoft.com/office/officeart/2005/8/layout/vList2"/>
    <dgm:cxn modelId="{CC03BD8D-983C-4B87-8709-A2980346AF92}" srcId="{1F755279-7B6C-452B-883D-9F3C5EA739D2}" destId="{591D8D87-3B85-4B91-81BB-1EA1682AC9CE}" srcOrd="3" destOrd="0" parTransId="{75CFB11D-B1E5-4EFA-AB0C-9C273FC4D530}" sibTransId="{C6326F0B-8449-455F-8C88-1B4E902BE79D}"/>
    <dgm:cxn modelId="{2AF7B4A7-DE4F-446A-AC2B-5207353E983C}" srcId="{1F755279-7B6C-452B-883D-9F3C5EA739D2}" destId="{D00F19EC-C67E-480E-B449-2CE2C5427D23}" srcOrd="1" destOrd="0" parTransId="{987CF86E-EA7E-4555-A834-EF15BB55623E}" sibTransId="{FF5445BF-52BD-4F45-AA16-AE2B03BCC5C2}"/>
    <dgm:cxn modelId="{CF178DB8-A58E-4827-812F-6CC4E764061A}" type="presOf" srcId="{1F755279-7B6C-452B-883D-9F3C5EA739D2}" destId="{A3758A22-063D-4343-ACCB-2A0DCC7F93D1}" srcOrd="0" destOrd="0" presId="urn:microsoft.com/office/officeart/2005/8/layout/vList2"/>
    <dgm:cxn modelId="{4D53B0C8-9EFE-423B-B70B-663D6E6C2FFE}" type="presOf" srcId="{A788560C-0D2F-4A7F-AB24-8D3A346AA5E5}" destId="{C7E13C29-A5A1-412D-8BAC-6FAD6BA8C521}" srcOrd="0" destOrd="0" presId="urn:microsoft.com/office/officeart/2005/8/layout/vList2"/>
    <dgm:cxn modelId="{C6B2C5C9-A0B3-430D-A0D6-80217C08ED5F}" type="presOf" srcId="{591D8D87-3B85-4B91-81BB-1EA1682AC9CE}" destId="{DE2797F2-A833-49D8-B5B2-86CAEEBA2D0B}" srcOrd="0" destOrd="0" presId="urn:microsoft.com/office/officeart/2005/8/layout/vList2"/>
    <dgm:cxn modelId="{AB312CDA-D49A-4554-B128-412465BCBB72}" srcId="{1F755279-7B6C-452B-883D-9F3C5EA739D2}" destId="{A788560C-0D2F-4A7F-AB24-8D3A346AA5E5}" srcOrd="0" destOrd="0" parTransId="{36B52240-F3BC-4DCF-ADC6-56CBC850BD99}" sibTransId="{CA6250D9-0DCB-4254-BBE6-62665453E148}"/>
    <dgm:cxn modelId="{8B66C1DA-F30F-4103-8C3C-8C6F07C40265}" srcId="{1F755279-7B6C-452B-883D-9F3C5EA739D2}" destId="{D76F8E4B-CF81-4D3A-8CDE-582573698B09}" srcOrd="2" destOrd="0" parTransId="{5535DAE7-BB6D-4B9E-BD18-BA9930565AD7}" sibTransId="{4F75D97C-32F5-4D1E-AB2A-955726AD3775}"/>
    <dgm:cxn modelId="{7A199319-AE22-43FF-8869-EB2D01E47BE6}" type="presParOf" srcId="{A3758A22-063D-4343-ACCB-2A0DCC7F93D1}" destId="{C7E13C29-A5A1-412D-8BAC-6FAD6BA8C521}" srcOrd="0" destOrd="0" presId="urn:microsoft.com/office/officeart/2005/8/layout/vList2"/>
    <dgm:cxn modelId="{A1177165-0E42-455C-8AC2-FC930FD7212E}" type="presParOf" srcId="{A3758A22-063D-4343-ACCB-2A0DCC7F93D1}" destId="{6317D642-D2E0-4BC0-9931-A392CEE4FE8E}" srcOrd="1" destOrd="0" presId="urn:microsoft.com/office/officeart/2005/8/layout/vList2"/>
    <dgm:cxn modelId="{E54D900B-1D8D-4B4D-B9C9-43A807AF50F5}" type="presParOf" srcId="{A3758A22-063D-4343-ACCB-2A0DCC7F93D1}" destId="{BB89B3B6-6D48-4AB3-9F94-A1BF41A177C7}" srcOrd="2" destOrd="0" presId="urn:microsoft.com/office/officeart/2005/8/layout/vList2"/>
    <dgm:cxn modelId="{1DA88538-DFAD-4334-A9B0-78F55FB722EE}" type="presParOf" srcId="{A3758A22-063D-4343-ACCB-2A0DCC7F93D1}" destId="{446BBC5C-CD29-4240-8F4B-655AF12D873D}" srcOrd="3" destOrd="0" presId="urn:microsoft.com/office/officeart/2005/8/layout/vList2"/>
    <dgm:cxn modelId="{52A4D1BD-AF43-4D27-ACAE-DA21CFBA5AAF}" type="presParOf" srcId="{A3758A22-063D-4343-ACCB-2A0DCC7F93D1}" destId="{7437F15F-B954-40C8-A316-A13CEB2BAD39}" srcOrd="4" destOrd="0" presId="urn:microsoft.com/office/officeart/2005/8/layout/vList2"/>
    <dgm:cxn modelId="{A91F7B27-BBC4-4929-8548-6AADCD983478}" type="presParOf" srcId="{A3758A22-063D-4343-ACCB-2A0DCC7F93D1}" destId="{D9B31B39-C6BB-47F2-AF46-59E00ACFB00E}" srcOrd="5" destOrd="0" presId="urn:microsoft.com/office/officeart/2005/8/layout/vList2"/>
    <dgm:cxn modelId="{E01FBE6F-57A3-4961-ACAD-3383066107C0}" type="presParOf" srcId="{A3758A22-063D-4343-ACCB-2A0DCC7F93D1}" destId="{DE2797F2-A833-49D8-B5B2-86CAEEBA2D0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83388A-C99E-43C9-BD68-E45D3898A1B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086473-CF9B-46CD-BA78-9E5FFBC4B9D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/>
            <a:t>Foi planeado para este sprint o seguinte funcionamento:</a:t>
          </a:r>
          <a:endParaRPr lang="en-US"/>
        </a:p>
      </dgm:t>
    </dgm:pt>
    <dgm:pt modelId="{5765EE7D-6439-4F71-83F0-5B37F0CFCBBE}" type="parTrans" cxnId="{49E3C94D-1FA9-42D0-8BF4-4BC48246935B}">
      <dgm:prSet/>
      <dgm:spPr/>
      <dgm:t>
        <a:bodyPr/>
        <a:lstStyle/>
        <a:p>
          <a:endParaRPr lang="en-US"/>
        </a:p>
      </dgm:t>
    </dgm:pt>
    <dgm:pt modelId="{B511411A-6B07-4555-B671-61AB23C05DE8}" type="sibTrans" cxnId="{49E3C94D-1FA9-42D0-8BF4-4BC48246935B}">
      <dgm:prSet/>
      <dgm:spPr/>
      <dgm:t>
        <a:bodyPr/>
        <a:lstStyle/>
        <a:p>
          <a:endParaRPr lang="en-US"/>
        </a:p>
      </dgm:t>
    </dgm:pt>
    <dgm:pt modelId="{94C9ABD0-9848-4F97-94E3-B4737B9DCC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/>
            <a:t>Fronte-end: </a:t>
          </a:r>
          <a:endParaRPr lang="en-US"/>
        </a:p>
      </dgm:t>
    </dgm:pt>
    <dgm:pt modelId="{7B748B59-C971-49A0-BA9F-AD7BF0787FC2}" type="parTrans" cxnId="{6C9334B2-4A9A-4452-B82E-C002AED291E8}">
      <dgm:prSet/>
      <dgm:spPr/>
      <dgm:t>
        <a:bodyPr/>
        <a:lstStyle/>
        <a:p>
          <a:endParaRPr lang="en-US"/>
        </a:p>
      </dgm:t>
    </dgm:pt>
    <dgm:pt modelId="{A7240F52-8E49-42F2-879D-4B81582DA5A8}" type="sibTrans" cxnId="{6C9334B2-4A9A-4452-B82E-C002AED291E8}">
      <dgm:prSet/>
      <dgm:spPr/>
      <dgm:t>
        <a:bodyPr/>
        <a:lstStyle/>
        <a:p>
          <a:endParaRPr lang="en-US"/>
        </a:p>
      </dgm:t>
    </dgm:pt>
    <dgm:pt modelId="{0E50BC92-5A9D-43FD-A6D1-F1B7C0C1E2B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Login;</a:t>
          </a:r>
          <a:endParaRPr lang="en-US"/>
        </a:p>
      </dgm:t>
    </dgm:pt>
    <dgm:pt modelId="{7706C5E8-6080-4650-8982-771F79B71547}" type="parTrans" cxnId="{1C3F8BB9-4398-4898-B08C-C4EBF569DFCE}">
      <dgm:prSet/>
      <dgm:spPr/>
      <dgm:t>
        <a:bodyPr/>
        <a:lstStyle/>
        <a:p>
          <a:endParaRPr lang="en-US"/>
        </a:p>
      </dgm:t>
    </dgm:pt>
    <dgm:pt modelId="{FFED250B-CD3C-46BC-94E5-C2D9A3D1742F}" type="sibTrans" cxnId="{1C3F8BB9-4398-4898-B08C-C4EBF569DFCE}">
      <dgm:prSet/>
      <dgm:spPr/>
      <dgm:t>
        <a:bodyPr/>
        <a:lstStyle/>
        <a:p>
          <a:endParaRPr lang="en-US"/>
        </a:p>
      </dgm:t>
    </dgm:pt>
    <dgm:pt modelId="{DD7F31F7-E5DC-4F78-87A7-E2CC02D1C8E9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Registar;</a:t>
          </a:r>
          <a:endParaRPr lang="en-US"/>
        </a:p>
      </dgm:t>
    </dgm:pt>
    <dgm:pt modelId="{1CF1DBC3-3159-49A4-BA05-B8652419F87E}" type="parTrans" cxnId="{A6C03BA4-5A2A-4789-93D3-2A56831DA3B2}">
      <dgm:prSet/>
      <dgm:spPr/>
      <dgm:t>
        <a:bodyPr/>
        <a:lstStyle/>
        <a:p>
          <a:endParaRPr lang="en-US"/>
        </a:p>
      </dgm:t>
    </dgm:pt>
    <dgm:pt modelId="{6D207EF8-BA39-4DEC-B1AA-A5E67CE592C6}" type="sibTrans" cxnId="{A6C03BA4-5A2A-4789-93D3-2A56831DA3B2}">
      <dgm:prSet/>
      <dgm:spPr/>
      <dgm:t>
        <a:bodyPr/>
        <a:lstStyle/>
        <a:p>
          <a:endParaRPr lang="en-US"/>
        </a:p>
      </dgm:t>
    </dgm:pt>
    <dgm:pt modelId="{D285A668-9BBF-4AC8-9183-8BD38F6A162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Página inicial;</a:t>
          </a:r>
          <a:endParaRPr lang="en-US"/>
        </a:p>
      </dgm:t>
    </dgm:pt>
    <dgm:pt modelId="{368755A9-DE43-40BE-94D1-67F646E8F99B}" type="parTrans" cxnId="{8913FDBF-F50C-49A7-82C8-72F49732620F}">
      <dgm:prSet/>
      <dgm:spPr/>
      <dgm:t>
        <a:bodyPr/>
        <a:lstStyle/>
        <a:p>
          <a:endParaRPr lang="en-US"/>
        </a:p>
      </dgm:t>
    </dgm:pt>
    <dgm:pt modelId="{492D12E0-FC05-4CA8-8DFA-819EBFEAEB62}" type="sibTrans" cxnId="{8913FDBF-F50C-49A7-82C8-72F49732620F}">
      <dgm:prSet/>
      <dgm:spPr/>
      <dgm:t>
        <a:bodyPr/>
        <a:lstStyle/>
        <a:p>
          <a:endParaRPr lang="en-US"/>
        </a:p>
      </dgm:t>
    </dgm:pt>
    <dgm:pt modelId="{019E4982-D759-41E0-A7F5-C1718DCD3F4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Página de gestor;</a:t>
          </a:r>
          <a:endParaRPr lang="en-US"/>
        </a:p>
      </dgm:t>
    </dgm:pt>
    <dgm:pt modelId="{5AEFB9B6-8ED8-4E42-880B-70064366764A}" type="parTrans" cxnId="{4915D602-BEE8-4D76-AFF1-C47526C98D99}">
      <dgm:prSet/>
      <dgm:spPr/>
      <dgm:t>
        <a:bodyPr/>
        <a:lstStyle/>
        <a:p>
          <a:endParaRPr lang="en-US"/>
        </a:p>
      </dgm:t>
    </dgm:pt>
    <dgm:pt modelId="{B1B9E48F-D899-49CD-9D1B-AFF9F8F44187}" type="sibTrans" cxnId="{4915D602-BEE8-4D76-AFF1-C47526C98D99}">
      <dgm:prSet/>
      <dgm:spPr/>
      <dgm:t>
        <a:bodyPr/>
        <a:lstStyle/>
        <a:p>
          <a:endParaRPr lang="en-US"/>
        </a:p>
      </dgm:t>
    </dgm:pt>
    <dgm:pt modelId="{09F76101-190A-415F-B32D-B21205A57C2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Página de senhorio;</a:t>
          </a:r>
          <a:endParaRPr lang="en-US"/>
        </a:p>
      </dgm:t>
    </dgm:pt>
    <dgm:pt modelId="{F759EF75-A6E5-40CE-B2DD-E1B47449B9BA}" type="parTrans" cxnId="{7B922764-F0A0-45EA-B0A0-527050E305D9}">
      <dgm:prSet/>
      <dgm:spPr/>
      <dgm:t>
        <a:bodyPr/>
        <a:lstStyle/>
        <a:p>
          <a:endParaRPr lang="en-US"/>
        </a:p>
      </dgm:t>
    </dgm:pt>
    <dgm:pt modelId="{32B0D3FF-0983-428B-AB30-9EAF77BAB852}" type="sibTrans" cxnId="{7B922764-F0A0-45EA-B0A0-527050E305D9}">
      <dgm:prSet/>
      <dgm:spPr/>
      <dgm:t>
        <a:bodyPr/>
        <a:lstStyle/>
        <a:p>
          <a:endParaRPr lang="en-US"/>
        </a:p>
      </dgm:t>
    </dgm:pt>
    <dgm:pt modelId="{74766381-F8A0-43C7-A06A-5B65B75774F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Página de aluno(conversa);</a:t>
          </a:r>
          <a:endParaRPr lang="en-US" dirty="0"/>
        </a:p>
      </dgm:t>
    </dgm:pt>
    <dgm:pt modelId="{351C3C16-612F-495E-B913-59DC89B0978E}" type="parTrans" cxnId="{D381138C-E1F7-41E3-8795-2CAABDE95AFA}">
      <dgm:prSet/>
      <dgm:spPr/>
      <dgm:t>
        <a:bodyPr/>
        <a:lstStyle/>
        <a:p>
          <a:endParaRPr lang="en-US"/>
        </a:p>
      </dgm:t>
    </dgm:pt>
    <dgm:pt modelId="{ACE875B5-D335-4D18-A6C3-2538E7858F17}" type="sibTrans" cxnId="{D381138C-E1F7-41E3-8795-2CAABDE95AFA}">
      <dgm:prSet/>
      <dgm:spPr/>
      <dgm:t>
        <a:bodyPr/>
        <a:lstStyle/>
        <a:p>
          <a:endParaRPr lang="en-US"/>
        </a:p>
      </dgm:t>
    </dgm:pt>
    <dgm:pt modelId="{7696FD7F-4EBD-439E-9F89-E44D29DCAB0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Página de Admin; </a:t>
          </a:r>
          <a:endParaRPr lang="en-US" dirty="0"/>
        </a:p>
      </dgm:t>
    </dgm:pt>
    <dgm:pt modelId="{8B4EBDA2-3ED2-4008-88E8-DD19B3C41233}" type="parTrans" cxnId="{F6788449-7DA5-44C8-853A-09DD3BD371AE}">
      <dgm:prSet/>
      <dgm:spPr/>
      <dgm:t>
        <a:bodyPr/>
        <a:lstStyle/>
        <a:p>
          <a:endParaRPr lang="en-US"/>
        </a:p>
      </dgm:t>
    </dgm:pt>
    <dgm:pt modelId="{437CE33A-86C1-4024-9FB6-416EAA5459C5}" type="sibTrans" cxnId="{F6788449-7DA5-44C8-853A-09DD3BD371AE}">
      <dgm:prSet/>
      <dgm:spPr/>
      <dgm:t>
        <a:bodyPr/>
        <a:lstStyle/>
        <a:p>
          <a:endParaRPr lang="en-US"/>
        </a:p>
      </dgm:t>
    </dgm:pt>
    <dgm:pt modelId="{A03A0401-6B1E-46E9-892B-989C29EBB7EC}" type="pres">
      <dgm:prSet presAssocID="{4483388A-C99E-43C9-BD68-E45D3898A1B4}" presName="linear" presStyleCnt="0">
        <dgm:presLayoutVars>
          <dgm:animLvl val="lvl"/>
          <dgm:resizeHandles val="exact"/>
        </dgm:presLayoutVars>
      </dgm:prSet>
      <dgm:spPr/>
    </dgm:pt>
    <dgm:pt modelId="{C122E9AB-D18D-4AD5-8D58-8953707FE0D3}" type="pres">
      <dgm:prSet presAssocID="{49086473-CF9B-46CD-BA78-9E5FFBC4B9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71D4FC-E9EA-4D35-ACD3-3437B45D8037}" type="pres">
      <dgm:prSet presAssocID="{B511411A-6B07-4555-B671-61AB23C05DE8}" presName="spacer" presStyleCnt="0"/>
      <dgm:spPr/>
    </dgm:pt>
    <dgm:pt modelId="{C6124137-DE00-4E16-A218-8F71D239FB16}" type="pres">
      <dgm:prSet presAssocID="{94C9ABD0-9848-4F97-94E3-B4737B9DCC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33844F-5D20-498E-AA04-8794F86161CE}" type="pres">
      <dgm:prSet presAssocID="{94C9ABD0-9848-4F97-94E3-B4737B9DCC4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915D602-BEE8-4D76-AFF1-C47526C98D99}" srcId="{94C9ABD0-9848-4F97-94E3-B4737B9DCC42}" destId="{019E4982-D759-41E0-A7F5-C1718DCD3F44}" srcOrd="3" destOrd="0" parTransId="{5AEFB9B6-8ED8-4E42-880B-70064366764A}" sibTransId="{B1B9E48F-D899-49CD-9D1B-AFF9F8F44187}"/>
    <dgm:cxn modelId="{6B347F15-3D36-4206-917E-89D29C9F84F2}" type="presOf" srcId="{74766381-F8A0-43C7-A06A-5B65B75774F3}" destId="{0333844F-5D20-498E-AA04-8794F86161CE}" srcOrd="0" destOrd="5" presId="urn:microsoft.com/office/officeart/2005/8/layout/vList2"/>
    <dgm:cxn modelId="{A8FAB33D-884E-4676-AB07-776E10330BE0}" type="presOf" srcId="{019E4982-D759-41E0-A7F5-C1718DCD3F44}" destId="{0333844F-5D20-498E-AA04-8794F86161CE}" srcOrd="0" destOrd="3" presId="urn:microsoft.com/office/officeart/2005/8/layout/vList2"/>
    <dgm:cxn modelId="{7B922764-F0A0-45EA-B0A0-527050E305D9}" srcId="{94C9ABD0-9848-4F97-94E3-B4737B9DCC42}" destId="{09F76101-190A-415F-B32D-B21205A57C2B}" srcOrd="4" destOrd="0" parTransId="{F759EF75-A6E5-40CE-B2DD-E1B47449B9BA}" sibTransId="{32B0D3FF-0983-428B-AB30-9EAF77BAB852}"/>
    <dgm:cxn modelId="{D7189666-D3E0-459F-BF0F-1001BA853BB6}" type="presOf" srcId="{4483388A-C99E-43C9-BD68-E45D3898A1B4}" destId="{A03A0401-6B1E-46E9-892B-989C29EBB7EC}" srcOrd="0" destOrd="0" presId="urn:microsoft.com/office/officeart/2005/8/layout/vList2"/>
    <dgm:cxn modelId="{5A90DD47-A046-43ED-AEAC-5332C113D7F7}" type="presOf" srcId="{7696FD7F-4EBD-439E-9F89-E44D29DCAB05}" destId="{0333844F-5D20-498E-AA04-8794F86161CE}" srcOrd="0" destOrd="6" presId="urn:microsoft.com/office/officeart/2005/8/layout/vList2"/>
    <dgm:cxn modelId="{F6788449-7DA5-44C8-853A-09DD3BD371AE}" srcId="{94C9ABD0-9848-4F97-94E3-B4737B9DCC42}" destId="{7696FD7F-4EBD-439E-9F89-E44D29DCAB05}" srcOrd="6" destOrd="0" parTransId="{8B4EBDA2-3ED2-4008-88E8-DD19B3C41233}" sibTransId="{437CE33A-86C1-4024-9FB6-416EAA5459C5}"/>
    <dgm:cxn modelId="{49E3C94D-1FA9-42D0-8BF4-4BC48246935B}" srcId="{4483388A-C99E-43C9-BD68-E45D3898A1B4}" destId="{49086473-CF9B-46CD-BA78-9E5FFBC4B9D6}" srcOrd="0" destOrd="0" parTransId="{5765EE7D-6439-4F71-83F0-5B37F0CFCBBE}" sibTransId="{B511411A-6B07-4555-B671-61AB23C05DE8}"/>
    <dgm:cxn modelId="{9E72CD4D-073E-49B2-98F6-D40DC430013C}" type="presOf" srcId="{DD7F31F7-E5DC-4F78-87A7-E2CC02D1C8E9}" destId="{0333844F-5D20-498E-AA04-8794F86161CE}" srcOrd="0" destOrd="1" presId="urn:microsoft.com/office/officeart/2005/8/layout/vList2"/>
    <dgm:cxn modelId="{9C8A4352-0341-4562-89C8-00ECFDF253E9}" type="presOf" srcId="{49086473-CF9B-46CD-BA78-9E5FFBC4B9D6}" destId="{C122E9AB-D18D-4AD5-8D58-8953707FE0D3}" srcOrd="0" destOrd="0" presId="urn:microsoft.com/office/officeart/2005/8/layout/vList2"/>
    <dgm:cxn modelId="{6E4EE859-808C-4A61-88ED-54EFEB7D2A99}" type="presOf" srcId="{D285A668-9BBF-4AC8-9183-8BD38F6A1625}" destId="{0333844F-5D20-498E-AA04-8794F86161CE}" srcOrd="0" destOrd="2" presId="urn:microsoft.com/office/officeart/2005/8/layout/vList2"/>
    <dgm:cxn modelId="{800C1085-0FD4-4606-B4E1-37F69EECEC73}" type="presOf" srcId="{0E50BC92-5A9D-43FD-A6D1-F1B7C0C1E2B1}" destId="{0333844F-5D20-498E-AA04-8794F86161CE}" srcOrd="0" destOrd="0" presId="urn:microsoft.com/office/officeart/2005/8/layout/vList2"/>
    <dgm:cxn modelId="{1FE0FA8B-BCE9-417B-B998-50FCD1698EC5}" type="presOf" srcId="{94C9ABD0-9848-4F97-94E3-B4737B9DCC42}" destId="{C6124137-DE00-4E16-A218-8F71D239FB16}" srcOrd="0" destOrd="0" presId="urn:microsoft.com/office/officeart/2005/8/layout/vList2"/>
    <dgm:cxn modelId="{D381138C-E1F7-41E3-8795-2CAABDE95AFA}" srcId="{94C9ABD0-9848-4F97-94E3-B4737B9DCC42}" destId="{74766381-F8A0-43C7-A06A-5B65B75774F3}" srcOrd="5" destOrd="0" parTransId="{351C3C16-612F-495E-B913-59DC89B0978E}" sibTransId="{ACE875B5-D335-4D18-A6C3-2538E7858F17}"/>
    <dgm:cxn modelId="{841CFA9B-E44D-4651-B230-E7BDCD46DCBC}" type="presOf" srcId="{09F76101-190A-415F-B32D-B21205A57C2B}" destId="{0333844F-5D20-498E-AA04-8794F86161CE}" srcOrd="0" destOrd="4" presId="urn:microsoft.com/office/officeart/2005/8/layout/vList2"/>
    <dgm:cxn modelId="{A6C03BA4-5A2A-4789-93D3-2A56831DA3B2}" srcId="{94C9ABD0-9848-4F97-94E3-B4737B9DCC42}" destId="{DD7F31F7-E5DC-4F78-87A7-E2CC02D1C8E9}" srcOrd="1" destOrd="0" parTransId="{1CF1DBC3-3159-49A4-BA05-B8652419F87E}" sibTransId="{6D207EF8-BA39-4DEC-B1AA-A5E67CE592C6}"/>
    <dgm:cxn modelId="{6C9334B2-4A9A-4452-B82E-C002AED291E8}" srcId="{4483388A-C99E-43C9-BD68-E45D3898A1B4}" destId="{94C9ABD0-9848-4F97-94E3-B4737B9DCC42}" srcOrd="1" destOrd="0" parTransId="{7B748B59-C971-49A0-BA9F-AD7BF0787FC2}" sibTransId="{A7240F52-8E49-42F2-879D-4B81582DA5A8}"/>
    <dgm:cxn modelId="{1C3F8BB9-4398-4898-B08C-C4EBF569DFCE}" srcId="{94C9ABD0-9848-4F97-94E3-B4737B9DCC42}" destId="{0E50BC92-5A9D-43FD-A6D1-F1B7C0C1E2B1}" srcOrd="0" destOrd="0" parTransId="{7706C5E8-6080-4650-8982-771F79B71547}" sibTransId="{FFED250B-CD3C-46BC-94E5-C2D9A3D1742F}"/>
    <dgm:cxn modelId="{8913FDBF-F50C-49A7-82C8-72F49732620F}" srcId="{94C9ABD0-9848-4F97-94E3-B4737B9DCC42}" destId="{D285A668-9BBF-4AC8-9183-8BD38F6A1625}" srcOrd="2" destOrd="0" parTransId="{368755A9-DE43-40BE-94D1-67F646E8F99B}" sibTransId="{492D12E0-FC05-4CA8-8DFA-819EBFEAEB62}"/>
    <dgm:cxn modelId="{B750FD15-95B2-486C-88E9-9B9EA37F0795}" type="presParOf" srcId="{A03A0401-6B1E-46E9-892B-989C29EBB7EC}" destId="{C122E9AB-D18D-4AD5-8D58-8953707FE0D3}" srcOrd="0" destOrd="0" presId="urn:microsoft.com/office/officeart/2005/8/layout/vList2"/>
    <dgm:cxn modelId="{CFCC5025-DF39-4461-98D5-19F11FB35AC0}" type="presParOf" srcId="{A03A0401-6B1E-46E9-892B-989C29EBB7EC}" destId="{2A71D4FC-E9EA-4D35-ACD3-3437B45D8037}" srcOrd="1" destOrd="0" presId="urn:microsoft.com/office/officeart/2005/8/layout/vList2"/>
    <dgm:cxn modelId="{9392B90F-A9C0-4EB5-A7EE-F7234CECA852}" type="presParOf" srcId="{A03A0401-6B1E-46E9-892B-989C29EBB7EC}" destId="{C6124137-DE00-4E16-A218-8F71D239FB16}" srcOrd="2" destOrd="0" presId="urn:microsoft.com/office/officeart/2005/8/layout/vList2"/>
    <dgm:cxn modelId="{525B41CC-33B1-4968-8636-74018A36F8AB}" type="presParOf" srcId="{A03A0401-6B1E-46E9-892B-989C29EBB7EC}" destId="{0333844F-5D20-498E-AA04-8794F86161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83388A-C99E-43C9-BD68-E45D3898A1B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086473-CF9B-46CD-BA78-9E5FFBC4B9D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/>
            <a:t>Foi planeado para este sprint o seguinte funcionamento:</a:t>
          </a:r>
          <a:endParaRPr lang="en-US"/>
        </a:p>
      </dgm:t>
    </dgm:pt>
    <dgm:pt modelId="{5765EE7D-6439-4F71-83F0-5B37F0CFCBBE}" type="parTrans" cxnId="{49E3C94D-1FA9-42D0-8BF4-4BC48246935B}">
      <dgm:prSet/>
      <dgm:spPr/>
      <dgm:t>
        <a:bodyPr/>
        <a:lstStyle/>
        <a:p>
          <a:endParaRPr lang="en-US"/>
        </a:p>
      </dgm:t>
    </dgm:pt>
    <dgm:pt modelId="{B511411A-6B07-4555-B671-61AB23C05DE8}" type="sibTrans" cxnId="{49E3C94D-1FA9-42D0-8BF4-4BC48246935B}">
      <dgm:prSet/>
      <dgm:spPr/>
      <dgm:t>
        <a:bodyPr/>
        <a:lstStyle/>
        <a:p>
          <a:endParaRPr lang="en-US"/>
        </a:p>
      </dgm:t>
    </dgm:pt>
    <dgm:pt modelId="{94C9ABD0-9848-4F97-94E3-B4737B9DCC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dirty="0" err="1"/>
            <a:t>Back-end</a:t>
          </a:r>
          <a:r>
            <a:rPr lang="pt-PT" dirty="0"/>
            <a:t>: </a:t>
          </a:r>
          <a:endParaRPr lang="en-US" dirty="0"/>
        </a:p>
      </dgm:t>
    </dgm:pt>
    <dgm:pt modelId="{7B748B59-C971-49A0-BA9F-AD7BF0787FC2}" type="parTrans" cxnId="{6C9334B2-4A9A-4452-B82E-C002AED291E8}">
      <dgm:prSet/>
      <dgm:spPr/>
      <dgm:t>
        <a:bodyPr/>
        <a:lstStyle/>
        <a:p>
          <a:endParaRPr lang="en-US"/>
        </a:p>
      </dgm:t>
    </dgm:pt>
    <dgm:pt modelId="{A7240F52-8E49-42F2-879D-4B81582DA5A8}" type="sibTrans" cxnId="{6C9334B2-4A9A-4452-B82E-C002AED291E8}">
      <dgm:prSet/>
      <dgm:spPr/>
      <dgm:t>
        <a:bodyPr/>
        <a:lstStyle/>
        <a:p>
          <a:endParaRPr lang="en-US"/>
        </a:p>
      </dgm:t>
    </dgm:pt>
    <dgm:pt modelId="{0E50BC92-5A9D-43FD-A6D1-F1B7C0C1E2B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Autenticação; </a:t>
          </a:r>
          <a:endParaRPr lang="en-US" dirty="0"/>
        </a:p>
      </dgm:t>
    </dgm:pt>
    <dgm:pt modelId="{7706C5E8-6080-4650-8982-771F79B71547}" type="parTrans" cxnId="{1C3F8BB9-4398-4898-B08C-C4EBF569DFCE}">
      <dgm:prSet/>
      <dgm:spPr/>
      <dgm:t>
        <a:bodyPr/>
        <a:lstStyle/>
        <a:p>
          <a:endParaRPr lang="en-US"/>
        </a:p>
      </dgm:t>
    </dgm:pt>
    <dgm:pt modelId="{FFED250B-CD3C-46BC-94E5-C2D9A3D1742F}" type="sibTrans" cxnId="{1C3F8BB9-4398-4898-B08C-C4EBF569DFCE}">
      <dgm:prSet/>
      <dgm:spPr/>
      <dgm:t>
        <a:bodyPr/>
        <a:lstStyle/>
        <a:p>
          <a:endParaRPr lang="en-US"/>
        </a:p>
      </dgm:t>
    </dgm:pt>
    <dgm:pt modelId="{70DA747C-9140-424B-AED2-632971D033F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Logout; </a:t>
          </a:r>
          <a:endParaRPr lang="pt-PT" dirty="0"/>
        </a:p>
      </dgm:t>
    </dgm:pt>
    <dgm:pt modelId="{844CC88D-E166-4A7E-A90E-D701AD107921}" type="parTrans" cxnId="{7011E9C0-41DF-434C-8731-4922DE8D6200}">
      <dgm:prSet/>
      <dgm:spPr/>
      <dgm:t>
        <a:bodyPr/>
        <a:lstStyle/>
        <a:p>
          <a:endParaRPr lang="pt-PT"/>
        </a:p>
      </dgm:t>
    </dgm:pt>
    <dgm:pt modelId="{F30FFF0D-6540-4F20-95EA-5D353BAC73D6}" type="sibTrans" cxnId="{7011E9C0-41DF-434C-8731-4922DE8D6200}">
      <dgm:prSet/>
      <dgm:spPr/>
      <dgm:t>
        <a:bodyPr/>
        <a:lstStyle/>
        <a:p>
          <a:endParaRPr lang="pt-PT"/>
        </a:p>
      </dgm:t>
    </dgm:pt>
    <dgm:pt modelId="{B662FC54-DC78-4F9E-8E2D-407802D7A2B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Adicionar Alojamento; </a:t>
          </a:r>
          <a:endParaRPr lang="pt-PT" dirty="0"/>
        </a:p>
      </dgm:t>
    </dgm:pt>
    <dgm:pt modelId="{BB929A2E-F919-438B-A045-045B8DE392C6}" type="parTrans" cxnId="{7883DDC0-A786-41B4-A849-71B0F4B0369D}">
      <dgm:prSet/>
      <dgm:spPr/>
      <dgm:t>
        <a:bodyPr/>
        <a:lstStyle/>
        <a:p>
          <a:endParaRPr lang="pt-PT"/>
        </a:p>
      </dgm:t>
    </dgm:pt>
    <dgm:pt modelId="{8115FB61-BB0E-4C6F-89E2-DA79DD83A4A7}" type="sibTrans" cxnId="{7883DDC0-A786-41B4-A849-71B0F4B0369D}">
      <dgm:prSet/>
      <dgm:spPr/>
      <dgm:t>
        <a:bodyPr/>
        <a:lstStyle/>
        <a:p>
          <a:endParaRPr lang="pt-PT"/>
        </a:p>
      </dgm:t>
    </dgm:pt>
    <dgm:pt modelId="{738A224B-096E-4CB2-88F9-76FA0CF72B0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registrar;</a:t>
          </a:r>
        </a:p>
      </dgm:t>
    </dgm:pt>
    <dgm:pt modelId="{457E853B-DC8D-4A07-866A-42F9F6A79A57}" type="parTrans" cxnId="{7CF56624-DB58-4FB9-BA6D-1DB6D251C521}">
      <dgm:prSet/>
      <dgm:spPr/>
      <dgm:t>
        <a:bodyPr/>
        <a:lstStyle/>
        <a:p>
          <a:endParaRPr lang="pt-PT"/>
        </a:p>
      </dgm:t>
    </dgm:pt>
    <dgm:pt modelId="{AF0A3AA2-2D7E-4EE6-8293-9B749E4CDDA8}" type="sibTrans" cxnId="{7CF56624-DB58-4FB9-BA6D-1DB6D251C521}">
      <dgm:prSet/>
      <dgm:spPr/>
      <dgm:t>
        <a:bodyPr/>
        <a:lstStyle/>
        <a:p>
          <a:endParaRPr lang="pt-PT"/>
        </a:p>
      </dgm:t>
    </dgm:pt>
    <dgm:pt modelId="{A03A0401-6B1E-46E9-892B-989C29EBB7EC}" type="pres">
      <dgm:prSet presAssocID="{4483388A-C99E-43C9-BD68-E45D3898A1B4}" presName="linear" presStyleCnt="0">
        <dgm:presLayoutVars>
          <dgm:animLvl val="lvl"/>
          <dgm:resizeHandles val="exact"/>
        </dgm:presLayoutVars>
      </dgm:prSet>
      <dgm:spPr/>
    </dgm:pt>
    <dgm:pt modelId="{C122E9AB-D18D-4AD5-8D58-8953707FE0D3}" type="pres">
      <dgm:prSet presAssocID="{49086473-CF9B-46CD-BA78-9E5FFBC4B9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71D4FC-E9EA-4D35-ACD3-3437B45D8037}" type="pres">
      <dgm:prSet presAssocID="{B511411A-6B07-4555-B671-61AB23C05DE8}" presName="spacer" presStyleCnt="0"/>
      <dgm:spPr/>
    </dgm:pt>
    <dgm:pt modelId="{C6124137-DE00-4E16-A218-8F71D239FB16}" type="pres">
      <dgm:prSet presAssocID="{94C9ABD0-9848-4F97-94E3-B4737B9DCC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33844F-5D20-498E-AA04-8794F86161CE}" type="pres">
      <dgm:prSet presAssocID="{94C9ABD0-9848-4F97-94E3-B4737B9DCC4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CF56624-DB58-4FB9-BA6D-1DB6D251C521}" srcId="{94C9ABD0-9848-4F97-94E3-B4737B9DCC42}" destId="{738A224B-096E-4CB2-88F9-76FA0CF72B0E}" srcOrd="3" destOrd="0" parTransId="{457E853B-DC8D-4A07-866A-42F9F6A79A57}" sibTransId="{AF0A3AA2-2D7E-4EE6-8293-9B749E4CDDA8}"/>
    <dgm:cxn modelId="{EA18BF32-1AF3-4251-815B-04666768496F}" type="presOf" srcId="{70DA747C-9140-424B-AED2-632971D033F6}" destId="{0333844F-5D20-498E-AA04-8794F86161CE}" srcOrd="0" destOrd="1" presId="urn:microsoft.com/office/officeart/2005/8/layout/vList2"/>
    <dgm:cxn modelId="{D7189666-D3E0-459F-BF0F-1001BA853BB6}" type="presOf" srcId="{4483388A-C99E-43C9-BD68-E45D3898A1B4}" destId="{A03A0401-6B1E-46E9-892B-989C29EBB7EC}" srcOrd="0" destOrd="0" presId="urn:microsoft.com/office/officeart/2005/8/layout/vList2"/>
    <dgm:cxn modelId="{49E3C94D-1FA9-42D0-8BF4-4BC48246935B}" srcId="{4483388A-C99E-43C9-BD68-E45D3898A1B4}" destId="{49086473-CF9B-46CD-BA78-9E5FFBC4B9D6}" srcOrd="0" destOrd="0" parTransId="{5765EE7D-6439-4F71-83F0-5B37F0CFCBBE}" sibTransId="{B511411A-6B07-4555-B671-61AB23C05DE8}"/>
    <dgm:cxn modelId="{9C8A4352-0341-4562-89C8-00ECFDF253E9}" type="presOf" srcId="{49086473-CF9B-46CD-BA78-9E5FFBC4B9D6}" destId="{C122E9AB-D18D-4AD5-8D58-8953707FE0D3}" srcOrd="0" destOrd="0" presId="urn:microsoft.com/office/officeart/2005/8/layout/vList2"/>
    <dgm:cxn modelId="{CF2B977C-D64C-44B3-BA8D-BAEE9CA26694}" type="presOf" srcId="{B662FC54-DC78-4F9E-8E2D-407802D7A2B0}" destId="{0333844F-5D20-498E-AA04-8794F86161CE}" srcOrd="0" destOrd="2" presId="urn:microsoft.com/office/officeart/2005/8/layout/vList2"/>
    <dgm:cxn modelId="{800C1085-0FD4-4606-B4E1-37F69EECEC73}" type="presOf" srcId="{0E50BC92-5A9D-43FD-A6D1-F1B7C0C1E2B1}" destId="{0333844F-5D20-498E-AA04-8794F86161CE}" srcOrd="0" destOrd="0" presId="urn:microsoft.com/office/officeart/2005/8/layout/vList2"/>
    <dgm:cxn modelId="{1FE0FA8B-BCE9-417B-B998-50FCD1698EC5}" type="presOf" srcId="{94C9ABD0-9848-4F97-94E3-B4737B9DCC42}" destId="{C6124137-DE00-4E16-A218-8F71D239FB16}" srcOrd="0" destOrd="0" presId="urn:microsoft.com/office/officeart/2005/8/layout/vList2"/>
    <dgm:cxn modelId="{BE709C99-AAA5-4A17-9D38-E2D35FAECC73}" type="presOf" srcId="{738A224B-096E-4CB2-88F9-76FA0CF72B0E}" destId="{0333844F-5D20-498E-AA04-8794F86161CE}" srcOrd="0" destOrd="3" presId="urn:microsoft.com/office/officeart/2005/8/layout/vList2"/>
    <dgm:cxn modelId="{6C9334B2-4A9A-4452-B82E-C002AED291E8}" srcId="{4483388A-C99E-43C9-BD68-E45D3898A1B4}" destId="{94C9ABD0-9848-4F97-94E3-B4737B9DCC42}" srcOrd="1" destOrd="0" parTransId="{7B748B59-C971-49A0-BA9F-AD7BF0787FC2}" sibTransId="{A7240F52-8E49-42F2-879D-4B81582DA5A8}"/>
    <dgm:cxn modelId="{1C3F8BB9-4398-4898-B08C-C4EBF569DFCE}" srcId="{94C9ABD0-9848-4F97-94E3-B4737B9DCC42}" destId="{0E50BC92-5A9D-43FD-A6D1-F1B7C0C1E2B1}" srcOrd="0" destOrd="0" parTransId="{7706C5E8-6080-4650-8982-771F79B71547}" sibTransId="{FFED250B-CD3C-46BC-94E5-C2D9A3D1742F}"/>
    <dgm:cxn modelId="{7883DDC0-A786-41B4-A849-71B0F4B0369D}" srcId="{94C9ABD0-9848-4F97-94E3-B4737B9DCC42}" destId="{B662FC54-DC78-4F9E-8E2D-407802D7A2B0}" srcOrd="2" destOrd="0" parTransId="{BB929A2E-F919-438B-A045-045B8DE392C6}" sibTransId="{8115FB61-BB0E-4C6F-89E2-DA79DD83A4A7}"/>
    <dgm:cxn modelId="{7011E9C0-41DF-434C-8731-4922DE8D6200}" srcId="{94C9ABD0-9848-4F97-94E3-B4737B9DCC42}" destId="{70DA747C-9140-424B-AED2-632971D033F6}" srcOrd="1" destOrd="0" parTransId="{844CC88D-E166-4A7E-A90E-D701AD107921}" sibTransId="{F30FFF0D-6540-4F20-95EA-5D353BAC73D6}"/>
    <dgm:cxn modelId="{B750FD15-95B2-486C-88E9-9B9EA37F0795}" type="presParOf" srcId="{A03A0401-6B1E-46E9-892B-989C29EBB7EC}" destId="{C122E9AB-D18D-4AD5-8D58-8953707FE0D3}" srcOrd="0" destOrd="0" presId="urn:microsoft.com/office/officeart/2005/8/layout/vList2"/>
    <dgm:cxn modelId="{CFCC5025-DF39-4461-98D5-19F11FB35AC0}" type="presParOf" srcId="{A03A0401-6B1E-46E9-892B-989C29EBB7EC}" destId="{2A71D4FC-E9EA-4D35-ACD3-3437B45D8037}" srcOrd="1" destOrd="0" presId="urn:microsoft.com/office/officeart/2005/8/layout/vList2"/>
    <dgm:cxn modelId="{9392B90F-A9C0-4EB5-A7EE-F7234CECA852}" type="presParOf" srcId="{A03A0401-6B1E-46E9-892B-989C29EBB7EC}" destId="{C6124137-DE00-4E16-A218-8F71D239FB16}" srcOrd="2" destOrd="0" presId="urn:microsoft.com/office/officeart/2005/8/layout/vList2"/>
    <dgm:cxn modelId="{525B41CC-33B1-4968-8636-74018A36F8AB}" type="presParOf" srcId="{A03A0401-6B1E-46E9-892B-989C29EBB7EC}" destId="{0333844F-5D20-498E-AA04-8794F86161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90A59-950B-4B79-A0A4-EBC0B7A9BA52}">
      <dsp:nvSpPr>
        <dsp:cNvPr id="0" name=""/>
        <dsp:cNvSpPr/>
      </dsp:nvSpPr>
      <dsp:spPr>
        <a:xfrm>
          <a:off x="0" y="0"/>
          <a:ext cx="8161020" cy="1475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Desenvolver uma plataforma “web” abrangente para gestão de alojamentos, direcionada especificamente para os alunos da Escola Superior de Tecnologia e Gestão de Oliveira do Hospital (ESTGOH). </a:t>
          </a:r>
          <a:endParaRPr lang="en-US" sz="1800" kern="1200"/>
        </a:p>
      </dsp:txBody>
      <dsp:txXfrm>
        <a:off x="43224" y="43224"/>
        <a:ext cx="6635702" cy="1389315"/>
      </dsp:txXfrm>
    </dsp:sp>
    <dsp:sp modelId="{0C73E911-69BC-4EDF-8864-566FE6D7651C}">
      <dsp:nvSpPr>
        <dsp:cNvPr id="0" name=""/>
        <dsp:cNvSpPr/>
      </dsp:nvSpPr>
      <dsp:spPr>
        <a:xfrm>
          <a:off x="1440179" y="1803711"/>
          <a:ext cx="8161020" cy="1475763"/>
        </a:xfrm>
        <a:prstGeom prst="roundRect">
          <a:avLst>
            <a:gd name="adj" fmla="val 10000"/>
          </a:avLst>
        </a:prstGeom>
        <a:solidFill>
          <a:schemeClr val="accent2">
            <a:hueOff val="-1492244"/>
            <a:satOff val="-683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Facilitar o processo de busca, reserva e comunicação entre os alunos e os senhorios, proporcionando uma solução centralizada e eficaz para as necessidades de alojamento dos estudantes.</a:t>
          </a:r>
          <a:endParaRPr lang="en-US" sz="1800" kern="1200"/>
        </a:p>
      </dsp:txBody>
      <dsp:txXfrm>
        <a:off x="1483403" y="1846935"/>
        <a:ext cx="5675145" cy="1389315"/>
      </dsp:txXfrm>
    </dsp:sp>
    <dsp:sp modelId="{1F543072-BAC3-434A-8999-1CD17AD273EF}">
      <dsp:nvSpPr>
        <dsp:cNvPr id="0" name=""/>
        <dsp:cNvSpPr/>
      </dsp:nvSpPr>
      <dsp:spPr>
        <a:xfrm>
          <a:off x="7201773" y="1160114"/>
          <a:ext cx="959246" cy="9592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417603" y="1160114"/>
        <a:ext cx="527586" cy="721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13C29-A5A1-412D-8BAC-6FAD6BA8C521}">
      <dsp:nvSpPr>
        <dsp:cNvPr id="0" name=""/>
        <dsp:cNvSpPr/>
      </dsp:nvSpPr>
      <dsp:spPr>
        <a:xfrm>
          <a:off x="0" y="188696"/>
          <a:ext cx="96012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Laravel: Um “framework” de desenvolvimento “web” em PHP, conhecido por sua elegância, eficiência e facilidade de uso. O Laravel oferece recursos poderosos para o desenvolvimento rápido de aplicações “web”, incluindo gestão de rotas, ORM (Object-Relational Mapping), autenticação de utilizadores e muito mais.</a:t>
          </a:r>
          <a:endParaRPr lang="en-US" sz="1400" kern="1200"/>
        </a:p>
      </dsp:txBody>
      <dsp:txXfrm>
        <a:off x="38381" y="227077"/>
        <a:ext cx="9524438" cy="709478"/>
      </dsp:txXfrm>
    </dsp:sp>
    <dsp:sp modelId="{BB89B3B6-6D48-4AB3-9F94-A1BF41A177C7}">
      <dsp:nvSpPr>
        <dsp:cNvPr id="0" name=""/>
        <dsp:cNvSpPr/>
      </dsp:nvSpPr>
      <dsp:spPr>
        <a:xfrm>
          <a:off x="0" y="1015256"/>
          <a:ext cx="96012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MySQL: Um sistema de gestão de banco de dados relacional amplamente utilizado, que oferece desempenho confiável, escalabilidade e suporte a uma variedade de recursos avançados. O MySQL será utilizado para armazenar e recuperar dados críticos do sistema, como detalhes dos quartos, informações de utilizadores e histórico de reservas. </a:t>
          </a:r>
          <a:endParaRPr lang="en-US" sz="1400" kern="1200"/>
        </a:p>
      </dsp:txBody>
      <dsp:txXfrm>
        <a:off x="38381" y="1053637"/>
        <a:ext cx="9524438" cy="709478"/>
      </dsp:txXfrm>
    </dsp:sp>
    <dsp:sp modelId="{7437F15F-B954-40C8-A316-A13CEB2BAD39}">
      <dsp:nvSpPr>
        <dsp:cNvPr id="0" name=""/>
        <dsp:cNvSpPr/>
      </dsp:nvSpPr>
      <dsp:spPr>
        <a:xfrm>
          <a:off x="0" y="1841816"/>
          <a:ext cx="96012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HTML, CSS e JavaScript: as linguagens fundamentais para o desenvolvimento de “interfaces” “web”. O HTML será utilizado para estruturar o conteúdo da página, o CSS para estilização e o JavaScript para adicionar interatividade e dinamismo à “interface” do utilizador. </a:t>
          </a:r>
          <a:endParaRPr lang="en-US" sz="1400" kern="1200"/>
        </a:p>
      </dsp:txBody>
      <dsp:txXfrm>
        <a:off x="38381" y="1880197"/>
        <a:ext cx="9524438" cy="709478"/>
      </dsp:txXfrm>
    </dsp:sp>
    <dsp:sp modelId="{DE2797F2-A833-49D8-B5B2-86CAEEBA2D0B}">
      <dsp:nvSpPr>
        <dsp:cNvPr id="0" name=""/>
        <dsp:cNvSpPr/>
      </dsp:nvSpPr>
      <dsp:spPr>
        <a:xfrm>
          <a:off x="0" y="2668375"/>
          <a:ext cx="96012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Git: Um sistema de controlo de versão distribuído, essencial para o trabalho colaborativo e a gestão de código-fonte durante o desenvolvimento do projeto. O Git permite rastrear alterações no código, colaboração entre membros da equipa e a reversão para versões anteriores, se necessário.</a:t>
          </a:r>
          <a:endParaRPr lang="en-US" sz="1400" kern="1200"/>
        </a:p>
      </dsp:txBody>
      <dsp:txXfrm>
        <a:off x="38381" y="2706756"/>
        <a:ext cx="9524438" cy="709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2E9AB-D18D-4AD5-8D58-8953707FE0D3}">
      <dsp:nvSpPr>
        <dsp:cNvPr id="0" name=""/>
        <dsp:cNvSpPr/>
      </dsp:nvSpPr>
      <dsp:spPr>
        <a:xfrm>
          <a:off x="0" y="104684"/>
          <a:ext cx="4988225" cy="9336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2100" kern="1200"/>
            <a:t>Foi planeado para este sprint o seguinte funcionamento:</a:t>
          </a:r>
          <a:endParaRPr lang="en-US" sz="2100" kern="1200"/>
        </a:p>
      </dsp:txBody>
      <dsp:txXfrm>
        <a:off x="45577" y="150261"/>
        <a:ext cx="4897071" cy="842505"/>
      </dsp:txXfrm>
    </dsp:sp>
    <dsp:sp modelId="{C6124137-DE00-4E16-A218-8F71D239FB16}">
      <dsp:nvSpPr>
        <dsp:cNvPr id="0" name=""/>
        <dsp:cNvSpPr/>
      </dsp:nvSpPr>
      <dsp:spPr>
        <a:xfrm>
          <a:off x="0" y="1098824"/>
          <a:ext cx="4988225" cy="9336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2100" kern="1200"/>
            <a:t>Fronte-end: </a:t>
          </a:r>
          <a:endParaRPr lang="en-US" sz="2100" kern="1200"/>
        </a:p>
      </dsp:txBody>
      <dsp:txXfrm>
        <a:off x="45577" y="1144401"/>
        <a:ext cx="4897071" cy="842505"/>
      </dsp:txXfrm>
    </dsp:sp>
    <dsp:sp modelId="{0333844F-5D20-498E-AA04-8794F86161CE}">
      <dsp:nvSpPr>
        <dsp:cNvPr id="0" name=""/>
        <dsp:cNvSpPr/>
      </dsp:nvSpPr>
      <dsp:spPr>
        <a:xfrm>
          <a:off x="0" y="2032484"/>
          <a:ext cx="4988225" cy="213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3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600" kern="1200"/>
            <a:t>Login;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600" kern="1200"/>
            <a:t>Registar;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600" kern="1200"/>
            <a:t>Página inicial;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600" kern="1200"/>
            <a:t>Página de gestor;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600" kern="1200"/>
            <a:t>Página de senhorio;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600" kern="1200" dirty="0"/>
            <a:t>Página de aluno(conversa);</a:t>
          </a:r>
          <a:endParaRPr lang="en-US" sz="16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600" kern="1200" dirty="0"/>
            <a:t>Página de Admin; </a:t>
          </a:r>
          <a:endParaRPr lang="en-US" sz="1600" kern="1200" dirty="0"/>
        </a:p>
      </dsp:txBody>
      <dsp:txXfrm>
        <a:off x="0" y="2032484"/>
        <a:ext cx="4988225" cy="2130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2E9AB-D18D-4AD5-8D58-8953707FE0D3}">
      <dsp:nvSpPr>
        <dsp:cNvPr id="0" name=""/>
        <dsp:cNvSpPr/>
      </dsp:nvSpPr>
      <dsp:spPr>
        <a:xfrm>
          <a:off x="0" y="7979"/>
          <a:ext cx="4988225" cy="1244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2800" kern="1200"/>
            <a:t>Foi planeado para este sprint o seguinte funcionamento:</a:t>
          </a:r>
          <a:endParaRPr lang="en-US" sz="2800" kern="1200"/>
        </a:p>
      </dsp:txBody>
      <dsp:txXfrm>
        <a:off x="60770" y="68749"/>
        <a:ext cx="4866685" cy="1123340"/>
      </dsp:txXfrm>
    </dsp:sp>
    <dsp:sp modelId="{C6124137-DE00-4E16-A218-8F71D239FB16}">
      <dsp:nvSpPr>
        <dsp:cNvPr id="0" name=""/>
        <dsp:cNvSpPr/>
      </dsp:nvSpPr>
      <dsp:spPr>
        <a:xfrm>
          <a:off x="0" y="1333500"/>
          <a:ext cx="4988225" cy="1244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2800" kern="1200" dirty="0" err="1"/>
            <a:t>Back-end</a:t>
          </a:r>
          <a:r>
            <a:rPr lang="pt-PT" sz="2800" kern="1200" dirty="0"/>
            <a:t>: </a:t>
          </a:r>
          <a:endParaRPr lang="en-US" sz="2800" kern="1200" dirty="0"/>
        </a:p>
      </dsp:txBody>
      <dsp:txXfrm>
        <a:off x="60770" y="1394270"/>
        <a:ext cx="4866685" cy="1123340"/>
      </dsp:txXfrm>
    </dsp:sp>
    <dsp:sp modelId="{0333844F-5D20-498E-AA04-8794F86161CE}">
      <dsp:nvSpPr>
        <dsp:cNvPr id="0" name=""/>
        <dsp:cNvSpPr/>
      </dsp:nvSpPr>
      <dsp:spPr>
        <a:xfrm>
          <a:off x="0" y="2578380"/>
          <a:ext cx="4988225" cy="1680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3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200" kern="1200" dirty="0"/>
            <a:t>Autenticação; </a:t>
          </a:r>
          <a:endParaRPr lang="en-US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200" kern="1200"/>
            <a:t>Logout; </a:t>
          </a:r>
          <a:endParaRPr lang="pt-PT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200" kern="1200"/>
            <a:t>Adicionar Alojamento; </a:t>
          </a:r>
          <a:endParaRPr lang="pt-PT" sz="2200" kern="1200" dirty="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200" kern="1200" dirty="0"/>
            <a:t>registrar;</a:t>
          </a:r>
        </a:p>
      </dsp:txBody>
      <dsp:txXfrm>
        <a:off x="0" y="2578380"/>
        <a:ext cx="4988225" cy="1680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80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7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1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9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6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2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inta em movimento na parte inferior da tela">
            <a:extLst>
              <a:ext uri="{FF2B5EF4-FFF2-40B4-BE49-F238E27FC236}">
                <a16:creationId xmlns:a16="http://schemas.microsoft.com/office/drawing/2014/main" id="{01901A85-6F5F-409C-C88F-5E36859AD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791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6715BD-2AF3-DF3C-73D6-84C059EA5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Gestor de </a:t>
            </a:r>
            <a:r>
              <a:rPr lang="pt-PT" dirty="0">
                <a:solidFill>
                  <a:srgbClr val="FFFFFF"/>
                </a:solidFill>
              </a:rPr>
              <a:t>Alojamento</a:t>
            </a:r>
            <a:r>
              <a:rPr lang="en-GB" dirty="0">
                <a:solidFill>
                  <a:srgbClr val="FFFFFF"/>
                </a:solidFill>
              </a:rPr>
              <a:t> ESTGOH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6A713D-272D-BCE8-AF89-B3E7DFE06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505" y="4360506"/>
            <a:ext cx="3220205" cy="1060522"/>
          </a:xfrm>
          <a:noFill/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Muaiad Mhd Fahd Al Hadad</a:t>
            </a:r>
            <a:endParaRPr lang="pt-P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48E495-CBF9-97EE-8CDC-9FC01DED7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385C18C-C6E1-BF2C-1367-FB73BE50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85763" y="-385762"/>
            <a:ext cx="6857999" cy="762952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0" y="964922"/>
            <a:ext cx="4539955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030876-8446-6B51-5C43-AD9766D4F9EA}"/>
              </a:ext>
            </a:extLst>
          </p:cNvPr>
          <p:cNvSpPr txBox="1"/>
          <p:nvPr/>
        </p:nvSpPr>
        <p:spPr>
          <a:xfrm>
            <a:off x="729620" y="1862182"/>
            <a:ext cx="3931090" cy="21554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53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Fim</a:t>
            </a:r>
            <a:endParaRPr lang="en-US" sz="3200" cap="all" spc="5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049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6866BF-907B-F3CF-1C75-682CE465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A0EBA-CF02-9F8F-3400-6D3324AA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952500"/>
            <a:ext cx="9601200" cy="122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F5ECC3-0006-F520-8418-B2E91158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86" y="1219200"/>
            <a:ext cx="9446293" cy="678613"/>
          </a:xfrm>
        </p:spPr>
        <p:txBody>
          <a:bodyPr anchor="ctr">
            <a:normAutofit/>
          </a:bodyPr>
          <a:lstStyle/>
          <a:p>
            <a:r>
              <a:rPr lang="pt-PT" b="0" i="0" err="1">
                <a:effectLst/>
                <a:latin typeface="OpenSans"/>
              </a:rPr>
              <a:t>objectivos</a:t>
            </a:r>
            <a:r>
              <a:rPr lang="pt-PT" b="0" i="0">
                <a:effectLst/>
                <a:latin typeface="OpenSans"/>
              </a:rPr>
              <a:t> do </a:t>
            </a:r>
            <a:r>
              <a:rPr lang="pt-PT" b="0" i="0" err="1">
                <a:effectLst/>
                <a:latin typeface="OpenSans"/>
              </a:rPr>
              <a:t>projecto</a:t>
            </a:r>
            <a:endParaRPr lang="pt-PT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D6BCABB-8FF8-823B-C67A-F5C46E842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753439"/>
              </p:ext>
            </p:extLst>
          </p:nvPr>
        </p:nvGraphicFramePr>
        <p:xfrm>
          <a:off x="1295400" y="2687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84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FF760-29A1-104E-B4BA-425C8FA7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da Arte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2DC495-2342-BD69-1FB0-47531A1F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Sistemas de Reservas “Online”: </a:t>
            </a:r>
          </a:p>
          <a:p>
            <a:pPr lvl="1"/>
            <a:r>
              <a:rPr lang="pt-PT" dirty="0"/>
              <a:t>O mercado também conta com diversos sistemas de reservas “online”, como Booking.com e </a:t>
            </a:r>
            <a:r>
              <a:rPr lang="pt-PT" dirty="0" err="1"/>
              <a:t>Airbnb</a:t>
            </a:r>
            <a:r>
              <a:rPr lang="pt-PT" dirty="0"/>
              <a:t>, que fornecem funcionalidades para buscar e reservar acomodações. Embora não sejam específicos para o ambiente académico, esses sistemas oferecem intuições valiosos sobre as melhores práticas de “design” de “interface” e funcionalidades de reserva. </a:t>
            </a:r>
          </a:p>
        </p:txBody>
      </p:sp>
    </p:spTree>
    <p:extLst>
      <p:ext uri="{BB962C8B-B14F-4D97-AF65-F5344CB8AC3E}">
        <p14:creationId xmlns:p14="http://schemas.microsoft.com/office/powerpoint/2010/main" val="197241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332A1-BEA5-2CE7-04E9-4FD264B8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da Arte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02969-28C4-385A-574E-48FB67DE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Ferramentas de Gestão de Propriedades: </a:t>
            </a:r>
          </a:p>
          <a:p>
            <a:pPr lvl="1"/>
            <a:r>
              <a:rPr lang="pt-PT" dirty="0"/>
              <a:t>Ferramentas de gestão de propriedades, como </a:t>
            </a:r>
            <a:r>
              <a:rPr lang="pt-PT" dirty="0" err="1"/>
              <a:t>Propertyware</a:t>
            </a:r>
            <a:r>
              <a:rPr lang="pt-PT" dirty="0"/>
              <a:t> e </a:t>
            </a:r>
            <a:r>
              <a:rPr lang="pt-PT" dirty="0" err="1"/>
              <a:t>Buildium</a:t>
            </a:r>
            <a:r>
              <a:rPr lang="pt-PT" dirty="0"/>
              <a:t>, são utilizadas por senhorios e agências imobiliárias para gerir propriedades de aluguel. Essas ferramentas oferecem recursos para atualizar informações de listagem, monitorar pagamentos e comunicação com os inquilinos. 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863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21526-BAF8-838A-7012-8590688A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000000"/>
                </a:solidFill>
                <a:effectLst/>
                <a:latin typeface="OpenSans"/>
              </a:rPr>
              <a:t>tecnologias adotadas</a:t>
            </a:r>
            <a:endParaRPr lang="pt-PT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E1ECD2E-BD68-C2F4-C862-CD2FEE0D0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262188"/>
          <a:ext cx="9601200" cy="364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5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ABC67A93-7858-32FE-C933-3BFD58E16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045A9-C87C-93B0-FA5A-B8D79C38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125" y="1977251"/>
            <a:ext cx="3630905" cy="2216663"/>
          </a:xfrm>
        </p:spPr>
        <p:txBody>
          <a:bodyPr>
            <a:normAutofit/>
          </a:bodyPr>
          <a:lstStyle/>
          <a:p>
            <a:r>
              <a:rPr lang="en-GB" dirty="0"/>
              <a:t>Plano para 1º Sprint</a:t>
            </a:r>
            <a:endParaRPr lang="pt-PT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B290DA1-2494-415F-8E82-397B014A9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307900"/>
              </p:ext>
            </p:extLst>
          </p:nvPr>
        </p:nvGraphicFramePr>
        <p:xfrm>
          <a:off x="6251275" y="1295400"/>
          <a:ext cx="49882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4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BFF2867-E609-ECF9-8D77-D241DD53C98F}"/>
              </a:ext>
            </a:extLst>
          </p:cNvPr>
          <p:cNvSpPr txBox="1">
            <a:spLocks/>
          </p:cNvSpPr>
          <p:nvPr/>
        </p:nvSpPr>
        <p:spPr>
          <a:xfrm>
            <a:off x="1092880" y="2337174"/>
            <a:ext cx="3630905" cy="221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Plano para 1º Sprint</a:t>
            </a:r>
            <a:endParaRPr lang="pt-PT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39BA926-686D-2697-9F06-B2C51D077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991769"/>
              </p:ext>
            </p:extLst>
          </p:nvPr>
        </p:nvGraphicFramePr>
        <p:xfrm>
          <a:off x="6251275" y="1295400"/>
          <a:ext cx="49882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58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3335" y="952194"/>
            <a:ext cx="4140682" cy="4958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D0899C-D720-E978-53B5-0DFEB05C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922" y="1762423"/>
            <a:ext cx="3665507" cy="2037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700" spc="530" dirty="0" err="1"/>
              <a:t>trabalho</a:t>
            </a:r>
            <a:r>
              <a:rPr lang="en-US" sz="2700" spc="530" dirty="0"/>
              <a:t> que </a:t>
            </a:r>
            <a:r>
              <a:rPr lang="en-US" sz="2700" spc="530" dirty="0" err="1"/>
              <a:t>efetivamente</a:t>
            </a:r>
            <a:r>
              <a:rPr lang="en-US" sz="2700" spc="530" dirty="0"/>
              <a:t> </a:t>
            </a:r>
            <a:r>
              <a:rPr lang="en-US" sz="2700" spc="530" dirty="0" err="1"/>
              <a:t>foi</a:t>
            </a:r>
            <a:r>
              <a:rPr lang="en-US" sz="2700" spc="530" dirty="0"/>
              <a:t> </a:t>
            </a:r>
            <a:r>
              <a:rPr lang="en-US" sz="2700" spc="530" dirty="0" err="1"/>
              <a:t>realizado</a:t>
            </a:r>
            <a:endParaRPr lang="en-US" sz="2700" spc="530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3EE4579-517D-5D21-B0C9-1E28C96BB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373128"/>
              </p:ext>
            </p:extLst>
          </p:nvPr>
        </p:nvGraphicFramePr>
        <p:xfrm>
          <a:off x="6096001" y="1185485"/>
          <a:ext cx="5143500" cy="4486727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{8799B23B-EC83-4686-B30A-512413B5E67A}</a:tableStyleId>
              </a:tblPr>
              <a:tblGrid>
                <a:gridCol w="3319027">
                  <a:extLst>
                    <a:ext uri="{9D8B030D-6E8A-4147-A177-3AD203B41FA5}">
                      <a16:colId xmlns:a16="http://schemas.microsoft.com/office/drawing/2014/main" val="2858769389"/>
                    </a:ext>
                  </a:extLst>
                </a:gridCol>
                <a:gridCol w="1824473">
                  <a:extLst>
                    <a:ext uri="{9D8B030D-6E8A-4147-A177-3AD203B41FA5}">
                      <a16:colId xmlns:a16="http://schemas.microsoft.com/office/drawing/2014/main" val="3363188707"/>
                    </a:ext>
                  </a:extLst>
                </a:gridCol>
              </a:tblGrid>
              <a:tr h="508368">
                <a:tc>
                  <a:txBody>
                    <a:bodyPr/>
                    <a:lstStyle/>
                    <a:p>
                      <a:r>
                        <a:rPr lang="en-GB" sz="2000" b="0" cap="none" spc="0">
                          <a:solidFill>
                            <a:schemeClr val="bg1"/>
                          </a:solidFill>
                        </a:rPr>
                        <a:t>Tarefas </a:t>
                      </a:r>
                      <a:endParaRPr lang="pt-PT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73111" marR="73111" marT="116019" marB="3655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cap="none" spc="0">
                          <a:solidFill>
                            <a:schemeClr val="bg1"/>
                          </a:solidFill>
                        </a:rPr>
                        <a:t>Tempo/horas</a:t>
                      </a:r>
                      <a:endParaRPr lang="pt-PT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73111" marR="73111" marT="116019" marB="3655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28831"/>
                  </a:ext>
                </a:extLst>
              </a:tr>
              <a:tr h="431021"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bg1"/>
                          </a:solidFill>
                        </a:rPr>
                        <a:t>Criar repositório Git  </a:t>
                      </a:r>
                      <a:endParaRPr lang="pt-PT" sz="15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3111" marR="73111" marT="116019" marB="36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cap="none" spc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5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3111" marR="73111" marT="116019" marB="36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420351"/>
                  </a:ext>
                </a:extLst>
              </a:tr>
              <a:tr h="663060">
                <a:tc>
                  <a:txBody>
                    <a:bodyPr/>
                    <a:lstStyle/>
                    <a:p>
                      <a:r>
                        <a:rPr lang="pt-PT" sz="1500" cap="none" spc="0" noProof="0">
                          <a:solidFill>
                            <a:schemeClr val="bg1"/>
                          </a:solidFill>
                        </a:rPr>
                        <a:t>instalar as tecnologias que foram necessárias</a:t>
                      </a:r>
                    </a:p>
                  </a:txBody>
                  <a:tcPr marL="73111" marR="73111" marT="116019" marB="36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cap="none" spc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5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3111" marR="73111" marT="116019" marB="36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21524"/>
                  </a:ext>
                </a:extLst>
              </a:tr>
              <a:tr h="431021">
                <a:tc>
                  <a:txBody>
                    <a:bodyPr/>
                    <a:lstStyle/>
                    <a:p>
                      <a:r>
                        <a:rPr lang="pt-PT" sz="1500" cap="none" spc="0">
                          <a:solidFill>
                            <a:schemeClr val="bg1"/>
                          </a:solidFill>
                        </a:rPr>
                        <a:t>Recolher os requisitos</a:t>
                      </a:r>
                    </a:p>
                  </a:txBody>
                  <a:tcPr marL="73111" marR="73111" marT="116019" marB="36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cap="none" spc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PT" sz="15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3111" marR="73111" marT="116019" marB="36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30923"/>
                  </a:ext>
                </a:extLst>
              </a:tr>
              <a:tr h="663060">
                <a:tc>
                  <a:txBody>
                    <a:bodyPr/>
                    <a:lstStyle/>
                    <a:p>
                      <a:r>
                        <a:rPr lang="pt-PT" sz="1500" cap="none" spc="0">
                          <a:solidFill>
                            <a:schemeClr val="bg1"/>
                          </a:solidFill>
                        </a:rPr>
                        <a:t>organizar os documentos (relatório, requisitos)</a:t>
                      </a:r>
                    </a:p>
                  </a:txBody>
                  <a:tcPr marL="73111" marR="73111" marT="116019" marB="36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cap="none" spc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PT" sz="15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3111" marR="73111" marT="116019" marB="36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16479"/>
                  </a:ext>
                </a:extLst>
              </a:tr>
              <a:tr h="663060">
                <a:tc>
                  <a:txBody>
                    <a:bodyPr/>
                    <a:lstStyle/>
                    <a:p>
                      <a:r>
                        <a:rPr lang="pt-PT" sz="1500" cap="none" spc="0">
                          <a:solidFill>
                            <a:schemeClr val="bg1"/>
                          </a:solidFill>
                        </a:rPr>
                        <a:t>front-end página inicial (ofertas, filtragem)</a:t>
                      </a:r>
                    </a:p>
                  </a:txBody>
                  <a:tcPr marL="73111" marR="73111" marT="116019" marB="36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cap="none" spc="0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pt-PT" sz="15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3111" marR="73111" marT="116019" marB="36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83931"/>
                  </a:ext>
                </a:extLst>
              </a:tr>
              <a:tr h="1127137">
                <a:tc>
                  <a:txBody>
                    <a:bodyPr/>
                    <a:lstStyle/>
                    <a:p>
                      <a:r>
                        <a:rPr lang="pt-PT" sz="1500" cap="none" spc="0">
                          <a:solidFill>
                            <a:schemeClr val="bg1"/>
                          </a:solidFill>
                        </a:rPr>
                        <a:t>front-end página de gestor/senhorio/admin/aluno (tabelas, menu, conversa, formulário)</a:t>
                      </a:r>
                    </a:p>
                  </a:txBody>
                  <a:tcPr marL="73111" marR="73111" marT="116019" marB="36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cap="none" spc="0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pt-PT" sz="15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3111" marR="73111" marT="116019" marB="365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86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11E0AF-2ED6-07C8-7322-79570C0DC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243" y="952500"/>
            <a:ext cx="3946671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6CF246-1B18-DCC0-FCC9-AA4746AC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125" y="1989307"/>
            <a:ext cx="3630905" cy="179860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2200" b="0" i="0" dirty="0">
                <a:effectLst/>
                <a:latin typeface="OpenSans"/>
              </a:rPr>
              <a:t>planeamento para o </a:t>
            </a:r>
            <a:r>
              <a:rPr lang="pt-PT" sz="2200" b="0" i="1" dirty="0">
                <a:effectLst/>
                <a:latin typeface="OpenSans"/>
              </a:rPr>
              <a:t>sprint</a:t>
            </a:r>
            <a:r>
              <a:rPr lang="pt-PT" sz="2200" b="0" i="0" dirty="0">
                <a:effectLst/>
                <a:latin typeface="OpenSans"/>
              </a:rPr>
              <a:t> seguinte</a:t>
            </a:r>
            <a:endParaRPr lang="pt-PT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BAD07-395D-A15B-8E53-F4274630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024" y="952501"/>
            <a:ext cx="4362577" cy="4953000"/>
          </a:xfrm>
        </p:spPr>
        <p:txBody>
          <a:bodyPr anchor="ctr">
            <a:normAutofit/>
          </a:bodyPr>
          <a:lstStyle/>
          <a:p>
            <a:r>
              <a:rPr lang="en-GB" dirty="0"/>
              <a:t>Back-end:</a:t>
            </a:r>
          </a:p>
          <a:p>
            <a:pPr lvl="1"/>
            <a:r>
              <a:rPr lang="pt-PT" dirty="0"/>
              <a:t>Autenticação; </a:t>
            </a:r>
          </a:p>
          <a:p>
            <a:pPr lvl="1"/>
            <a:r>
              <a:rPr lang="pt-PT" dirty="0" err="1"/>
              <a:t>Logout</a:t>
            </a:r>
            <a:r>
              <a:rPr lang="pt-PT" dirty="0"/>
              <a:t>; </a:t>
            </a:r>
          </a:p>
          <a:p>
            <a:pPr lvl="1"/>
            <a:r>
              <a:rPr lang="pt-PT" dirty="0"/>
              <a:t>Adicionar Alojamento; </a:t>
            </a:r>
          </a:p>
          <a:p>
            <a:pPr lvl="1"/>
            <a:r>
              <a:rPr lang="pt-PT" dirty="0"/>
              <a:t>registrar;</a:t>
            </a:r>
          </a:p>
          <a:p>
            <a:pPr lvl="1"/>
            <a:r>
              <a:rPr lang="pt-PT" dirty="0"/>
              <a:t>Eliminar Alojamento;</a:t>
            </a:r>
          </a:p>
          <a:p>
            <a:pPr lvl="1"/>
            <a:r>
              <a:rPr lang="pt-PT" dirty="0"/>
              <a:t>Apresentar as ofertas de Alojamento;</a:t>
            </a:r>
          </a:p>
          <a:p>
            <a:pPr lvl="1"/>
            <a:r>
              <a:rPr lang="pt-PT" dirty="0"/>
              <a:t>Conversa entre o aluno e senhorio;</a:t>
            </a:r>
          </a:p>
          <a:p>
            <a:pPr lvl="1"/>
            <a:r>
              <a:rPr lang="pt-PT" dirty="0"/>
              <a:t>Ações de admin e gestor;</a:t>
            </a:r>
          </a:p>
          <a:p>
            <a:pPr marL="246888" lvl="1" indent="0">
              <a:buNone/>
            </a:pPr>
            <a:r>
              <a:rPr lang="pt-PT" dirty="0"/>
              <a:t>Nota: próximo sprint vai ter todos funcionamento de aluno e senhorio. </a:t>
            </a:r>
          </a:p>
        </p:txBody>
      </p:sp>
    </p:spTree>
    <p:extLst>
      <p:ext uri="{BB962C8B-B14F-4D97-AF65-F5344CB8AC3E}">
        <p14:creationId xmlns:p14="http://schemas.microsoft.com/office/powerpoint/2010/main" val="1035414030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754</TotalTime>
  <Words>581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Goudy Old Style</vt:lpstr>
      <vt:lpstr>OpenSans</vt:lpstr>
      <vt:lpstr>Univers Light</vt:lpstr>
      <vt:lpstr>PoiseVTI</vt:lpstr>
      <vt:lpstr>Gestor de Alojamento ESTGOH</vt:lpstr>
      <vt:lpstr>objectivos do projecto</vt:lpstr>
      <vt:lpstr>Estado da Arte </vt:lpstr>
      <vt:lpstr>Estado da Arte </vt:lpstr>
      <vt:lpstr>tecnologias adotadas</vt:lpstr>
      <vt:lpstr>Plano para 1º Sprint</vt:lpstr>
      <vt:lpstr>Apresentação do PowerPoint</vt:lpstr>
      <vt:lpstr>trabalho que efetivamente foi realizado</vt:lpstr>
      <vt:lpstr>planeamento para o sprint seguinte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Alojamento ESTGOH</dc:title>
  <dc:creator>Muaiad Mhd Fahd Al Hadad</dc:creator>
  <cp:lastModifiedBy>Muaiad Mhd Fahd Al Hadad</cp:lastModifiedBy>
  <cp:revision>6</cp:revision>
  <dcterms:created xsi:type="dcterms:W3CDTF">2024-03-11T20:25:17Z</dcterms:created>
  <dcterms:modified xsi:type="dcterms:W3CDTF">2024-03-13T23:25:15Z</dcterms:modified>
</cp:coreProperties>
</file>